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24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theme/theme14.xml" ContentType="application/vnd.openxmlformats-officedocument.theme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32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heme/theme13.xml" ContentType="application/vnd.openxmlformats-officedocument.theme+xml"/>
  <Override PartName="/ppt/slideMasters/slideMaster5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15.xml" ContentType="application/vnd.openxmlformats-officedocument.presentationml.slideLayout+xm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  <p:sldMasterId id="2147483696" r:id="rId5"/>
    <p:sldMasterId id="2147483708" r:id="rId6"/>
    <p:sldMasterId id="2147483720" r:id="rId7"/>
    <p:sldMasterId id="2147483732" r:id="rId8"/>
    <p:sldMasterId id="2147483744" r:id="rId9"/>
    <p:sldMasterId id="2147483756" r:id="rId10"/>
    <p:sldMasterId id="2147483768" r:id="rId11"/>
    <p:sldMasterId id="2147483780" r:id="rId12"/>
  </p:sldMasterIdLst>
  <p:notesMasterIdLst>
    <p:notesMasterId r:id="rId17"/>
  </p:notesMasterIdLst>
  <p:handoutMasterIdLst>
    <p:handoutMasterId r:id="rId18"/>
  </p:handoutMasterIdLst>
  <p:sldIdLst>
    <p:sldId id="256" r:id="rId13"/>
    <p:sldId id="257" r:id="rId14"/>
    <p:sldId id="258" r:id="rId15"/>
    <p:sldId id="259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10" Type="http://schemas.openxmlformats.org/officeDocument/2006/relationships/slideMaster" Target="slideMasters/slideMaster10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3" name="Zástupný symbol pro datum 2"/>
          <p:cNvSpPr txBox="1">
            <a:spLocks noGrp="1"/>
          </p:cNvSpPr>
          <p:nvPr>
            <p:ph type="dt" sz="quarter" idx="1"/>
          </p:nvPr>
        </p:nvSpPr>
        <p:spPr>
          <a:xfrm>
            <a:off x="3881880" y="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4" name="Zástupný symbol pro zápatí 3"/>
          <p:cNvSpPr txBox="1">
            <a:spLocks noGrp="1"/>
          </p:cNvSpPr>
          <p:nvPr>
            <p:ph type="ftr" sz="quarter" idx="2"/>
          </p:nvPr>
        </p:nvSpPr>
        <p:spPr>
          <a:xfrm>
            <a:off x="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  <p:sp>
        <p:nvSpPr>
          <p:cNvPr id="5" name="Zástupný symbol pro číslo snímku 4"/>
          <p:cNvSpPr txBox="1">
            <a:spLocks noGrp="1"/>
          </p:cNvSpPr>
          <p:nvPr>
            <p:ph type="sldNum" sz="quarter" idx="3"/>
          </p:nvPr>
        </p:nvSpPr>
        <p:spPr>
          <a:xfrm>
            <a:off x="3881880" y="8686800"/>
            <a:ext cx="2975760" cy="456839"/>
          </a:xfrm>
          <a:prstGeom prst="rect">
            <a:avLst/>
          </a:prstGeom>
          <a:noFill/>
          <a:ln>
            <a:noFill/>
          </a:ln>
        </p:spPr>
        <p:txBody>
          <a:bodyPr vert="horz" lIns="90000" tIns="45000" rIns="90000" bIns="45000" anchor="b" compatLnSpc="1"/>
          <a:lstStyle>
            <a:defPPr lvl="0">
              <a:buClr>
                <a:srgbClr val="000000"/>
              </a:buClr>
              <a:buSzPct val="100000"/>
              <a:buFont typeface="Arial" pitchFamily="34"/>
              <a:buNone/>
            </a:defPPr>
            <a:lvl1pPr lvl="0">
              <a:buClr>
                <a:srgbClr val="000000"/>
              </a:buClr>
              <a:buSzPct val="100000"/>
              <a:buFont typeface="Arial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Arial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Arial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Arial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Arial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Arial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Arial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Arial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Arial" pitchFamily="34"/>
              <a:buChar char="•"/>
            </a:lvl9pPr>
          </a:lstStyle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sz="1400"/>
            </a:pPr>
            <a:fld id="{042B3FF3-5B59-4F0E-9523-F0BE711E7C39}" type="slidenum">
              <a:rPr/>
              <a:pPr marL="0" marR="0" lvl="0" indent="0" algn="r" rtl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914400" algn="l"/>
                  <a:tab pos="1828800" algn="l"/>
                  <a:tab pos="2743199" algn="l"/>
                  <a:tab pos="3657600" algn="l"/>
                  <a:tab pos="4572000" algn="l"/>
                  <a:tab pos="5486399" algn="l"/>
                  <a:tab pos="6400799" algn="l"/>
                  <a:tab pos="7315200" algn="l"/>
                  <a:tab pos="8229600" algn="l"/>
                  <a:tab pos="9144000" algn="l"/>
                  <a:tab pos="10058400" algn="l"/>
                </a:tabLst>
                <a:defRPr sz="1400"/>
              </a:pPr>
              <a:t>‹#›</a:t>
            </a:fld>
            <a:endParaRPr lang="cs-CZ" sz="1400" b="0" i="0" u="none" strike="noStrike" baseline="0">
              <a:ln>
                <a:noFill/>
              </a:ln>
              <a:solidFill>
                <a:srgbClr val="000000"/>
              </a:solidFill>
              <a:latin typeface="Arial" pitchFamily="34"/>
              <a:ea typeface="Arial" pitchFamily="34"/>
              <a:cs typeface="Arial" pitchFamily="34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>
            <a:spLocks noMove="1" noResize="1"/>
          </p:cNvSpPr>
          <p:nvPr/>
        </p:nvSpPr>
        <p:spPr>
          <a:xfrm>
            <a:off x="0" y="0"/>
            <a:ext cx="6858000" cy="9144000"/>
          </a:xfrm>
          <a:prstGeom prst="rect">
            <a:avLst/>
          </a:prstGeom>
          <a:solidFill>
            <a:srgbClr val="FFFFFF"/>
          </a:solidFill>
          <a:ln>
            <a:noFill/>
            <a:prstDash val="solid"/>
          </a:ln>
        </p:spPr>
        <p:txBody>
          <a:bodyPr vert="horz" lIns="0" tIns="0" rIns="0" bIns="0" anchor="ctr" anchorCtr="1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Zástupný symbol pro záhlaví 2"/>
          <p:cNvSpPr txBox="1">
            <a:spLocks noGrp="1"/>
          </p:cNvSpPr>
          <p:nvPr>
            <p:ph type="hdr" sz="quarter"/>
          </p:nvPr>
        </p:nvSpPr>
        <p:spPr>
          <a:xfrm>
            <a:off x="-360" y="0"/>
            <a:ext cx="2971800" cy="459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baseline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defRPr>
            </a:lvl1pPr>
          </a:lstStyle>
          <a:p>
            <a:pPr lvl="0"/>
            <a:endParaRPr lang="cs-CZ"/>
          </a:p>
        </p:txBody>
      </p:sp>
      <p:sp>
        <p:nvSpPr>
          <p:cNvPr id="4" name="Zástupný symbol pro datum 3"/>
          <p:cNvSpPr txBox="1">
            <a:spLocks noGrp="1"/>
          </p:cNvSpPr>
          <p:nvPr>
            <p:ph type="dt" idx="1"/>
          </p:nvPr>
        </p:nvSpPr>
        <p:spPr>
          <a:xfrm>
            <a:off x="3884399" y="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200" b="0" i="0" u="none" strike="noStrike" baseline="0">
                <a:solidFill>
                  <a:srgbClr val="000000"/>
                </a:solidFill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endParaRPr lang="cs-CZ"/>
          </a:p>
        </p:txBody>
      </p:sp>
      <p:sp>
        <p:nvSpPr>
          <p:cNvPr id="5" name="Zástupný symbol pro obrázek snímku 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440"/>
            <a:ext cx="4572000" cy="3429360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6" name="Zástupný symbol pro poznámky 5"/>
          <p:cNvSpPr txBox="1">
            <a:spLocks noGrp="1"/>
          </p:cNvSpPr>
          <p:nvPr>
            <p:ph type="body" sz="quarter" idx="3"/>
          </p:nvPr>
        </p:nvSpPr>
        <p:spPr>
          <a:xfrm>
            <a:off x="685799" y="4343400"/>
            <a:ext cx="5486399" cy="4115159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lvl="0">
              <a:buClr>
                <a:srgbClr val="000000"/>
              </a:buClr>
              <a:buSzPct val="100000"/>
              <a:buFont typeface="Calibri" pitchFamily="34"/>
              <a:buNone/>
            </a:defPPr>
            <a:lvl1pPr lvl="0">
              <a:buClr>
                <a:srgbClr val="000000"/>
              </a:buClr>
              <a:buSzPct val="100000"/>
              <a:buFont typeface="Calibri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/>
          </a:p>
        </p:txBody>
      </p:sp>
      <p:sp>
        <p:nvSpPr>
          <p:cNvPr id="7" name="Zástupný symbol pro zápatí 6"/>
          <p:cNvSpPr txBox="1">
            <a:spLocks noGrp="1"/>
          </p:cNvSpPr>
          <p:nvPr>
            <p:ph type="ftr" sz="quarter" idx="4"/>
          </p:nvPr>
        </p:nvSpPr>
        <p:spPr>
          <a:xfrm>
            <a:off x="-360" y="8682840"/>
            <a:ext cx="2971800" cy="459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baseline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číslo snímku 7"/>
          <p:cNvSpPr txBox="1">
            <a:spLocks noGrp="1"/>
          </p:cNvSpPr>
          <p:nvPr>
            <p:ph type="sldNum" sz="quarter" idx="5"/>
          </p:nvPr>
        </p:nvSpPr>
        <p:spPr>
          <a:xfrm>
            <a:off x="3884399" y="8685000"/>
            <a:ext cx="2971800" cy="457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b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200" b="0" i="0" u="none" strike="noStrike" baseline="0">
                <a:solidFill>
                  <a:srgbClr val="000000"/>
                </a:solidFill>
                <a:latin typeface="Calibri" pitchFamily="34"/>
                <a:ea typeface="Arial" pitchFamily="34"/>
                <a:cs typeface="Arial" pitchFamily="34"/>
              </a:defRPr>
            </a:lvl1pPr>
          </a:lstStyle>
          <a:p>
            <a:pPr lvl="0"/>
            <a:fld id="{0A6E02CD-CDC9-4463-A982-8D6FE3D8494F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marR="0" indent="0" algn="l" rtl="0" hangingPunct="0">
      <a:lnSpc>
        <a:spcPct val="100000"/>
      </a:lnSpc>
      <a:spcBef>
        <a:spcPts val="448"/>
      </a:spcBef>
      <a:spcAft>
        <a:spcPts val="0"/>
      </a:spcAft>
      <a:tabLst>
        <a:tab pos="0" algn="l"/>
        <a:tab pos="914400" algn="l"/>
        <a:tab pos="1828800" algn="l"/>
        <a:tab pos="2743199" algn="l"/>
        <a:tab pos="3657600" algn="l"/>
        <a:tab pos="4572000" algn="l"/>
        <a:tab pos="5486399" algn="l"/>
        <a:tab pos="6400799" algn="l"/>
        <a:tab pos="7315200" algn="l"/>
        <a:tab pos="8229600" algn="l"/>
        <a:tab pos="9144000" algn="l"/>
        <a:tab pos="10058400" algn="l"/>
      </a:tabLst>
      <a:defRPr lang="cs-CZ" sz="1200" b="0" i="0" u="none" strike="noStrike" baseline="0">
        <a:ln>
          <a:noFill/>
        </a:ln>
        <a:solidFill>
          <a:srgbClr val="000000"/>
        </a:solidFill>
        <a:latin typeface="Calibri" pitchFamily="34"/>
        <a:ea typeface="MS Gothic" pitchFamily="2"/>
        <a:cs typeface="Tahoma" pitchFamily="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209120"/>
          </a:xfrm>
        </p:spPr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Calibri" pitchFamily="34"/>
              <a:buNone/>
            </a:defPPr>
            <a:lvl1pPr lvl="0">
              <a:buClr>
                <a:srgbClr val="000000"/>
              </a:buClr>
              <a:buSzPct val="100000"/>
              <a:buFont typeface="Calibri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 kern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1440" tIns="45720" rIns="91440" bIns="45720" anchor="t" anchorCtr="0">
            <a:spAutoFit/>
          </a:bodyPr>
          <a:lstStyle>
            <a:defPPr lvl="0">
              <a:buClr>
                <a:srgbClr val="000000"/>
              </a:buClr>
              <a:buSzPct val="100000"/>
              <a:buFont typeface="Calibri" pitchFamily="34"/>
              <a:buNone/>
            </a:defPPr>
            <a:lvl1pPr lvl="0">
              <a:buClr>
                <a:srgbClr val="000000"/>
              </a:buClr>
              <a:buSzPct val="100000"/>
              <a:buFont typeface="Calibri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lvl="0" hangingPunct="1">
              <a:spcBef>
                <a:spcPts val="0"/>
              </a:spcBef>
              <a:buNone/>
            </a:pPr>
            <a:r>
              <a:rPr lang="cs-CZ" kern="1200"/>
              <a:t>Postoje: něco si koupím, rozhodnu se pro nějakou značku, změním operátora, volím určitou politickou stranu, třídím odpadky, dávám přednost na přechodu,</a:t>
            </a:r>
          </a:p>
        </p:txBody>
      </p:sp>
      <p:sp>
        <p:nvSpPr>
          <p:cNvPr id="4" name="Zástupný symbol pro číslo snímku 3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buNone/>
              <a:tabLst/>
            </a:pPr>
            <a:fld id="{29089DA0-D9C0-4F15-9AFC-F3123BDF6D9B}" type="slidenum">
              <a:rPr/>
              <a:pPr marL="0" marR="0" lvl="0" indent="0" algn="r" rtl="0" hangingPunct="1">
                <a:lnSpc>
                  <a:spcPct val="100000"/>
                </a:lnSpc>
                <a:buNone/>
                <a:tabLst/>
              </a:pPr>
              <a:t>2</a:t>
            </a:fld>
            <a:endParaRPr lang="cs-CZ" sz="1200">
              <a:latin typeface="Calibri" pitchFamily="34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43000" y="685799"/>
            <a:ext cx="4572000" cy="342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/>
        <p:txBody>
          <a:bodyPr wrap="square" lIns="91440" tIns="45720" rIns="91440" bIns="45720" anchor="t" anchorCtr="0">
            <a:spAutoFit/>
          </a:bodyPr>
          <a:lstStyle>
            <a:defPPr lvl="0">
              <a:buClr>
                <a:srgbClr val="000000"/>
              </a:buClr>
              <a:buSzPct val="100000"/>
              <a:buFont typeface="Calibri" pitchFamily="34"/>
              <a:buNone/>
            </a:defPPr>
            <a:lvl1pPr lvl="0">
              <a:buClr>
                <a:srgbClr val="000000"/>
              </a:buClr>
              <a:buSzPct val="100000"/>
              <a:buFont typeface="Calibri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pPr lvl="0" hangingPunct="1">
              <a:spcBef>
                <a:spcPts val="0"/>
              </a:spcBef>
              <a:buNone/>
            </a:pPr>
            <a:r>
              <a:rPr lang="cs-CZ" kern="1200"/>
              <a:t>Reklama využívá poznatků z oboru psychologie a sociologie. Pro dospívající je např. typická obava z neúspěchu ve společnosti. Reklama s tímto pracuje a prezentuje některé výrobky jako pojistku proti neúspěchu. A tak tvrdí, že např. s některými sušenkami není člověk nikdy sám.</a:t>
            </a:r>
          </a:p>
        </p:txBody>
      </p:sp>
      <p:sp>
        <p:nvSpPr>
          <p:cNvPr id="4" name="Zástupný symbol pro číslo snímku 3"/>
          <p:cNvSpPr/>
          <p:nvPr/>
        </p:nvSpPr>
        <p:spPr>
          <a:xfrm>
            <a:off x="3884759" y="8685360"/>
            <a:ext cx="2971800" cy="4572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b" anchorCtr="0" compatLnSpc="0"/>
          <a:lstStyle/>
          <a:p>
            <a:pPr marL="0" marR="0" lvl="0" indent="0" algn="r" rtl="0" hangingPunct="1">
              <a:lnSpc>
                <a:spcPct val="100000"/>
              </a:lnSpc>
              <a:buNone/>
              <a:tabLst/>
            </a:pPr>
            <a:fld id="{7F22F33C-878E-4018-A738-AB487FDD4B62}" type="slidenum">
              <a:rPr/>
              <a:pPr marL="0" marR="0" lvl="0" indent="0" algn="r" rtl="0" hangingPunct="1">
                <a:lnSpc>
                  <a:spcPct val="100000"/>
                </a:lnSpc>
                <a:buNone/>
                <a:tabLst/>
              </a:pPr>
              <a:t>3</a:t>
            </a:fld>
            <a:endParaRPr lang="cs-CZ" sz="1200">
              <a:latin typeface="Calibri" pitchFamily="34"/>
              <a:ea typeface="Arial Unicode MS" pitchFamily="2"/>
              <a:cs typeface="Tahoma" pitchFamily="2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Zástupný symbol pro poznámky 2"/>
          <p:cNvSpPr txBox="1">
            <a:spLocks noGrp="1"/>
          </p:cNvSpPr>
          <p:nvPr>
            <p:ph type="body" sz="quarter" idx="1"/>
          </p:nvPr>
        </p:nvSpPr>
        <p:spPr>
          <a:xfrm>
            <a:off x="685799" y="4343400"/>
            <a:ext cx="5486399" cy="4209120"/>
          </a:xfrm>
        </p:spPr>
        <p:txBody>
          <a:bodyPr lIns="0" tIns="0" rIns="0" bIns="0"/>
          <a:lstStyle>
            <a:defPPr lvl="0">
              <a:buClr>
                <a:srgbClr val="000000"/>
              </a:buClr>
              <a:buSzPct val="100000"/>
              <a:buFont typeface="Calibri" pitchFamily="34"/>
              <a:buNone/>
            </a:defPPr>
            <a:lvl1pPr lvl="0">
              <a:buClr>
                <a:srgbClr val="000000"/>
              </a:buClr>
              <a:buSzPct val="100000"/>
              <a:buFont typeface="Calibri" pitchFamily="34"/>
              <a:buChar char="•"/>
            </a:lvl1pPr>
            <a:lvl2pPr lvl="1">
              <a:buClr>
                <a:srgbClr val="000000"/>
              </a:buClr>
              <a:buSzPct val="100000"/>
              <a:buFont typeface="Calibri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alibri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alibri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alibri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alibri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alibri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alibri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alibri" pitchFamily="34"/>
              <a:buChar char="•"/>
            </a:lvl9pPr>
          </a:lstStyle>
          <a:p>
            <a:endParaRPr lang="cs-CZ" kern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806915-0AE0-410D-8743-979FBA144EF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603BB85-B073-4A97-8B74-C679C7F89CF9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735C536-68E8-4910-B6CF-A9BA4B0E4A90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01AC01C-51D5-4D7E-A68B-660C08866007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ECF95062-D793-42AF-824D-EDF2485CBCE2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D2FAC39-8CE6-4738-9F65-4417A4EA24FA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F6FF022-CFC1-497D-A021-4E15F99423A6}" type="slidenum">
              <a:rPr/>
              <a:pPr lvl="0"/>
              <a:t>‹#›</a:t>
            </a:fld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59D8909-3E8F-440D-B7DD-FD59DE4A49B9}" type="slidenum">
              <a:rPr/>
              <a:pPr lvl="0"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81F3DDFC-9FA0-4363-A458-87AD9383FFCA}" type="slidenum">
              <a:rPr/>
              <a:pPr lvl="0"/>
              <a:t>‹#›</a:t>
            </a:fld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669A928-161A-4E22-AFF5-B178AB8FEFE9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71E9C2C-94F2-4CDE-9E89-0DD18AFF62DF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1031FFF-BF1C-44E5-8D50-887EDE2C0D9A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2F0B97B-1C94-4B04-A511-16FC155A1C0E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9881835-0D1B-4DEF-8636-6FD7F4739E0F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74BEB60-A74A-4B63-B7C2-A23A0F57B20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6C1DA38-5991-4830-AB92-019057FA541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29724F9-C29A-4CBB-9324-44D86A23D3F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74BD0DC-3397-462A-A548-DDBBFE78B3E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6B22623-5820-4739-8B65-AC75443E374D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A38F03D-322B-4F9A-B3E8-AAC670915CD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42F486-629D-4A88-B305-F0D1BDC6FEDE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AC30218-487A-4FF6-878D-7A5B19BEA26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54C36E-C477-4360-8F30-7B1270CB766D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314D6C-018D-409D-9D4B-7CEC746F5097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F806FE3-269E-4846-84BA-005B6F80A98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D72800-7A08-4757-8460-C3773660C1C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DA951C7-BCFB-44E9-B7A1-0D482EE534BA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8D3B25C-B83A-4852-A299-71A654D67E27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B48BC1A4-0CFE-4D2C-9D25-611F92916F0F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F4451E5-7F77-4C58-8703-75C214E64A1E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EC3C6E2-FD1E-4BF5-8401-9A647D1B522A}" type="slidenum">
              <a:rPr/>
              <a:pPr lvl="0"/>
              <a:t>‹#›</a:t>
            </a:fld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20A2660A-9CDA-4D49-A3EA-347BACCB2F9E}" type="slidenum">
              <a:rPr/>
              <a:pPr lvl="0"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C869F3A-07AB-4887-9228-B6B31F35E515}" type="slidenum">
              <a:rPr/>
              <a:pPr lvl="0"/>
              <a:t>‹#›</a:t>
            </a:fld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251E941-B8FA-4E52-89F1-4390248E1D9B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5E35735-3F4C-4503-8170-3FC681CA5701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DAE49226-4DEE-4AAE-A2DE-65A26280D3A6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04396BB8-C238-45AF-9148-84DC8410C638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325536ED-70FC-40D5-BC2F-05457786CD58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F98015-2DFA-42AB-ABE2-CAC1A2F5388C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3D5D69E-0FDA-4F45-A310-C572331C6F0F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CB1BC15-9DA5-4AC6-9358-B0143967707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474F283-B101-4188-B348-BA7CE844F98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71BAA5C-595B-436F-A439-8DF64E4EF77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467C54D-92C0-4A70-B14A-D39431EF4B10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D4E20F2-2516-4EE3-A34F-DB84135A2EA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94DB57A-55A9-4268-A37A-17BCB4F428AE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A8610FB-311A-4DFA-9670-126EDA00134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C85EAB-6909-4969-8482-CE91666C59E1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50C58D1-4344-4227-BB5F-774170C6DEC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23255D4-7FB3-4C79-A442-AC1B0C77B6E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11E2841-8B92-4DCB-8E05-8542E403DC5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893AF4-6250-4AED-8D48-C5F11BF9DB60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428ADA-441B-4C8D-B783-6078D6E39C69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5B8291-A103-4998-ACD8-00C50BEDDEEE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A67E766-3496-4959-9E0E-4B0FF75A2D07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D9050BC-5FBD-4C86-A5D2-DE1B430E1F8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903001-F170-431B-95AA-16DFCC39B15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0D23E1C-4315-49D6-B974-88EEAC53F61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0489B7D-D679-437D-8C3F-B5F99EBE42D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89A1D36-15D0-43ED-94BB-F9B6336D373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EE4D26-7743-4CA0-B549-9C2A3B24DDED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E02892F-5818-417B-A264-9097DFDEEDE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513430-25E8-41FC-932F-EE0FE10656E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7DC6D6C-B3B1-49C8-80EE-EE4F9B5A1AF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46367D0-638F-4170-8FA7-92E5AEE5311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2EFF719-1CD1-49AB-B877-C21FF890419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DAA074D-3D78-45A7-A2D2-59BCC1EEC7F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16D4C6F-48CE-41E1-A678-4957977BA18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EA27053-5C47-47C2-938E-DEF7900CEC1F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028653E-F49B-439B-BFDD-0291F7A128D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E47CB83-4E15-40C9-87FE-0F6E34B1A5CF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626207B-DD5E-4489-BF4E-BF06C61D666D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D84484E-2214-416D-A028-6A63D377CCC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C287C20-ECCE-4216-965C-15D0D65BED4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57BD02A-4E65-4F95-B663-D51D17B6715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D48D80C-1916-4515-97A4-48064224A1C9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EC6EAE9-113F-4133-A71A-7D265A75A06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993B84-4D75-4564-A676-796984A74AFC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9F7C6F7-A0EE-4F2E-BA46-22CF55E7B91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0A79A87-E1EC-463D-8AD0-0072392F254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AAC353-6BAA-4B72-B426-A87F6B75EE19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07774E1-0571-4E84-8B91-8971088564AE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7EEC7BF-364D-41D4-9D35-CA93FE11B0CD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19109B9-74AC-4983-89C5-44FFA03CF82E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6BA520F-9240-4CA8-8C3D-CE29BB4B1F4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382872-02E4-4D10-9DCD-80FE45D1C7E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6E612D8-3329-49E8-B07C-AD4C322FD8D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FCB875-ED72-48CD-9943-A8DE2E50554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C9AB015-134B-4161-91F0-A95217B2F9C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1189740-60C2-4484-8128-62F7FC6BDB50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AA9AC7F-5F4A-4EFE-9C20-00C05D62903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41A96C-F44C-4FE5-A1B3-591C9C97C66F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38D4C48-8884-4541-9E38-C7995B3DEE7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E50613-714E-4C62-BB30-D322F705EAC7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316F4C2-95CC-4384-8566-C1848175453F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202460F-BBF9-4C45-AACB-265A44E979E0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C1D52EF-DED2-467C-900D-418F08D6626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93C45D4-D374-4D76-83EE-637E7CF753E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D713C7F-346B-4AD9-84BE-792E7791C1A1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9C62CE4-B763-4679-9ECC-C02A0B8623A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7FEF425-30B2-427E-AD0E-93C3B9926AE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B3640B0-7C77-48DA-B22A-241BD2C272F8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F09663-D607-4264-90EB-9462803565AD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E147E2-ABA4-4EE9-AC04-71A13DAAB07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D423174-85B0-4C0F-BFB9-042C8D3273A5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FA013F6-77DF-406F-B159-005A23E5DAF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FE6A6E5-994B-4483-897D-CA3685043CDD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767078-41D4-48FA-A21B-3154EDEADF2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2676BED-E1A2-4B45-92F6-3322EDB8363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83A4DFD-00C1-4BA7-8937-7CA88DA43EE4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E9478F3-3E1E-4DDC-A230-55AFE988B3D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F3ECDAD-AF60-42D4-A320-847BC2FEE9D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5D2ADA9-62E5-4F9C-993B-0B70391D3307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5FC9441-8891-4277-AE5A-0B5A6F3388E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A6FE76-70BD-4921-86BC-2A952DABB8FB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2C73855-6CD0-4937-85FE-196A5957FB2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FA4A0DA-235A-4202-8385-BB61DC959243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7B376BF-F8C1-434E-93B3-98F2DE810F8A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7B13A6B-FB83-43C3-A2D2-7061033AD1F6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6B0D485-5008-4102-820C-682BE3424112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94BD13D0-9F67-4D44-A4D3-ACE03292CA57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9238B98-C4BB-43A5-8C69-6DDB9B05B6C9}" type="slidenum">
              <a:rPr/>
              <a:pPr lvl="0"/>
              <a:t>‹#›</a:t>
            </a:fld>
            <a:endParaRPr lang="cs-CZ"/>
          </a:p>
        </p:txBody>
      </p:sp>
    </p:spTree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AC1D1682-E86E-4688-9E90-F120427A75CB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6A799B5-497F-42BD-8216-C7C7FD8FB567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016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24000"/>
            <a:ext cx="4191000" cy="45989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61131BC3-0AE5-4594-9446-6EA2B3B0012E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C23F66E-F293-4D20-B351-9C5C51D4099F}" type="slidenum">
              <a:rPr/>
              <a:pPr lvl="0"/>
              <a:t>‹#›</a:t>
            </a:fld>
            <a:endParaRPr lang="cs-CZ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40454977-FBA9-4437-8906-BFA2C12C5F8B}" type="slidenum">
              <a:rPr/>
              <a:pPr lvl="0"/>
              <a:t>‹#›</a:t>
            </a:fld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755BEA37-3AF9-4937-BFF4-B867A342516D}" type="slidenum">
              <a:rPr/>
              <a:pPr lvl="0"/>
              <a:t>‹#›</a:t>
            </a:fld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B984023-2524-4DB0-937E-A4CF600CCD5E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F9EDAC18-DE2C-4643-B082-80CDCA7EF0AE}" type="slidenum">
              <a:rPr/>
              <a:pPr lvl="0"/>
              <a:t>‹#›</a:t>
            </a:fld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5A0C01AA-8A60-486F-82DC-6C16E1EF6CE5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02425" y="228600"/>
            <a:ext cx="2133600" cy="589438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48400" cy="589438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lvl="0"/>
            <a:fld id="{CF3D457F-BFED-4C85-8B88-B4CCA4454D18}" type="slidenum">
              <a:rPr/>
              <a:pPr lvl="0"/>
              <a:t>‹#›</a:t>
            </a:fld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lvl="0"/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0"/>
            <a:endParaRPr lang="cs-CZ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6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15"/>
          <p:cNvSpPr/>
          <p:nvPr/>
        </p:nvSpPr>
        <p:spPr>
          <a:xfrm>
            <a:off x="0" y="0"/>
            <a:ext cx="9144000" cy="1393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17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18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8"/>
          <p:cNvSpPr/>
          <p:nvPr/>
        </p:nvSpPr>
        <p:spPr>
          <a:xfrm>
            <a:off x="149400" y="6388199"/>
            <a:ext cx="8832600" cy="3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Zástupný symbol pro datum 6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400" b="0" i="0" u="none" strike="noStrike" baseline="0">
                <a:solidFill>
                  <a:srgbClr val="FFFFFF"/>
                </a:solidFill>
                <a:latin typeface="Georgia" pitchFamily="18"/>
                <a:ea typeface="Arial" pitchFamily="34"/>
                <a:cs typeface="Arial" pitchFamily="34"/>
              </a:defRPr>
            </a:lvl1pPr>
          </a:lstStyle>
          <a:p>
            <a:pPr lvl="0"/>
            <a:endParaRPr lang="cs-CZ"/>
          </a:p>
        </p:txBody>
      </p:sp>
      <p:sp>
        <p:nvSpPr>
          <p:cNvPr id="8" name="Zástupný symbol pro zápatí 7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vert="horz" wrap="square" lIns="90000" tIns="46800" rIns="90000" bIns="46800" anchor="t" anchorCtr="0"/>
          <a:lstStyle>
            <a:lvl1pPr marL="0" marR="0" lvl="0" indent="0" algn="l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800" b="0" i="0" u="none" strike="noStrike" baseline="0">
                <a:solidFill>
                  <a:srgbClr val="000000"/>
                </a:solidFill>
                <a:latin typeface="Arial" pitchFamily="34"/>
                <a:ea typeface="Arial" pitchFamily="34"/>
                <a:cs typeface="Arial" pitchFamily="34"/>
              </a:defRPr>
            </a:lvl1pPr>
          </a:lstStyle>
          <a:p>
            <a:pPr lvl="0"/>
            <a:endParaRPr lang="cs-CZ"/>
          </a:p>
        </p:txBody>
      </p:sp>
      <p:sp>
        <p:nvSpPr>
          <p:cNvPr id="9" name="Obdélník 7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Přímá spojovací čára 9"/>
          <p:cNvSpPr/>
          <p:nvPr/>
        </p:nvSpPr>
        <p:spPr>
          <a:xfrm>
            <a:off x="152280" y="1276200"/>
            <a:ext cx="8832960" cy="0"/>
          </a:xfrm>
          <a:prstGeom prst="line">
            <a:avLst/>
          </a:prstGeom>
          <a:noFill/>
          <a:ln w="9360">
            <a:solidFill>
              <a:srgbClr val="7B9899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Elipsa 11"/>
          <p:cNvSpPr/>
          <p:nvPr/>
        </p:nvSpPr>
        <p:spPr>
          <a:xfrm>
            <a:off x="4267080" y="955799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Elipsa 14"/>
          <p:cNvSpPr/>
          <p:nvPr/>
        </p:nvSpPr>
        <p:spPr>
          <a:xfrm>
            <a:off x="4362479" y="1050839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Zástupný symbol pro číslo snímku 12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39680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vert="horz"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  <a:defRPr lang="cs-CZ" sz="1600" b="0" i="0" u="none" strike="noStrike" baseline="0">
                <a:solidFill>
                  <a:srgbClr val="7B9899"/>
                </a:solidFill>
                <a:latin typeface="Georgia" pitchFamily="18"/>
                <a:ea typeface="Arial" pitchFamily="34"/>
                <a:cs typeface="Arial" pitchFamily="34"/>
              </a:defRPr>
            </a:lvl1pPr>
          </a:lstStyle>
          <a:p>
            <a:pPr lvl="0"/>
            <a:fld id="{3322E003-65A6-4D7A-BDC5-613824A2E393}" type="slidenum">
              <a:rPr/>
              <a:pPr lvl="0"/>
              <a:t>‹#›</a:t>
            </a:fld>
            <a:endParaRPr lang="cs-CZ"/>
          </a:p>
        </p:txBody>
      </p:sp>
      <p:sp>
        <p:nvSpPr>
          <p:cNvPr id="14" name="Zástupný symbol pro nadpis 13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5" name="Zástupný symbol pro text 14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9"/>
          <p:cNvSpPr/>
          <p:nvPr/>
        </p:nvSpPr>
        <p:spPr>
          <a:xfrm>
            <a:off x="152280" y="533520"/>
            <a:ext cx="8832960" cy="0"/>
          </a:xfrm>
          <a:prstGeom prst="line">
            <a:avLst/>
          </a:prstGeom>
          <a:noFill/>
          <a:ln w="11520">
            <a:solidFill>
              <a:srgbClr val="7B9899"/>
            </a:solidFill>
            <a:custDash>
              <a:ds d="96875" sp="96875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20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21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23"/>
          <p:cNvSpPr/>
          <p:nvPr/>
        </p:nvSpPr>
        <p:spPr>
          <a:xfrm>
            <a:off x="0" y="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24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25"/>
          <p:cNvSpPr/>
          <p:nvPr/>
        </p:nvSpPr>
        <p:spPr>
          <a:xfrm>
            <a:off x="152280" y="152280"/>
            <a:ext cx="8832960" cy="301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Obdélník 26"/>
          <p:cNvSpPr/>
          <p:nvPr/>
        </p:nvSpPr>
        <p:spPr>
          <a:xfrm>
            <a:off x="152280" y="609480"/>
            <a:ext cx="2743199" cy="586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Obdélník 27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28"/>
          <p:cNvSpPr/>
          <p:nvPr/>
        </p:nvSpPr>
        <p:spPr>
          <a:xfrm>
            <a:off x="1295280" y="228600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Elipsa 29"/>
          <p:cNvSpPr/>
          <p:nvPr/>
        </p:nvSpPr>
        <p:spPr>
          <a:xfrm>
            <a:off x="1390680" y="324000"/>
            <a:ext cx="419040" cy="4190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Obdélník 30"/>
          <p:cNvSpPr/>
          <p:nvPr/>
        </p:nvSpPr>
        <p:spPr>
          <a:xfrm>
            <a:off x="149400" y="6388199"/>
            <a:ext cx="8832600" cy="3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Zástupný symbol pro nadpis 12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4" name="Zástupný symbol pro text 13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5" name="Zástupný symbol pro číslo snímku 14"/>
          <p:cNvSpPr txBox="1">
            <a:spLocks noGrp="1"/>
          </p:cNvSpPr>
          <p:nvPr>
            <p:ph type="sldNum" sz="quarter" idx="4"/>
          </p:nvPr>
        </p:nvSpPr>
        <p:spPr>
          <a:xfrm>
            <a:off x="1371599" y="312840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0EAE1D6C-44D8-4594-B32C-314373E876A3}" type="slidenum">
              <a:rPr/>
              <a:pPr lvl="0"/>
              <a:t>‹#›</a:t>
            </a:fld>
            <a:endParaRPr lang="cs-CZ"/>
          </a:p>
        </p:txBody>
      </p:sp>
      <p:sp>
        <p:nvSpPr>
          <p:cNvPr id="16" name="Zástupný symbol pro datum 15"/>
          <p:cNvSpPr txBox="1">
            <a:spLocks noGrp="1"/>
          </p:cNvSpPr>
          <p:nvPr>
            <p:ph type="dt" sz="half" idx="2"/>
          </p:nvPr>
        </p:nvSpPr>
        <p:spPr>
          <a:xfrm>
            <a:off x="578808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7" name="Zástupný symbol pro zápatí 16"/>
          <p:cNvSpPr txBox="1">
            <a:spLocks noGrp="1"/>
          </p:cNvSpPr>
          <p:nvPr>
            <p:ph type="ftr" sz="quarter" idx="3"/>
          </p:nvPr>
        </p:nvSpPr>
        <p:spPr>
          <a:xfrm>
            <a:off x="301320" y="6409800"/>
            <a:ext cx="3584520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6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15"/>
          <p:cNvSpPr/>
          <p:nvPr/>
        </p:nvSpPr>
        <p:spPr>
          <a:xfrm>
            <a:off x="0" y="0"/>
            <a:ext cx="9144000" cy="1393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17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18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8"/>
          <p:cNvSpPr/>
          <p:nvPr/>
        </p:nvSpPr>
        <p:spPr>
          <a:xfrm>
            <a:off x="149400" y="6388199"/>
            <a:ext cx="8832600" cy="3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7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Přímá spojovací čára 9"/>
          <p:cNvSpPr/>
          <p:nvPr/>
        </p:nvSpPr>
        <p:spPr>
          <a:xfrm>
            <a:off x="152280" y="1276200"/>
            <a:ext cx="8832960" cy="0"/>
          </a:xfrm>
          <a:prstGeom prst="line">
            <a:avLst/>
          </a:prstGeom>
          <a:noFill/>
          <a:ln w="9360">
            <a:solidFill>
              <a:srgbClr val="7B9899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Elipsa 11"/>
          <p:cNvSpPr/>
          <p:nvPr/>
        </p:nvSpPr>
        <p:spPr>
          <a:xfrm>
            <a:off x="4267080" y="955799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14"/>
          <p:cNvSpPr/>
          <p:nvPr/>
        </p:nvSpPr>
        <p:spPr>
          <a:xfrm>
            <a:off x="4362479" y="1050839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Zástupný symbol pro nadpis 10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2" name="Zástupný symbol pro text 11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3" name="Zástupný symbol pro datum 12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4" name="Zástupný symbol pro zápatí 13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5" name="Zástupný symbol pro číslo snímku 14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39680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B8EBE74-1BD7-46B8-9A44-3811DB491CAC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20"/>
          <p:cNvSpPr/>
          <p:nvPr/>
        </p:nvSpPr>
        <p:spPr>
          <a:xfrm>
            <a:off x="7010280" y="0"/>
            <a:ext cx="213372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21"/>
          <p:cNvSpPr/>
          <p:nvPr/>
        </p:nvSpPr>
        <p:spPr>
          <a:xfrm>
            <a:off x="0" y="0"/>
            <a:ext cx="9144000" cy="155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23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24"/>
          <p:cNvSpPr/>
          <p:nvPr/>
        </p:nvSpPr>
        <p:spPr>
          <a:xfrm>
            <a:off x="146160" y="6391440"/>
            <a:ext cx="8832600" cy="309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25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Přímá spojovací čára 26"/>
          <p:cNvSpPr/>
          <p:nvPr/>
        </p:nvSpPr>
        <p:spPr>
          <a:xfrm>
            <a:off x="7143840" y="155520"/>
            <a:ext cx="0" cy="6245279"/>
          </a:xfrm>
          <a:prstGeom prst="line">
            <a:avLst/>
          </a:prstGeom>
          <a:noFill/>
          <a:ln w="9360">
            <a:solidFill>
              <a:srgbClr val="7B9899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Elipsa 27"/>
          <p:cNvSpPr/>
          <p:nvPr/>
        </p:nvSpPr>
        <p:spPr>
          <a:xfrm>
            <a:off x="6838920" y="2925719"/>
            <a:ext cx="60948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28"/>
          <p:cNvSpPr/>
          <p:nvPr/>
        </p:nvSpPr>
        <p:spPr>
          <a:xfrm>
            <a:off x="6934319" y="3021120"/>
            <a:ext cx="420480" cy="4190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Zástupný symbol pro nadpis 10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2" name="Zástupný symbol pro text 11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3" name="Zástupný symbol pro číslo snímku 12"/>
          <p:cNvSpPr txBox="1">
            <a:spLocks noGrp="1"/>
          </p:cNvSpPr>
          <p:nvPr>
            <p:ph type="sldNum" sz="quarter" idx="4"/>
          </p:nvPr>
        </p:nvSpPr>
        <p:spPr>
          <a:xfrm>
            <a:off x="6915240" y="3009960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DBB8F465-3E6B-4780-8723-CDB64A6E47F8}" type="slidenum">
              <a:rPr/>
              <a:pPr lvl="0"/>
              <a:t>‹#›</a:t>
            </a:fld>
            <a:endParaRPr lang="cs-CZ"/>
          </a:p>
        </p:txBody>
      </p:sp>
      <p:sp>
        <p:nvSpPr>
          <p:cNvPr id="14" name="Zástupný symbol pro datum 13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5" name="Zástupný symbol pro zápatí 14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20"/>
          <p:cNvSpPr/>
          <p:nvPr/>
        </p:nvSpPr>
        <p:spPr>
          <a:xfrm>
            <a:off x="8991720" y="324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21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23"/>
          <p:cNvSpPr/>
          <p:nvPr/>
        </p:nvSpPr>
        <p:spPr>
          <a:xfrm>
            <a:off x="0" y="0"/>
            <a:ext cx="9144000" cy="2514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24"/>
          <p:cNvSpPr/>
          <p:nvPr/>
        </p:nvSpPr>
        <p:spPr>
          <a:xfrm>
            <a:off x="146160" y="6391440"/>
            <a:ext cx="8832600" cy="309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Přímá spojovací čára 25"/>
          <p:cNvSpPr/>
          <p:nvPr/>
        </p:nvSpPr>
        <p:spPr>
          <a:xfrm>
            <a:off x="155520" y="2419200"/>
            <a:ext cx="8832959" cy="0"/>
          </a:xfrm>
          <a:prstGeom prst="line">
            <a:avLst/>
          </a:prstGeom>
          <a:noFill/>
          <a:ln w="11520">
            <a:solidFill>
              <a:srgbClr val="7B9899"/>
            </a:solidFill>
            <a:custDash>
              <a:ds d="96875" sp="96875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Obdélník 26"/>
          <p:cNvSpPr/>
          <p:nvPr/>
        </p:nvSpPr>
        <p:spPr>
          <a:xfrm>
            <a:off x="152280" y="15228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Elipsa 27"/>
          <p:cNvSpPr/>
          <p:nvPr/>
        </p:nvSpPr>
        <p:spPr>
          <a:xfrm>
            <a:off x="4267080" y="2114640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28"/>
          <p:cNvSpPr/>
          <p:nvPr/>
        </p:nvSpPr>
        <p:spPr>
          <a:xfrm>
            <a:off x="4362479" y="2209680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Zástupný symbol pro nadpis 10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2" name="Zástupný symbol pro text 11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3" name="Zástupný symbol pro datum 12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4" name="Zástupný symbol pro zápatí 13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5" name="Zástupný symbol pro číslo snímku 14"/>
          <p:cNvSpPr txBox="1">
            <a:spLocks noGrp="1"/>
          </p:cNvSpPr>
          <p:nvPr>
            <p:ph type="sldNum" sz="quarter" idx="4"/>
          </p:nvPr>
        </p:nvSpPr>
        <p:spPr>
          <a:xfrm>
            <a:off x="4343400" y="2198519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CE8E428-70CF-41D1-8111-992E203C833A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6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15"/>
          <p:cNvSpPr/>
          <p:nvPr/>
        </p:nvSpPr>
        <p:spPr>
          <a:xfrm>
            <a:off x="0" y="0"/>
            <a:ext cx="9144000" cy="1393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17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18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8"/>
          <p:cNvSpPr/>
          <p:nvPr/>
        </p:nvSpPr>
        <p:spPr>
          <a:xfrm>
            <a:off x="149400" y="6388199"/>
            <a:ext cx="8832600" cy="3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7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Přímá spojovací čára 9"/>
          <p:cNvSpPr/>
          <p:nvPr/>
        </p:nvSpPr>
        <p:spPr>
          <a:xfrm>
            <a:off x="152280" y="1276200"/>
            <a:ext cx="8832960" cy="0"/>
          </a:xfrm>
          <a:prstGeom prst="line">
            <a:avLst/>
          </a:prstGeom>
          <a:noFill/>
          <a:ln w="9360">
            <a:solidFill>
              <a:srgbClr val="7B9899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Elipsa 11"/>
          <p:cNvSpPr/>
          <p:nvPr/>
        </p:nvSpPr>
        <p:spPr>
          <a:xfrm>
            <a:off x="4267080" y="955799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14"/>
          <p:cNvSpPr/>
          <p:nvPr/>
        </p:nvSpPr>
        <p:spPr>
          <a:xfrm>
            <a:off x="4362479" y="1050839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Zástupný symbol pro nadpis 10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2" name="Zástupný symbol pro text 11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3" name="Zástupný symbol pro datum 12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4" name="Zástupný symbol pro zápatí 13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5" name="Zástupný symbol pro číslo snímku 14"/>
          <p:cNvSpPr txBox="1">
            <a:spLocks noGrp="1"/>
          </p:cNvSpPr>
          <p:nvPr>
            <p:ph type="sldNum" sz="quarter" idx="4"/>
          </p:nvPr>
        </p:nvSpPr>
        <p:spPr>
          <a:xfrm>
            <a:off x="4362479" y="1027079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D23E8AD-97D8-430A-B656-7AE81765E629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20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21"/>
          <p:cNvSpPr/>
          <p:nvPr/>
        </p:nvSpPr>
        <p:spPr>
          <a:xfrm>
            <a:off x="0" y="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23"/>
          <p:cNvSpPr/>
          <p:nvPr/>
        </p:nvSpPr>
        <p:spPr>
          <a:xfrm>
            <a:off x="8991720" y="1908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24"/>
          <p:cNvSpPr/>
          <p:nvPr/>
        </p:nvSpPr>
        <p:spPr>
          <a:xfrm>
            <a:off x="152280" y="2286000"/>
            <a:ext cx="8832960" cy="30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25"/>
          <p:cNvSpPr/>
          <p:nvPr/>
        </p:nvSpPr>
        <p:spPr>
          <a:xfrm>
            <a:off x="155520" y="142920"/>
            <a:ext cx="8832960" cy="21398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16349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Obdélník 26"/>
          <p:cNvSpPr/>
          <p:nvPr/>
        </p:nvSpPr>
        <p:spPr>
          <a:xfrm>
            <a:off x="146160" y="6391440"/>
            <a:ext cx="8832600" cy="309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Obdélník 27"/>
          <p:cNvSpPr/>
          <p:nvPr/>
        </p:nvSpPr>
        <p:spPr>
          <a:xfrm>
            <a:off x="152280" y="15228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Přímá spojovací čára 28"/>
          <p:cNvSpPr/>
          <p:nvPr/>
        </p:nvSpPr>
        <p:spPr>
          <a:xfrm>
            <a:off x="152280" y="2438280"/>
            <a:ext cx="8832960" cy="0"/>
          </a:xfrm>
          <a:prstGeom prst="line">
            <a:avLst/>
          </a:prstGeom>
          <a:noFill/>
          <a:ln w="11520">
            <a:solidFill>
              <a:srgbClr val="7B9899"/>
            </a:solidFill>
            <a:custDash>
              <a:ds d="96875" sp="96875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Elipsa 29"/>
          <p:cNvSpPr/>
          <p:nvPr/>
        </p:nvSpPr>
        <p:spPr>
          <a:xfrm>
            <a:off x="4267080" y="2114640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Elipsa 30"/>
          <p:cNvSpPr/>
          <p:nvPr/>
        </p:nvSpPr>
        <p:spPr>
          <a:xfrm>
            <a:off x="4362479" y="2209680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Zástupný symbol pro nadpis 12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4" name="Zástupný symbol pro text 13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5" name="Zástupný symbol pro zápatí 14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6" name="Zástupný symbol pro datum 15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7" name="Zástupný symbol pro číslo snímku 16"/>
          <p:cNvSpPr txBox="1">
            <a:spLocks noGrp="1"/>
          </p:cNvSpPr>
          <p:nvPr>
            <p:ph type="sldNum" sz="quarter" idx="4"/>
          </p:nvPr>
        </p:nvSpPr>
        <p:spPr>
          <a:xfrm>
            <a:off x="4343400" y="2198519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D32E4BE-4063-46F0-B3FC-6F36BD7DE978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6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15"/>
          <p:cNvSpPr/>
          <p:nvPr/>
        </p:nvSpPr>
        <p:spPr>
          <a:xfrm>
            <a:off x="0" y="0"/>
            <a:ext cx="9144000" cy="1393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17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18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8"/>
          <p:cNvSpPr/>
          <p:nvPr/>
        </p:nvSpPr>
        <p:spPr>
          <a:xfrm>
            <a:off x="149400" y="6388199"/>
            <a:ext cx="8832600" cy="3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7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Přímá spojovací čára 9"/>
          <p:cNvSpPr/>
          <p:nvPr/>
        </p:nvSpPr>
        <p:spPr>
          <a:xfrm>
            <a:off x="152280" y="1276200"/>
            <a:ext cx="8832960" cy="0"/>
          </a:xfrm>
          <a:prstGeom prst="line">
            <a:avLst/>
          </a:prstGeom>
          <a:noFill/>
          <a:ln w="9360">
            <a:solidFill>
              <a:srgbClr val="7B9899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Elipsa 11"/>
          <p:cNvSpPr/>
          <p:nvPr/>
        </p:nvSpPr>
        <p:spPr>
          <a:xfrm>
            <a:off x="4267080" y="955799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14"/>
          <p:cNvSpPr/>
          <p:nvPr/>
        </p:nvSpPr>
        <p:spPr>
          <a:xfrm>
            <a:off x="4362479" y="1050839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Přímá spojovací čára 19"/>
          <p:cNvSpPr/>
          <p:nvPr/>
        </p:nvSpPr>
        <p:spPr>
          <a:xfrm flipV="1">
            <a:off x="4562640" y="1576080"/>
            <a:ext cx="9360" cy="4817880"/>
          </a:xfrm>
          <a:prstGeom prst="line">
            <a:avLst/>
          </a:prstGeom>
          <a:noFill/>
          <a:ln w="9360">
            <a:solidFill>
              <a:srgbClr val="646B86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Zástupný symbol pro nadpis 11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3" name="Zástupný symbol pro text 12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4" name="Zástupný symbol pro datum 13"/>
          <p:cNvSpPr txBox="1">
            <a:spLocks noGrp="1"/>
          </p:cNvSpPr>
          <p:nvPr>
            <p:ph type="dt" sz="half" idx="2"/>
          </p:nvPr>
        </p:nvSpPr>
        <p:spPr>
          <a:xfrm>
            <a:off x="5791320" y="6409800"/>
            <a:ext cx="3044880" cy="365760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5" name="Zástupný symbol pro zápatí 14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6" name="Zástupný symbol pro číslo snímku 15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39680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4A857380-EE70-46E9-A1FC-8CB7AF2B4F5F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5D1D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římá spojovací čára 19"/>
          <p:cNvSpPr/>
          <p:nvPr/>
        </p:nvSpPr>
        <p:spPr>
          <a:xfrm flipV="1">
            <a:off x="4572000" y="2199960"/>
            <a:ext cx="0" cy="4187880"/>
          </a:xfrm>
          <a:prstGeom prst="line">
            <a:avLst/>
          </a:prstGeom>
          <a:noFill/>
          <a:ln w="9360">
            <a:solidFill>
              <a:srgbClr val="646B86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20"/>
          <p:cNvSpPr/>
          <p:nvPr/>
        </p:nvSpPr>
        <p:spPr>
          <a:xfrm>
            <a:off x="0" y="0"/>
            <a:ext cx="9144000" cy="1447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21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23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24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25"/>
          <p:cNvSpPr/>
          <p:nvPr/>
        </p:nvSpPr>
        <p:spPr>
          <a:xfrm>
            <a:off x="152280" y="1371599"/>
            <a:ext cx="8832960" cy="914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Obdélník 26"/>
          <p:cNvSpPr/>
          <p:nvPr/>
        </p:nvSpPr>
        <p:spPr>
          <a:xfrm>
            <a:off x="146160" y="6391440"/>
            <a:ext cx="8832600" cy="3110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Přímá spojovací čára 27"/>
          <p:cNvSpPr/>
          <p:nvPr/>
        </p:nvSpPr>
        <p:spPr>
          <a:xfrm>
            <a:off x="152280" y="1279440"/>
            <a:ext cx="8832960" cy="0"/>
          </a:xfrm>
          <a:prstGeom prst="line">
            <a:avLst/>
          </a:prstGeom>
          <a:noFill/>
          <a:ln w="11520">
            <a:solidFill>
              <a:srgbClr val="7B9899"/>
            </a:solidFill>
            <a:custDash>
              <a:ds d="96875" sp="96875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Obdélník 28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Elipsa 29"/>
          <p:cNvSpPr/>
          <p:nvPr/>
        </p:nvSpPr>
        <p:spPr>
          <a:xfrm>
            <a:off x="4267080" y="955799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Elipsa 30"/>
          <p:cNvSpPr/>
          <p:nvPr/>
        </p:nvSpPr>
        <p:spPr>
          <a:xfrm>
            <a:off x="4362479" y="1050839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Zástupný symbol pro nadpis 12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4" name="Zástupný symbol pro text 13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5" name="Zástupný symbol pro datum 14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6" name="Zástupný symbol pro zápatí 15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7" name="Zástupný symbol pro číslo snímku 16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42919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5A745AC1-9E0D-4553-AEC9-34D76FC43798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6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15"/>
          <p:cNvSpPr/>
          <p:nvPr/>
        </p:nvSpPr>
        <p:spPr>
          <a:xfrm>
            <a:off x="0" y="0"/>
            <a:ext cx="9144000" cy="139391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17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18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8"/>
          <p:cNvSpPr/>
          <p:nvPr/>
        </p:nvSpPr>
        <p:spPr>
          <a:xfrm>
            <a:off x="149400" y="6388199"/>
            <a:ext cx="8832600" cy="3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7"/>
          <p:cNvSpPr/>
          <p:nvPr/>
        </p:nvSpPr>
        <p:spPr>
          <a:xfrm>
            <a:off x="152280" y="15552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Přímá spojovací čára 9"/>
          <p:cNvSpPr/>
          <p:nvPr/>
        </p:nvSpPr>
        <p:spPr>
          <a:xfrm>
            <a:off x="152280" y="1276200"/>
            <a:ext cx="8832960" cy="0"/>
          </a:xfrm>
          <a:prstGeom prst="line">
            <a:avLst/>
          </a:prstGeom>
          <a:noFill/>
          <a:ln w="9360">
            <a:solidFill>
              <a:srgbClr val="7B9899"/>
            </a:solidFill>
            <a:custDash>
              <a:ds d="100000" sp="100000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Elipsa 11"/>
          <p:cNvSpPr/>
          <p:nvPr/>
        </p:nvSpPr>
        <p:spPr>
          <a:xfrm>
            <a:off x="4267080" y="955799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14"/>
          <p:cNvSpPr/>
          <p:nvPr/>
        </p:nvSpPr>
        <p:spPr>
          <a:xfrm>
            <a:off x="4362479" y="1050839"/>
            <a:ext cx="419040" cy="4208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Zástupný symbol pro nadpis 10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2" name="Zástupný symbol pro text 11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3" name="Zástupný symbol pro datum 12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4" name="Zástupný symbol pro zápatí 13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5" name="Zástupný symbol pro číslo snímku 14"/>
          <p:cNvSpPr txBox="1">
            <a:spLocks noGrp="1"/>
          </p:cNvSpPr>
          <p:nvPr>
            <p:ph type="sldNum" sz="quarter" idx="4"/>
          </p:nvPr>
        </p:nvSpPr>
        <p:spPr>
          <a:xfrm>
            <a:off x="4343400" y="1036079"/>
            <a:ext cx="457200" cy="441360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790138EF-A322-4F56-A019-9DDD4F108DF8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20"/>
          <p:cNvSpPr/>
          <p:nvPr/>
        </p:nvSpPr>
        <p:spPr>
          <a:xfrm>
            <a:off x="0" y="0"/>
            <a:ext cx="9144000" cy="1555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21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23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24"/>
          <p:cNvSpPr/>
          <p:nvPr/>
        </p:nvSpPr>
        <p:spPr>
          <a:xfrm>
            <a:off x="146160" y="6391440"/>
            <a:ext cx="8832600" cy="3092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25"/>
          <p:cNvSpPr/>
          <p:nvPr/>
        </p:nvSpPr>
        <p:spPr>
          <a:xfrm>
            <a:off x="152280" y="15876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Zástupný symbol pro nadpis 7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9" name="Zástupný symbol pro text 8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Zástupný symbol pro datum 9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1" name="Zástupný symbol pro zápatí 10"/>
          <p:cNvSpPr txBox="1">
            <a:spLocks noGrp="1"/>
          </p:cNvSpPr>
          <p:nvPr>
            <p:ph type="ftr" sz="quarter" idx="3"/>
          </p:nvPr>
        </p:nvSpPr>
        <p:spPr>
          <a:xfrm>
            <a:off x="304920" y="6409800"/>
            <a:ext cx="3581279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2" name="Zástupný symbol pro číslo snímku 11"/>
          <p:cNvSpPr txBox="1">
            <a:spLocks noGrp="1"/>
          </p:cNvSpPr>
          <p:nvPr>
            <p:ph type="sldNum" sz="quarter" idx="4"/>
          </p:nvPr>
        </p:nvSpPr>
        <p:spPr>
          <a:xfrm>
            <a:off x="4267080" y="6324479"/>
            <a:ext cx="60984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F0C73491-292E-47C1-A646-846C77DB60A2}" type="slidenum">
              <a:rPr/>
              <a:pPr lvl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9"/>
          <p:cNvSpPr/>
          <p:nvPr/>
        </p:nvSpPr>
        <p:spPr>
          <a:xfrm>
            <a:off x="152280" y="152280"/>
            <a:ext cx="8832960" cy="30492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3" name="Obdélník 20"/>
          <p:cNvSpPr/>
          <p:nvPr/>
        </p:nvSpPr>
        <p:spPr>
          <a:xfrm>
            <a:off x="0" y="6705720"/>
            <a:ext cx="9144000" cy="1522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4" name="Obdélník 21"/>
          <p:cNvSpPr/>
          <p:nvPr/>
        </p:nvSpPr>
        <p:spPr>
          <a:xfrm>
            <a:off x="899172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5" name="Obdélník 23"/>
          <p:cNvSpPr/>
          <p:nvPr/>
        </p:nvSpPr>
        <p:spPr>
          <a:xfrm>
            <a:off x="0" y="0"/>
            <a:ext cx="9144000" cy="1191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6" name="Obdélník 24"/>
          <p:cNvSpPr/>
          <p:nvPr/>
        </p:nvSpPr>
        <p:spPr>
          <a:xfrm>
            <a:off x="0" y="0"/>
            <a:ext cx="152280" cy="6858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7" name="Obdélník 25"/>
          <p:cNvSpPr/>
          <p:nvPr/>
        </p:nvSpPr>
        <p:spPr>
          <a:xfrm>
            <a:off x="152280" y="609480"/>
            <a:ext cx="2743199" cy="58676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D16349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8" name="Obdélník 26"/>
          <p:cNvSpPr/>
          <p:nvPr/>
        </p:nvSpPr>
        <p:spPr>
          <a:xfrm>
            <a:off x="152280" y="152280"/>
            <a:ext cx="8832960" cy="65469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 w="9360">
            <a:solidFill>
              <a:srgbClr val="7B9899"/>
            </a:solidFill>
            <a:prstDash val="solid"/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9" name="Přímá spojovací čára 27"/>
          <p:cNvSpPr/>
          <p:nvPr/>
        </p:nvSpPr>
        <p:spPr>
          <a:xfrm>
            <a:off x="152280" y="533520"/>
            <a:ext cx="8832960" cy="0"/>
          </a:xfrm>
          <a:prstGeom prst="line">
            <a:avLst/>
          </a:prstGeom>
          <a:noFill/>
          <a:ln w="11520">
            <a:solidFill>
              <a:srgbClr val="7B9899"/>
            </a:solidFill>
            <a:custDash>
              <a:ds d="96875" sp="96875"/>
            </a:custDash>
            <a:miter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0" name="Elipsa 28"/>
          <p:cNvSpPr/>
          <p:nvPr/>
        </p:nvSpPr>
        <p:spPr>
          <a:xfrm>
            <a:off x="1295280" y="228600"/>
            <a:ext cx="609840" cy="60948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>
            <a:noFill/>
            <a:prstDash val="solid"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1" name="Elipsa 29"/>
          <p:cNvSpPr/>
          <p:nvPr/>
        </p:nvSpPr>
        <p:spPr>
          <a:xfrm>
            <a:off x="1390680" y="324000"/>
            <a:ext cx="419040" cy="41904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FFFFFF"/>
          </a:solidFill>
          <a:ln w="50760">
            <a:solidFill>
              <a:srgbClr val="7B9899"/>
            </a:solidFill>
            <a:prstDash val="solid"/>
            <a:miter/>
          </a:ln>
        </p:spPr>
        <p:txBody>
          <a:bodyPr vert="horz" wrap="squar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2" name="Obdélník 30"/>
          <p:cNvSpPr/>
          <p:nvPr/>
        </p:nvSpPr>
        <p:spPr>
          <a:xfrm>
            <a:off x="149400" y="6388199"/>
            <a:ext cx="8832600" cy="309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CADAE"/>
          </a:solidFill>
          <a:ln>
            <a:noFill/>
            <a:prstDash val="solid"/>
          </a:ln>
        </p:spPr>
        <p:txBody>
          <a:bodyPr vert="horz" wrap="none" lIns="90000" tIns="46800" rIns="90000" bIns="46800" anchor="ctr" anchorCtr="0" compatLnSpc="0"/>
          <a:lstStyle/>
          <a:p>
            <a:pPr lvl="0" rtl="0" hangingPunct="0">
              <a:buNone/>
              <a:tabLst/>
            </a:pPr>
            <a:endParaRPr lang="cs-CZ" sz="2400">
              <a:latin typeface="Times New Roman" pitchFamily="18"/>
              <a:ea typeface="Arial Unicode MS" pitchFamily="2"/>
              <a:cs typeface="Tahoma" pitchFamily="2"/>
            </a:endParaRPr>
          </a:p>
        </p:txBody>
      </p:sp>
      <p:sp>
        <p:nvSpPr>
          <p:cNvPr id="13" name="Zástupný symbol pro nadpis 12"/>
          <p:cNvSpPr txBox="1">
            <a:spLocks noGrp="1"/>
          </p:cNvSpPr>
          <p:nvPr>
            <p:ph type="title"/>
          </p:nvPr>
        </p:nvSpPr>
        <p:spPr>
          <a:xfrm>
            <a:off x="301320" y="228240"/>
            <a:ext cx="8534520" cy="75924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 anchor="ctr"/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endParaRPr lang="cs-CZ"/>
          </a:p>
        </p:txBody>
      </p:sp>
      <p:sp>
        <p:nvSpPr>
          <p:cNvPr id="14" name="Zástupný symbol pro text 13"/>
          <p:cNvSpPr txBox="1">
            <a:spLocks noGrp="1"/>
          </p:cNvSpPr>
          <p:nvPr>
            <p:ph type="body" idx="1"/>
          </p:nvPr>
        </p:nvSpPr>
        <p:spPr>
          <a:xfrm>
            <a:off x="301320" y="1523520"/>
            <a:ext cx="8534520" cy="4599360"/>
          </a:xfrm>
          <a:prstGeom prst="rect">
            <a:avLst/>
          </a:prstGeom>
          <a:noFill/>
          <a:ln>
            <a:noFill/>
          </a:ln>
        </p:spPr>
        <p:txBody>
          <a:bodyPr vert="horz" lIns="90000" tIns="46800" rIns="90000" bIns="46800"/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5" name="Zástupný symbol pro číslo snímku 14"/>
          <p:cNvSpPr txBox="1">
            <a:spLocks noGrp="1"/>
          </p:cNvSpPr>
          <p:nvPr>
            <p:ph type="sldNum" sz="quarter" idx="4"/>
          </p:nvPr>
        </p:nvSpPr>
        <p:spPr>
          <a:xfrm>
            <a:off x="1371599" y="312840"/>
            <a:ext cx="457200" cy="441719"/>
          </a:xfrm>
          <a:prstGeom prst="rect">
            <a:avLst/>
          </a:prstGeom>
          <a:noFill/>
          <a:ln>
            <a:noFill/>
          </a:ln>
        </p:spPr>
        <p:txBody>
          <a:bodyPr wrap="square" lIns="45720" tIns="46800" rIns="45720" bIns="46800" anchor="ctr" anchorCtr="0"/>
          <a:lstStyle>
            <a:lvl1pPr marL="0" marR="0" lvl="0" indent="0" algn="ctr" rtl="0" hangingPunct="1">
              <a:lnSpc>
                <a:spcPct val="100000"/>
              </a:lnSpc>
              <a:buNone/>
              <a:tabLst/>
              <a:defRPr lang="cs-CZ" sz="1600" kern="1200">
                <a:solidFill>
                  <a:srgbClr val="7B9899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fld id="{371AE572-1E31-4649-A80E-CA45DE6F15AE}" type="slidenum">
              <a:rPr/>
              <a:pPr lvl="0"/>
              <a:t>‹#›</a:t>
            </a:fld>
            <a:endParaRPr lang="cs-CZ"/>
          </a:p>
        </p:txBody>
      </p:sp>
      <p:sp>
        <p:nvSpPr>
          <p:cNvPr id="16" name="Zástupný symbol pro datum 15"/>
          <p:cNvSpPr txBox="1">
            <a:spLocks noGrp="1"/>
          </p:cNvSpPr>
          <p:nvPr>
            <p:ph type="dt" sz="half" idx="2"/>
          </p:nvPr>
        </p:nvSpPr>
        <p:spPr>
          <a:xfrm>
            <a:off x="5791320" y="6405480"/>
            <a:ext cx="3044880" cy="36539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marL="0" marR="0" lvl="0" indent="0" algn="r" rtl="0" hangingPunct="1">
              <a:lnSpc>
                <a:spcPct val="100000"/>
              </a:lnSpc>
              <a:buNone/>
              <a:tabLst/>
              <a:defRPr lang="cs-CZ" sz="1400" kern="1200">
                <a:solidFill>
                  <a:srgbClr val="FFFFFF"/>
                </a:solidFill>
                <a:latin typeface="Georgia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  <p:sp>
        <p:nvSpPr>
          <p:cNvPr id="17" name="Zástupný symbol pro zápatí 16"/>
          <p:cNvSpPr txBox="1">
            <a:spLocks noGrp="1"/>
          </p:cNvSpPr>
          <p:nvPr>
            <p:ph type="ftr" sz="quarter" idx="3"/>
          </p:nvPr>
        </p:nvSpPr>
        <p:spPr>
          <a:xfrm>
            <a:off x="301320" y="6409800"/>
            <a:ext cx="3382920" cy="459719"/>
          </a:xfrm>
          <a:prstGeom prst="rect">
            <a:avLst/>
          </a:prstGeom>
          <a:noFill/>
          <a:ln>
            <a:noFill/>
          </a:ln>
        </p:spPr>
        <p:txBody>
          <a:bodyPr wrap="square" lIns="90000" tIns="46800" rIns="90000" bIns="46800" anchor="t" anchorCtr="0"/>
          <a:lstStyle>
            <a:lvl1pPr lvl="0" rtl="0" hangingPunct="0">
              <a:buNone/>
              <a:tabLst/>
              <a:defRPr lang="cs-CZ" sz="2400" kern="1200">
                <a:latin typeface="Times New Roman" pitchFamily="18"/>
                <a:ea typeface="Arial Unicode MS" pitchFamily="2"/>
                <a:cs typeface="Tahoma" pitchFamily="2"/>
              </a:defRPr>
            </a:lvl1pPr>
          </a:lstStyle>
          <a:p>
            <a:pPr lvl="0"/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/>
  <p:txStyles>
    <p:titleStyle>
      <a:lvl1pPr marL="0" marR="0" indent="0" algn="ctr" rtl="0" hangingPunct="0">
        <a:lnSpc>
          <a:spcPct val="100000"/>
        </a:lnSpc>
        <a:spcBef>
          <a:spcPts val="0"/>
        </a:spcBef>
        <a:spcAft>
          <a:spcPts val="0"/>
        </a:spcAft>
        <a:tabLst>
          <a:tab pos="0" algn="l"/>
          <a:tab pos="914400" algn="l"/>
          <a:tab pos="1828800" algn="l"/>
          <a:tab pos="2743199" algn="l"/>
          <a:tab pos="3657600" algn="l"/>
          <a:tab pos="4572000" algn="l"/>
          <a:tab pos="5486399" algn="l"/>
          <a:tab pos="6400799" algn="l"/>
          <a:tab pos="7315200" algn="l"/>
          <a:tab pos="8229600" algn="l"/>
          <a:tab pos="9144000" algn="l"/>
          <a:tab pos="10058400" algn="l"/>
        </a:tabLst>
        <a:defRPr lang="cs-CZ" sz="3300" b="0" i="0" u="none" strike="noStrike" kern="1200" baseline="0">
          <a:ln>
            <a:noFill/>
          </a:ln>
          <a:solidFill>
            <a:srgbClr val="7B9899"/>
          </a:solidFill>
          <a:latin typeface="Georgia" pitchFamily="18"/>
          <a:ea typeface="MS Gothic" pitchFamily="2"/>
          <a:cs typeface="Tahoma" pitchFamily="2"/>
        </a:defRPr>
      </a:lvl1pPr>
    </p:titleStyle>
    <p:bodyStyle>
      <a:lvl1pPr marL="0" marR="0" indent="0" algn="l" rtl="0" hangingPunct="0">
        <a:lnSpc>
          <a:spcPct val="100000"/>
        </a:lnSpc>
        <a:spcBef>
          <a:spcPts val="675"/>
        </a:spcBef>
        <a:spcAft>
          <a:spcPts val="0"/>
        </a:spcAft>
        <a:tabLst>
          <a:tab pos="641160" algn="l"/>
          <a:tab pos="1555560" algn="l"/>
          <a:tab pos="2469960" algn="l"/>
          <a:tab pos="3384360" algn="l"/>
          <a:tab pos="4298760" algn="l"/>
          <a:tab pos="5213160" algn="l"/>
          <a:tab pos="6127560" algn="l"/>
          <a:tab pos="7041960" algn="l"/>
          <a:tab pos="7956360" algn="l"/>
          <a:tab pos="8870760" algn="l"/>
          <a:tab pos="9785160" algn="l"/>
        </a:tabLst>
        <a:defRPr lang="cs-CZ" sz="2700" b="0" i="0" u="none" strike="noStrike" kern="1200" baseline="0">
          <a:ln>
            <a:noFill/>
          </a:ln>
          <a:solidFill>
            <a:srgbClr val="000000"/>
          </a:solidFill>
          <a:latin typeface="Georgia" pitchFamily="18"/>
          <a:ea typeface="MS Gothic" pitchFamily="2"/>
          <a:cs typeface="Tahoma" pitchFamily="2"/>
        </a:defRPr>
      </a:lvl1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928519" y="2857680"/>
            <a:ext cx="5272200" cy="46692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>
            <a:spAutoFit/>
          </a:bodyPr>
          <a:lstStyle>
            <a:defPPr lvl="0">
              <a:buClr>
                <a:srgbClr val="D16349"/>
              </a:buClr>
              <a:buSzPct val="85000"/>
              <a:buFont typeface="Wingdings 2" pitchFamily="18"/>
              <a:buNone/>
            </a:defPPr>
            <a:lvl1pPr lvl="0">
              <a:buClr>
                <a:srgbClr val="D16349"/>
              </a:buClr>
              <a:buSzPct val="85000"/>
              <a:buFont typeface="Wingdings 2" pitchFamily="18"/>
              <a:buChar char=""/>
            </a:lvl1pPr>
            <a:lvl2pPr lvl="1">
              <a:buClr>
                <a:srgbClr val="CCB400"/>
              </a:buClr>
              <a:buSzPct val="70000"/>
              <a:buFont typeface="Wingdings" pitchFamily="2"/>
              <a:buChar char=""/>
            </a:lvl2pPr>
            <a:lvl3pPr lvl="2">
              <a:buClr>
                <a:srgbClr val="8CADAE"/>
              </a:buClr>
              <a:buSzPct val="75000"/>
              <a:buFont typeface="Wingdings 2" pitchFamily="18"/>
              <a:buChar char=""/>
            </a:lvl3pPr>
            <a:lvl4pPr lvl="3">
              <a:buClr>
                <a:srgbClr val="8C7B70"/>
              </a:buClr>
              <a:buSzPct val="70000"/>
              <a:buFont typeface="Wingdings" pitchFamily="2"/>
              <a:buChar char=""/>
            </a:lvl4pPr>
            <a:lvl5pPr lvl="4">
              <a:buClr>
                <a:srgbClr val="8FB08C"/>
              </a:buClr>
              <a:buSzPct val="100000"/>
              <a:buFont typeface="Georgia" pitchFamily="18"/>
              <a:buChar char="•"/>
            </a:lvl5pPr>
            <a:lvl6pPr lvl="5">
              <a:buClr>
                <a:srgbClr val="8FB08C"/>
              </a:buClr>
              <a:buSzPct val="100000"/>
              <a:buFont typeface="Georgia" pitchFamily="18"/>
              <a:buChar char="•"/>
            </a:lvl6pPr>
            <a:lvl7pPr lvl="6">
              <a:buClr>
                <a:srgbClr val="8FB08C"/>
              </a:buClr>
              <a:buSzPct val="100000"/>
              <a:buFont typeface="Georgia" pitchFamily="18"/>
              <a:buChar char="•"/>
            </a:lvl7pPr>
            <a:lvl8pPr lvl="7">
              <a:buClr>
                <a:srgbClr val="8FB08C"/>
              </a:buClr>
              <a:buSzPct val="100000"/>
              <a:buFont typeface="Georgia" pitchFamily="18"/>
              <a:buChar char="•"/>
            </a:lvl8pPr>
            <a:lvl9pPr lvl="8">
              <a:buClr>
                <a:srgbClr val="8FB08C"/>
              </a:buClr>
              <a:buSzPct val="100000"/>
              <a:buFont typeface="Georgia" pitchFamily="18"/>
              <a:buChar char="•"/>
            </a:lvl9pPr>
          </a:lstStyle>
          <a:p>
            <a:pPr marL="0" marR="0" lvl="0" indent="0" algn="ctr" rtl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1600" b="1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rPr>
              <a:t>ZÁKLADNÍ INFORMACE O REKLAMĚ</a:t>
            </a:r>
          </a:p>
        </p:txBody>
      </p:sp>
      <p:sp>
        <p:nvSpPr>
          <p:cNvPr id="3" name="Nadpis 2"/>
          <p:cNvSpPr txBox="1">
            <a:spLocks noGrp="1"/>
          </p:cNvSpPr>
          <p:nvPr>
            <p:ph type="title" idx="4294967295"/>
          </p:nvPr>
        </p:nvSpPr>
        <p:spPr>
          <a:xfrm>
            <a:off x="685799" y="380160"/>
            <a:ext cx="7772400" cy="1753200"/>
          </a:xfrm>
        </p:spPr>
        <p:txBody>
          <a:bodyPr wrap="square" lIns="91440" tIns="45720" rIns="91440" bIns="45720" anchor="b" anchorCtr="0">
            <a:spAutoFit/>
          </a:bodyPr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pPr lvl="0" hangingPunct="1">
              <a:buNone/>
            </a:pPr>
            <a:r>
              <a:rPr lang="cs-CZ" sz="4200" b="1">
                <a:solidFill>
                  <a:srgbClr val="D16349"/>
                </a:solidFill>
              </a:rPr>
              <a:t>Reklama</a:t>
            </a:r>
          </a:p>
        </p:txBody>
      </p:sp>
      <p:sp>
        <p:nvSpPr>
          <p:cNvPr id="4" name="TextovéPole 3"/>
          <p:cNvSpPr/>
          <p:nvPr/>
        </p:nvSpPr>
        <p:spPr>
          <a:xfrm rot="1094400">
            <a:off x="1071790" y="713903"/>
            <a:ext cx="97020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</a:pPr>
            <a:r>
              <a:rPr lang="cs-CZ" sz="2400">
                <a:solidFill>
                  <a:srgbClr val="00B0F0"/>
                </a:solidFill>
                <a:latin typeface="Times New Roman" pitchFamily="18"/>
                <a:ea typeface="Arial Unicode MS" pitchFamily="34"/>
                <a:cs typeface="Arial Unicode MS" pitchFamily="34"/>
              </a:rPr>
              <a:t>TV spot</a:t>
            </a:r>
          </a:p>
        </p:txBody>
      </p:sp>
      <p:sp>
        <p:nvSpPr>
          <p:cNvPr id="5" name="TextovéPole 4"/>
          <p:cNvSpPr/>
          <p:nvPr/>
        </p:nvSpPr>
        <p:spPr>
          <a:xfrm rot="1357200">
            <a:off x="441428" y="2462776"/>
            <a:ext cx="185399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</a:pPr>
            <a:r>
              <a:rPr lang="cs-CZ" sz="2400">
                <a:solidFill>
                  <a:srgbClr val="00B050"/>
                </a:solidFill>
                <a:latin typeface="Times New Roman" pitchFamily="18"/>
                <a:ea typeface="Batang" pitchFamily="18"/>
                <a:cs typeface="Batang" pitchFamily="18"/>
              </a:rPr>
              <a:t>Rozhlasový spot</a:t>
            </a:r>
          </a:p>
        </p:txBody>
      </p:sp>
      <p:sp>
        <p:nvSpPr>
          <p:cNvPr id="6" name="TextovéPole 5"/>
          <p:cNvSpPr/>
          <p:nvPr/>
        </p:nvSpPr>
        <p:spPr>
          <a:xfrm rot="955800">
            <a:off x="855838" y="4589317"/>
            <a:ext cx="11606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400" dirty="0">
                <a:solidFill>
                  <a:srgbClr val="00B0F0"/>
                </a:solidFill>
                <a:latin typeface="Forte" pitchFamily="66"/>
                <a:ea typeface="Arial Unicode MS" pitchFamily="2"/>
                <a:cs typeface="Tahoma" pitchFamily="2"/>
              </a:rPr>
              <a:t>Billboard</a:t>
            </a:r>
          </a:p>
        </p:txBody>
      </p:sp>
      <p:sp>
        <p:nvSpPr>
          <p:cNvPr id="7" name="TextovéPole 6"/>
          <p:cNvSpPr/>
          <p:nvPr/>
        </p:nvSpPr>
        <p:spPr>
          <a:xfrm rot="958200">
            <a:off x="5952683" y="5709955"/>
            <a:ext cx="19760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400" dirty="0">
                <a:solidFill>
                  <a:srgbClr val="00B050"/>
                </a:solidFill>
                <a:latin typeface="Georgia" pitchFamily="18"/>
                <a:ea typeface="Arial Unicode MS" pitchFamily="2"/>
                <a:cs typeface="Tahoma" pitchFamily="2"/>
              </a:rPr>
              <a:t>Leták ve schránce</a:t>
            </a:r>
          </a:p>
        </p:txBody>
      </p:sp>
      <p:sp>
        <p:nvSpPr>
          <p:cNvPr id="8" name="TextovéPole 7"/>
          <p:cNvSpPr/>
          <p:nvPr/>
        </p:nvSpPr>
        <p:spPr>
          <a:xfrm rot="1020600">
            <a:off x="3428223" y="3976887"/>
            <a:ext cx="223056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400">
                <a:solidFill>
                  <a:srgbClr val="00B050"/>
                </a:solidFill>
                <a:latin typeface="Batang" pitchFamily="18"/>
                <a:ea typeface="Batang" pitchFamily="18"/>
                <a:cs typeface="Batang" pitchFamily="18"/>
              </a:rPr>
              <a:t>Inzerce v novinách</a:t>
            </a:r>
          </a:p>
        </p:txBody>
      </p:sp>
      <p:sp>
        <p:nvSpPr>
          <p:cNvPr id="9" name="TextovéPole 8"/>
          <p:cNvSpPr/>
          <p:nvPr/>
        </p:nvSpPr>
        <p:spPr>
          <a:xfrm>
            <a:off x="6218999" y="1785960"/>
            <a:ext cx="24620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</a:pP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Reklama v časopisech</a:t>
            </a:r>
          </a:p>
        </p:txBody>
      </p:sp>
      <p:sp>
        <p:nvSpPr>
          <p:cNvPr id="10" name="TextovéPole 9"/>
          <p:cNvSpPr/>
          <p:nvPr/>
        </p:nvSpPr>
        <p:spPr>
          <a:xfrm rot="2260200">
            <a:off x="779064" y="3630596"/>
            <a:ext cx="229464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</a:pPr>
            <a:r>
              <a:rPr lang="cs-CZ" sz="2400">
                <a:solidFill>
                  <a:srgbClr val="FFE947"/>
                </a:solidFill>
                <a:latin typeface="Times New Roman" pitchFamily="18"/>
                <a:ea typeface="Arial Unicode MS" pitchFamily="2"/>
                <a:cs typeface="Tahoma" pitchFamily="2"/>
              </a:rPr>
              <a:t>Bannery na internetu</a:t>
            </a:r>
          </a:p>
        </p:txBody>
      </p:sp>
      <p:sp>
        <p:nvSpPr>
          <p:cNvPr id="11" name="TextovéPole 10"/>
          <p:cNvSpPr/>
          <p:nvPr/>
        </p:nvSpPr>
        <p:spPr>
          <a:xfrm>
            <a:off x="7164288" y="4941168"/>
            <a:ext cx="7567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400" dirty="0">
                <a:latin typeface="Georgia" pitchFamily="18"/>
                <a:ea typeface="Arial Unicode MS" pitchFamily="2"/>
                <a:cs typeface="Tahoma" pitchFamily="2"/>
              </a:rPr>
              <a:t>Spam</a:t>
            </a:r>
          </a:p>
        </p:txBody>
      </p:sp>
      <p:sp>
        <p:nvSpPr>
          <p:cNvPr id="12" name="TextovéPole 11"/>
          <p:cNvSpPr/>
          <p:nvPr/>
        </p:nvSpPr>
        <p:spPr>
          <a:xfrm rot="1318800">
            <a:off x="6523840" y="634903"/>
            <a:ext cx="1686599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400" dirty="0">
                <a:solidFill>
                  <a:srgbClr val="A96D2B"/>
                </a:solidFill>
                <a:latin typeface="Segoe UI" pitchFamily="34"/>
                <a:ea typeface="Arial Unicode MS" pitchFamily="2"/>
                <a:cs typeface="Tahoma" pitchFamily="2"/>
              </a:rPr>
              <a:t>Reklama v kině</a:t>
            </a:r>
          </a:p>
        </p:txBody>
      </p:sp>
      <p:sp>
        <p:nvSpPr>
          <p:cNvPr id="13" name="TextovéPole 12"/>
          <p:cNvSpPr/>
          <p:nvPr/>
        </p:nvSpPr>
        <p:spPr>
          <a:xfrm rot="836400">
            <a:off x="5979593" y="3586043"/>
            <a:ext cx="2577960" cy="6426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</a:pPr>
            <a:r>
              <a:rPr lang="cs-CZ" sz="2400" dirty="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Reklama</a:t>
            </a:r>
          </a:p>
          <a:p>
            <a:pPr marL="0" marR="0" lvl="0" indent="0" rtl="0" hangingPunct="1">
              <a:buNone/>
              <a:tabLst/>
            </a:pPr>
            <a:r>
              <a:rPr lang="cs-CZ" sz="2400" dirty="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v dopravním prostředku</a:t>
            </a:r>
          </a:p>
        </p:txBody>
      </p:sp>
      <p:sp>
        <p:nvSpPr>
          <p:cNvPr id="14" name="TextovéPole 13"/>
          <p:cNvSpPr/>
          <p:nvPr/>
        </p:nvSpPr>
        <p:spPr>
          <a:xfrm rot="264600">
            <a:off x="4080554" y="4908851"/>
            <a:ext cx="104652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lnSpc>
                <a:spcPct val="100000"/>
              </a:lnSpc>
              <a:buNone/>
              <a:tabLst/>
            </a:pPr>
            <a:r>
              <a:rPr lang="cs-CZ" sz="2400" dirty="0" err="1">
                <a:solidFill>
                  <a:srgbClr val="FFFF00"/>
                </a:solidFill>
                <a:latin typeface="Georgia" pitchFamily="18"/>
                <a:ea typeface="Arial Unicode MS" pitchFamily="2"/>
                <a:cs typeface="Tahoma" pitchFamily="2"/>
              </a:rPr>
              <a:t>Citylight</a:t>
            </a:r>
            <a:endParaRPr lang="cs-CZ" sz="2400" dirty="0">
              <a:solidFill>
                <a:srgbClr val="FFFF00"/>
              </a:solidFill>
              <a:latin typeface="Georgia" pitchFamily="18"/>
              <a:ea typeface="Arial Unicode MS" pitchFamily="2"/>
              <a:cs typeface="Tahoma" pitchFamily="2"/>
            </a:endParaRPr>
          </a:p>
        </p:txBody>
      </p:sp>
      <p:sp>
        <p:nvSpPr>
          <p:cNvPr id="15" name="TextovéPole 14"/>
          <p:cNvSpPr/>
          <p:nvPr/>
        </p:nvSpPr>
        <p:spPr>
          <a:xfrm>
            <a:off x="2576519" y="5715000"/>
            <a:ext cx="2155680" cy="36827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none" lIns="90000" tIns="46800" rIns="90000" bIns="46800" anchor="t" anchorCtr="0" compatLnSpc="0">
            <a:spAutoFit/>
          </a:bodyPr>
          <a:lstStyle/>
          <a:p>
            <a:pPr marL="0" marR="0" lvl="0" indent="0" rtl="0" hangingPunct="1">
              <a:buNone/>
              <a:tabLst/>
            </a:pPr>
            <a:r>
              <a:rPr lang="cs-CZ" sz="2400">
                <a:solidFill>
                  <a:srgbClr val="FF0000"/>
                </a:solidFill>
                <a:latin typeface="Times New Roman" pitchFamily="18"/>
                <a:ea typeface="Arial Unicode MS" pitchFamily="2"/>
                <a:cs typeface="Tahoma" pitchFamily="2"/>
              </a:rPr>
              <a:t>Reklamní předměty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anchor="b" anchorCtr="0">
            <a:spAutoFit/>
          </a:bodyPr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pPr lvl="0" hangingPunct="1">
              <a:buNone/>
            </a:pPr>
            <a:r>
              <a:rPr lang="cs-CZ"/>
              <a:t>Reklama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01320" y="1526760"/>
            <a:ext cx="8504280" cy="4909036"/>
          </a:xfrm>
        </p:spPr>
        <p:txBody>
          <a:bodyPr wrap="square" lIns="91440" tIns="45720" rIns="91440" bIns="45720" anchor="t" anchorCtr="0">
            <a:spAutoFit/>
          </a:bodyPr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marL="0" lvl="0" indent="0" hangingPunct="1">
              <a:spcBef>
                <a:spcPts val="598"/>
              </a:spcBef>
            </a:pPr>
            <a:r>
              <a:rPr lang="cs-CZ" sz="2400" dirty="0"/>
              <a:t>Slovo reklama pochází z latiny</a:t>
            </a:r>
            <a:r>
              <a:rPr lang="en-US" sz="2400" dirty="0"/>
              <a:t>;</a:t>
            </a:r>
            <a:r>
              <a:rPr lang="cs-CZ" sz="2400" dirty="0"/>
              <a:t> re-</a:t>
            </a:r>
            <a:r>
              <a:rPr lang="cs-CZ" sz="2400" dirty="0" err="1"/>
              <a:t>clamo</a:t>
            </a:r>
            <a:r>
              <a:rPr lang="cs-CZ" sz="2400" dirty="0"/>
              <a:t> = vyvolávat, křičet, přilákat někoho k </a:t>
            </a:r>
            <a:r>
              <a:rPr lang="cs-CZ" sz="2400" dirty="0" smtClean="0"/>
              <a:t>něčemu.</a:t>
            </a:r>
            <a:endParaRPr lang="cs-CZ" sz="2400" dirty="0"/>
          </a:p>
          <a:p>
            <a:pPr marL="0" lvl="0" indent="0" hangingPunct="1">
              <a:spcBef>
                <a:spcPts val="598"/>
              </a:spcBef>
            </a:pPr>
            <a:r>
              <a:rPr lang="cs-CZ" sz="2400" dirty="0"/>
              <a:t>Slovo reklama vzniklo z latinského "</a:t>
            </a:r>
            <a:r>
              <a:rPr lang="cs-CZ" sz="2400" dirty="0" err="1"/>
              <a:t>reklamare</a:t>
            </a:r>
            <a:r>
              <a:rPr lang="cs-CZ" sz="2400" dirty="0"/>
              <a:t>" (znovu </a:t>
            </a:r>
            <a:r>
              <a:rPr lang="cs-CZ" sz="2400" dirty="0" err="1"/>
              <a:t>křičeti</a:t>
            </a:r>
            <a:r>
              <a:rPr lang="cs-CZ" sz="2400" dirty="0"/>
              <a:t>), což odpovídalo obchodní komunikaci v době, kdy nebyl k dispozici rozhlas, televize nebo dokonce </a:t>
            </a:r>
            <a:r>
              <a:rPr lang="cs-CZ" sz="2400" dirty="0" smtClean="0"/>
              <a:t>internet</a:t>
            </a:r>
            <a:endParaRPr lang="cs-CZ" sz="2400" dirty="0"/>
          </a:p>
          <a:p>
            <a:pPr marL="0" lvl="0" indent="0" hangingPunct="1">
              <a:spcBef>
                <a:spcPts val="598"/>
              </a:spcBef>
            </a:pPr>
            <a:r>
              <a:rPr lang="cs-CZ" sz="2400" dirty="0"/>
              <a:t>Reklama je sdělení nebo činnost, která mají příjemce ovlivnit tak, aby se nějak choval nebo aby zaujal nějaký postoj.</a:t>
            </a:r>
          </a:p>
          <a:p>
            <a:pPr marL="0" lvl="0" indent="0" hangingPunct="1">
              <a:spcBef>
                <a:spcPts val="598"/>
              </a:spcBef>
            </a:pPr>
            <a:r>
              <a:rPr lang="cs-CZ" sz="2400" dirty="0"/>
              <a:t>Základem reklamy je jasně formulované sdělení a správně zvolený komunikační kanál (médium).</a:t>
            </a:r>
          </a:p>
          <a:p>
            <a:pPr marL="0" lvl="0" indent="0" hangingPunct="1">
              <a:spcBef>
                <a:spcPts val="598"/>
              </a:spcBef>
            </a:pPr>
            <a:r>
              <a:rPr lang="cs-CZ" sz="2400" dirty="0"/>
              <a:t>Příjmy z reklamy jsou důležité pro financování médií.</a:t>
            </a:r>
          </a:p>
          <a:p>
            <a:pPr marL="0" lvl="0" indent="0" hangingPunct="1">
              <a:spcBef>
                <a:spcPts val="598"/>
              </a:spcBef>
              <a:buNone/>
            </a:pPr>
            <a:endParaRPr lang="cs-CZ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anchor="b" anchorCtr="0">
            <a:spAutoFit/>
          </a:bodyPr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pPr lvl="0" hangingPunct="1">
              <a:buNone/>
            </a:pPr>
            <a:r>
              <a:rPr lang="cs-CZ"/>
              <a:t>Reklama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01320" y="1527120"/>
            <a:ext cx="8504280" cy="4842351"/>
          </a:xfrm>
        </p:spPr>
        <p:txBody>
          <a:bodyPr wrap="square" lIns="91440" tIns="45720" rIns="91440" bIns="45720" anchor="t" anchorCtr="0">
            <a:spAutoFit/>
          </a:bodyPr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marL="0" lvl="0" indent="0" hangingPunct="1"/>
            <a:r>
              <a:rPr lang="cs-CZ" dirty="0"/>
              <a:t>Cíl reklamy: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oslovit lidi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ovlivnit jejich chování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změnit jejich postoje</a:t>
            </a:r>
          </a:p>
          <a:p>
            <a:pPr marL="0" lvl="0" indent="0" hangingPunct="1"/>
            <a:r>
              <a:rPr lang="cs-CZ" dirty="0"/>
              <a:t>Umísťování reklamy do médií podle: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počtu spotřebitelů média (čtenář, divák, posluchač…)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složení spotřebitelů média (věk, vzdělání, zaměstnání…)</a:t>
            </a:r>
          </a:p>
          <a:p>
            <a:pPr marL="0" lvl="0" indent="0" hangingPunct="1"/>
            <a:r>
              <a:rPr lang="cs-CZ" dirty="0"/>
              <a:t>Reklama může chtít změnit nejen oblast spotřeby, ale i soukromý a veřejný život (politika, třídění odpadů).</a:t>
            </a:r>
          </a:p>
          <a:p>
            <a:pPr marL="0" lvl="0" indent="0" hangingPunct="1">
              <a:spcBef>
                <a:spcPts val="550"/>
              </a:spcBef>
              <a:buNone/>
            </a:pPr>
            <a:endParaRPr lang="cs-CZ" sz="2200" dirty="0">
              <a:solidFill>
                <a:srgbClr val="646B86"/>
              </a:solidFill>
            </a:endParaRPr>
          </a:p>
          <a:p>
            <a:pPr marL="0" lvl="0" indent="0" hangingPunct="1">
              <a:spcBef>
                <a:spcPts val="550"/>
              </a:spcBef>
              <a:buNone/>
            </a:pPr>
            <a:endParaRPr lang="cs-CZ" sz="22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 idx="4294967295"/>
          </p:nvPr>
        </p:nvSpPr>
        <p:spPr/>
        <p:txBody>
          <a:bodyPr wrap="square" lIns="91440" tIns="45720" rIns="91440" bIns="45720" anchor="b" anchorCtr="0">
            <a:spAutoFit/>
          </a:bodyPr>
          <a:lstStyle>
            <a:defPPr lvl="0">
              <a:buClr>
                <a:srgbClr val="7B9899"/>
              </a:buClr>
              <a:buSzPct val="100000"/>
              <a:buFont typeface="Georgia" pitchFamily="18"/>
              <a:buNone/>
            </a:defPPr>
            <a:lvl1pPr lvl="0">
              <a:buClr>
                <a:srgbClr val="7B9899"/>
              </a:buClr>
              <a:buSzPct val="100000"/>
              <a:buFont typeface="Georgia" pitchFamily="18"/>
              <a:buChar char="•"/>
            </a:lvl1pPr>
          </a:lstStyle>
          <a:p>
            <a:pPr lvl="0" hangingPunct="1">
              <a:buNone/>
            </a:pPr>
            <a:r>
              <a:rPr lang="cs-CZ"/>
              <a:t>Reklama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4294967295"/>
          </p:nvPr>
        </p:nvSpPr>
        <p:spPr>
          <a:xfrm>
            <a:off x="301320" y="1527120"/>
            <a:ext cx="8504280" cy="3985706"/>
          </a:xfrm>
        </p:spPr>
        <p:txBody>
          <a:bodyPr wrap="square" lIns="91440" tIns="45720" rIns="91440" bIns="45720" anchor="t" anchorCtr="0">
            <a:spAutoFit/>
          </a:bodyPr>
          <a:lstStyle>
            <a:def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None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defPPr>
            <a:lvl1pPr marL="272880" marR="0" lvl="0" indent="-272880" algn="l" rtl="0" hangingPunct="0">
              <a:lnSpc>
                <a:spcPct val="100000"/>
              </a:lnSpc>
              <a:spcBef>
                <a:spcPts val="675"/>
              </a:spcBef>
              <a:spcAft>
                <a:spcPts val="0"/>
              </a:spcAft>
              <a:buClr>
                <a:srgbClr val="D16349"/>
              </a:buClr>
              <a:buSzPct val="85000"/>
              <a:buFont typeface="Wingdings 2" pitchFamily="18"/>
              <a:buChar char=""/>
              <a:tabLst>
                <a:tab pos="641160" algn="l"/>
                <a:tab pos="1555560" algn="l"/>
                <a:tab pos="2469960" algn="l"/>
                <a:tab pos="3384360" algn="l"/>
                <a:tab pos="4298760" algn="l"/>
                <a:tab pos="5213160" algn="l"/>
                <a:tab pos="6127560" algn="l"/>
                <a:tab pos="7041960" algn="l"/>
                <a:tab pos="7956360" algn="l"/>
                <a:tab pos="8870760" algn="l"/>
                <a:tab pos="9785160" algn="l"/>
              </a:tabLst>
              <a:defRPr lang="cs-CZ" sz="27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1pPr>
            <a:lvl2pPr marL="547560" marR="0" lvl="1" indent="-273240" algn="l" rtl="0" hangingPunct="0">
              <a:lnSpc>
                <a:spcPct val="100000"/>
              </a:lnSpc>
              <a:spcBef>
                <a:spcPts val="550"/>
              </a:spcBef>
              <a:spcAft>
                <a:spcPts val="0"/>
              </a:spcAft>
              <a:buClr>
                <a:srgbClr val="CCB400"/>
              </a:buClr>
              <a:buSzPct val="70000"/>
              <a:buFont typeface="Wingdings" pitchFamily="2"/>
              <a:buChar char=""/>
              <a:tabLst>
                <a:tab pos="366480" algn="l"/>
                <a:tab pos="1280880" algn="l"/>
                <a:tab pos="2195280" algn="l"/>
                <a:tab pos="3109679" algn="l"/>
                <a:tab pos="4024079" algn="l"/>
                <a:tab pos="4938479" algn="l"/>
                <a:tab pos="5852880" algn="l"/>
                <a:tab pos="6767279" algn="l"/>
                <a:tab pos="7681680" algn="l"/>
                <a:tab pos="8596080" algn="l"/>
                <a:tab pos="9510480" algn="l"/>
              </a:tabLst>
              <a:defRPr lang="cs-CZ" sz="22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2pPr>
            <a:lvl3pPr marL="822240" marR="0" lvl="2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ADAE"/>
              </a:buClr>
              <a:buSzPct val="75000"/>
              <a:buFont typeface="Wingdings 2" pitchFamily="18"/>
              <a:buChar char=""/>
              <a:tabLst>
                <a:tab pos="91800" algn="l"/>
                <a:tab pos="1006200" algn="l"/>
                <a:tab pos="1920600" algn="l"/>
                <a:tab pos="2835000" algn="l"/>
                <a:tab pos="3749400" algn="l"/>
                <a:tab pos="4663800" algn="l"/>
                <a:tab pos="5578200" algn="l"/>
                <a:tab pos="6492600" algn="l"/>
                <a:tab pos="7407000" algn="l"/>
                <a:tab pos="8321400" algn="l"/>
                <a:tab pos="923580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3pPr>
            <a:lvl4pPr marL="1096919" marR="0" lvl="3" indent="-228600" algn="l" rtl="0" hangingPunct="0">
              <a:lnSpc>
                <a:spcPct val="100000"/>
              </a:lnSpc>
              <a:spcBef>
                <a:spcPts val="499"/>
              </a:spcBef>
              <a:spcAft>
                <a:spcPts val="0"/>
              </a:spcAft>
              <a:buClr>
                <a:srgbClr val="8C7B70"/>
              </a:buClr>
              <a:buSzPct val="70000"/>
              <a:buFont typeface="Wingdings" pitchFamily="2"/>
              <a:buChar char=""/>
              <a:tabLst>
                <a:tab pos="731519" algn="l"/>
                <a:tab pos="1645920" algn="l"/>
                <a:tab pos="2560319" algn="l"/>
                <a:tab pos="3474720" algn="l"/>
                <a:tab pos="4389120" algn="l"/>
                <a:tab pos="5303520" algn="l"/>
                <a:tab pos="6217919" algn="l"/>
                <a:tab pos="7132320" algn="l"/>
                <a:tab pos="8046720" algn="l"/>
                <a:tab pos="8961120" algn="l"/>
              </a:tabLst>
              <a:defRPr lang="cs-CZ" sz="2000" b="0" i="0" u="none" strike="noStrike" kern="1200" baseline="0">
                <a:ln>
                  <a:noFill/>
                </a:ln>
                <a:solidFill>
                  <a:srgbClr val="646B86"/>
                </a:solidFill>
                <a:latin typeface="Georgia" pitchFamily="18"/>
                <a:ea typeface="MS Gothic" pitchFamily="2"/>
                <a:cs typeface="Tahoma" pitchFamily="2"/>
              </a:defRPr>
            </a:lvl4pPr>
            <a:lvl5pPr marL="1371600" marR="0" lvl="4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5pPr>
            <a:lvl6pPr marL="1371600" marR="0" lvl="5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6pPr>
            <a:lvl7pPr marL="1371600" marR="0" lvl="6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7pPr>
            <a:lvl8pPr marL="1371600" marR="0" lvl="7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8pPr>
            <a:lvl9pPr marL="1371600" marR="0" lvl="8" indent="-228600" algn="l" rtl="0" hangingPunct="0">
              <a:lnSpc>
                <a:spcPct val="100000"/>
              </a:lnSpc>
              <a:spcBef>
                <a:spcPts val="448"/>
              </a:spcBef>
              <a:spcAft>
                <a:spcPts val="0"/>
              </a:spcAft>
              <a:buClr>
                <a:srgbClr val="8FB08C"/>
              </a:buClr>
              <a:buSzPct val="100000"/>
              <a:buFont typeface="Georgia" pitchFamily="18"/>
              <a:buChar char="•"/>
              <a:tabLst>
                <a:tab pos="457200" algn="l"/>
                <a:tab pos="1371599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</a:tabLst>
              <a:defRPr lang="cs-CZ" sz="1800" b="0" i="0" u="none" strike="noStrike" kern="1200" baseline="0">
                <a:ln>
                  <a:noFill/>
                </a:ln>
                <a:solidFill>
                  <a:srgbClr val="000000"/>
                </a:solidFill>
                <a:latin typeface="Georgia" pitchFamily="18"/>
                <a:ea typeface="MS Gothic" pitchFamily="2"/>
                <a:cs typeface="Tahoma" pitchFamily="2"/>
              </a:defRPr>
            </a:lvl9pPr>
          </a:lstStyle>
          <a:p>
            <a:pPr marL="0" lvl="0" indent="0" hangingPunct="1"/>
            <a:r>
              <a:rPr lang="cs-CZ" dirty="0"/>
              <a:t>Dělení: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komerční</a:t>
            </a:r>
          </a:p>
          <a:p>
            <a:pPr marL="0" lvl="2" indent="0" hangingPunct="1"/>
            <a:r>
              <a:rPr lang="cs-CZ" dirty="0"/>
              <a:t>nejčastější</a:t>
            </a:r>
          </a:p>
          <a:p>
            <a:pPr marL="0" lvl="2" indent="0" hangingPunct="1"/>
            <a:r>
              <a:rPr lang="cs-CZ" dirty="0"/>
              <a:t>upozorňuje na výrobek</a:t>
            </a:r>
          </a:p>
          <a:p>
            <a:pPr marL="0" lvl="2" indent="0" hangingPunct="1"/>
            <a:r>
              <a:rPr lang="cs-CZ" dirty="0"/>
              <a:t>podporuje nákup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politická</a:t>
            </a:r>
          </a:p>
          <a:p>
            <a:pPr marL="0" lvl="2" indent="0" hangingPunct="1"/>
            <a:r>
              <a:rPr lang="cs-CZ" dirty="0"/>
              <a:t>prezentuje politické strany</a:t>
            </a:r>
          </a:p>
          <a:p>
            <a:pPr marL="0" lvl="1" indent="0" hangingPunct="1"/>
            <a:r>
              <a:rPr lang="cs-CZ" b="1" dirty="0">
                <a:solidFill>
                  <a:srgbClr val="C00000"/>
                </a:solidFill>
              </a:rPr>
              <a:t>sociální</a:t>
            </a:r>
          </a:p>
          <a:p>
            <a:pPr marL="0" lvl="2" indent="0" hangingPunct="1"/>
            <a:r>
              <a:rPr lang="cs-CZ" dirty="0"/>
              <a:t>upozorňuje na společenský problém</a:t>
            </a:r>
          </a:p>
          <a:p>
            <a:pPr marL="0" lvl="2" indent="0" hangingPunct="1"/>
            <a:r>
              <a:rPr lang="cs-CZ" dirty="0"/>
              <a:t>chce změnit postoj nebo chování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Titulek9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Titulek10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Titulek1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itulek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itulek2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itulek3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Titulek4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Titulek5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Titulek6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Titulek7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Titulek8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286</Words>
  <Application>Microsoft Office PowerPoint</Application>
  <PresentationFormat>Předvádění na obrazovce (4:3)</PresentationFormat>
  <Paragraphs>45</Paragraphs>
  <Slides>4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12</vt:i4>
      </vt:variant>
      <vt:variant>
        <vt:lpstr>Nadpisy snímků</vt:lpstr>
      </vt:variant>
      <vt:variant>
        <vt:i4>4</vt:i4>
      </vt:variant>
    </vt:vector>
  </HeadingPairs>
  <TitlesOfParts>
    <vt:vector size="16" baseType="lpstr">
      <vt:lpstr>Výchozí</vt:lpstr>
      <vt:lpstr>Titulek1</vt:lpstr>
      <vt:lpstr>Titulek2</vt:lpstr>
      <vt:lpstr>Titulek3</vt:lpstr>
      <vt:lpstr>Titulek4</vt:lpstr>
      <vt:lpstr>Titulek5</vt:lpstr>
      <vt:lpstr>Titulek6</vt:lpstr>
      <vt:lpstr>Titulek7</vt:lpstr>
      <vt:lpstr>Titulek8</vt:lpstr>
      <vt:lpstr>Titulek9</vt:lpstr>
      <vt:lpstr>Titulek10</vt:lpstr>
      <vt:lpstr>Titulek11</vt:lpstr>
      <vt:lpstr>Reklama</vt:lpstr>
      <vt:lpstr>Reklama</vt:lpstr>
      <vt:lpstr>Reklama</vt:lpstr>
      <vt:lpstr>Reklama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Reklama</dc:title>
  <dc:creator>Václav Vávra</dc:creator>
  <dc:description>Dostupné z Metodického portálu www.rvp.cz, ISSN: 1802-4785, financovaného z ESF a státního rozpočtu ČR. Provozováno Výzkumným ústavem pedagogickým v Praze.</dc:description>
  <cp:lastModifiedBy>Uživatel systému Windows</cp:lastModifiedBy>
  <cp:revision>22</cp:revision>
  <dcterms:created xsi:type="dcterms:W3CDTF">2009-05-24T21:19:47Z</dcterms:created>
  <dcterms:modified xsi:type="dcterms:W3CDTF">2020-05-28T17:48:24Z</dcterms:modified>
</cp:coreProperties>
</file>