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0F97B-5DCA-480D-BB5C-A437F6547D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76764B-59FE-4A23-9A08-D8A7EE305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ECAA5F-A166-44CD-9A70-27C93D1F4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E6BE-B630-40B8-B4AB-3C353854FF13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EE3816-E272-43E0-B792-77648E59D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1E6718-D710-4677-9F04-5BA4F4E59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93845-C6E2-438F-A8BF-7F2F1D86C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26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5AEE0-4609-4C55-AA8F-124D7C258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717668-2A05-42FA-8008-9F43DB2D8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13E392-D451-47D0-A531-53E42B196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E6BE-B630-40B8-B4AB-3C353854FF13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275C49-B32E-43FB-9AB0-A6988B41A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C1F625-85B8-415A-AA43-7F4A5AA4C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93845-C6E2-438F-A8BF-7F2F1D86C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16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1A50000-56CE-4263-BB7C-91701E854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B748C6-0C7C-469D-AE85-F952A89F5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7D3930-9C3A-4535-A8A7-43AFA9DB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E6BE-B630-40B8-B4AB-3C353854FF13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97A974-BA6D-4D43-93D9-38C2AD00E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EA34FD-D524-4D6A-A221-A3D22CE62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93845-C6E2-438F-A8BF-7F2F1D86C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41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0BF2E1-396C-4B3B-BA56-BA4136ED7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99C0CB-D1AE-4FD1-B2CF-74E59C3DF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146D59-042B-4388-BCAD-97EB148E5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E6BE-B630-40B8-B4AB-3C353854FF13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05F713-7C9D-45C7-B7CC-A7F6CDFE7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E5AA03-7CBD-47BB-9DB8-07925F9DA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93845-C6E2-438F-A8BF-7F2F1D86C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74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954EE-9BAB-4491-B648-03279EE0C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6F8765-AF8D-4C11-BEDE-4D3F8B773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177D67-83E1-400F-A43E-97F157847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E6BE-B630-40B8-B4AB-3C353854FF13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2B9E93-1725-480C-96E1-F317C4442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81A4FB-C703-48E9-9739-832705429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93845-C6E2-438F-A8BF-7F2F1D86C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51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89D54D-1B8A-4C8B-A605-A5D2A118E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2030EF-E773-4494-9934-A3D0EE7AFF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9D46DAA-5A18-4E0F-A1AF-18C75D0F8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2B8134-568A-4ADF-8226-E89F9E5B9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E6BE-B630-40B8-B4AB-3C353854FF13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7F1C784-8802-4D8C-88B8-9C07A93ED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CC1C40-AB82-4CFF-B4DA-FEF14F62F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93845-C6E2-438F-A8BF-7F2F1D86C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27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B1679A-EDA0-4427-80B5-2920003B7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FCE28B-FDFF-449F-8B5B-3A4D68613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2C5781-C478-4EF3-BA4B-4B2558E2A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276BFD2-983F-44C1-B2FF-3F427FBED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3DBAB19-AE0D-43F3-8E3B-25A5E90B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A0E0592-8C47-4BFE-B0D4-4AC07C1D8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E6BE-B630-40B8-B4AB-3C353854FF13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ED2229E-ED2E-45E0-9B68-DD9AEDFDB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CAE9E-67F5-4497-9272-19465FFFD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93845-C6E2-438F-A8BF-7F2F1D86C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11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DDDB4-FA14-4CBE-ADC1-6446601DA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21C6699-2703-4BF6-A076-4421621C9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E6BE-B630-40B8-B4AB-3C353854FF13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30B71C3-C154-49D8-ACAC-871C4012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E9130E-7314-41B8-AED8-8997F1DDE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93845-C6E2-438F-A8BF-7F2F1D86C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98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8D04FB7-36C8-4B9E-9757-3EF46D5AC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E6BE-B630-40B8-B4AB-3C353854FF13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11972B3-A6D1-43E6-B205-03582338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4E718B-5840-4DAB-9EE7-26CB29E05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93845-C6E2-438F-A8BF-7F2F1D86C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87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96B4D-A47D-461C-9B49-75C42E10B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26671E-F427-48C2-ADFC-7B80D3C9B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E9AFA9B-F513-4D3E-A91A-AE3B3B3A9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7A3B94-2EFE-476E-81E1-9CA5CEED6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E6BE-B630-40B8-B4AB-3C353854FF13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F98841-4627-4AF5-BEBA-7EE3041E9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7634DF-086C-45F3-BB06-08AC9746E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93845-C6E2-438F-A8BF-7F2F1D86C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16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18C34-AD6D-4707-B90B-E6574821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7641E27-6658-4716-9ABF-EBEB38AD6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273269-C985-4191-B566-73290A005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2829CD-B3DA-45DC-80C1-FB8467117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E6BE-B630-40B8-B4AB-3C353854FF13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6BBD2A-3FD1-445D-A9ED-04A8B2C89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49E90D-FC7E-403B-A501-1EE6C6D7B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93845-C6E2-438F-A8BF-7F2F1D86C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092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9C6BB74-6B5F-46EF-A352-01A89F245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720DF9-AF22-4FA6-8FB3-213617543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2EF0C2-6E5B-4813-B96F-AB18CDE94C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5E6BE-B630-40B8-B4AB-3C353854FF13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893056-30D9-4B15-92B2-6EB6ECFCFB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821461-D9C8-4257-BFBE-9B4837ACC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93845-C6E2-438F-A8BF-7F2F1D86C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96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1A619FE-2B9D-4A07-BD1F-8F5971647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/>
          </a:bodyPr>
          <a:lstStyle/>
          <a:p>
            <a:pPr algn="l"/>
            <a:r>
              <a:rPr lang="cs-CZ" sz="6600">
                <a:solidFill>
                  <a:srgbClr val="FFFFFF"/>
                </a:solidFill>
              </a:rPr>
              <a:t>Nepřímý pořádek slov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E7EE0E-F287-4599-8A9B-A55623FE9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/>
          </a:bodyPr>
          <a:lstStyle/>
          <a:p>
            <a:pPr algn="l"/>
            <a:r>
              <a:rPr lang="cs-CZ" sz="2600">
                <a:solidFill>
                  <a:srgbClr val="1B1B1B"/>
                </a:solidFill>
              </a:rPr>
              <a:t>8. třída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Wind Chime">
            <a:extLst>
              <a:ext uri="{FF2B5EF4-FFF2-40B4-BE49-F238E27FC236}">
                <a16:creationId xmlns:a16="http://schemas.microsoft.com/office/drawing/2014/main" id="{D4380BB1-138F-4015-B870-79C71A81B4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02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673A85-AD0C-4EAC-971C-D33F4C0E8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Sloveso s odlučitelnou předponou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E1FDDF-763C-4D36-85AD-C00303D66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609331"/>
            <a:ext cx="10655665" cy="34723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500" dirty="0" err="1"/>
              <a:t>mit</a:t>
            </a:r>
            <a:r>
              <a:rPr lang="cs-CZ" sz="2500" dirty="0"/>
              <a:t>/</a:t>
            </a:r>
            <a:r>
              <a:rPr lang="cs-CZ" sz="2500" dirty="0" err="1"/>
              <a:t>kommen</a:t>
            </a:r>
            <a:r>
              <a:rPr lang="cs-CZ" sz="2500" dirty="0"/>
              <a:t> </a:t>
            </a:r>
          </a:p>
          <a:p>
            <a:pPr marL="0" indent="0">
              <a:buNone/>
            </a:pPr>
            <a:r>
              <a:rPr lang="cs-CZ" sz="2500" dirty="0" err="1"/>
              <a:t>ich</a:t>
            </a:r>
            <a:r>
              <a:rPr lang="cs-CZ" sz="2500" dirty="0"/>
              <a:t> .................................</a:t>
            </a:r>
          </a:p>
          <a:p>
            <a:pPr marL="0" indent="0">
              <a:buNone/>
            </a:pPr>
            <a:r>
              <a:rPr lang="cs-CZ" sz="2500" dirty="0" err="1"/>
              <a:t>du</a:t>
            </a:r>
            <a:r>
              <a:rPr lang="cs-CZ" sz="2500" dirty="0"/>
              <a:t> ................................</a:t>
            </a:r>
          </a:p>
          <a:p>
            <a:pPr marL="0" indent="0">
              <a:buNone/>
            </a:pPr>
            <a:r>
              <a:rPr lang="cs-CZ" sz="2500" dirty="0" err="1"/>
              <a:t>er</a:t>
            </a:r>
            <a:r>
              <a:rPr lang="cs-CZ" sz="2500" dirty="0"/>
              <a:t>, </a:t>
            </a:r>
            <a:r>
              <a:rPr lang="cs-CZ" sz="2500" dirty="0" err="1"/>
              <a:t>sie</a:t>
            </a:r>
            <a:r>
              <a:rPr lang="cs-CZ" sz="2500" dirty="0"/>
              <a:t>, es .......................</a:t>
            </a:r>
          </a:p>
          <a:p>
            <a:pPr marL="0" indent="0">
              <a:buNone/>
            </a:pPr>
            <a:r>
              <a:rPr lang="cs-CZ" sz="2500" dirty="0" err="1"/>
              <a:t>wir</a:t>
            </a:r>
            <a:r>
              <a:rPr lang="cs-CZ" sz="2500" dirty="0"/>
              <a:t> ..............................</a:t>
            </a:r>
          </a:p>
          <a:p>
            <a:pPr marL="0" indent="0">
              <a:buNone/>
            </a:pPr>
            <a:r>
              <a:rPr lang="cs-CZ" sz="2500" dirty="0" err="1"/>
              <a:t>ihr</a:t>
            </a:r>
            <a:r>
              <a:rPr lang="cs-CZ" sz="2500" dirty="0"/>
              <a:t> .............................</a:t>
            </a:r>
          </a:p>
          <a:p>
            <a:pPr marL="0" indent="0">
              <a:buNone/>
            </a:pPr>
            <a:r>
              <a:rPr lang="cs-CZ" sz="2500" dirty="0" err="1"/>
              <a:t>sie</a:t>
            </a:r>
            <a:r>
              <a:rPr lang="cs-CZ" sz="2500" dirty="0"/>
              <a:t>/</a:t>
            </a:r>
            <a:r>
              <a:rPr lang="cs-CZ" sz="2500" dirty="0" err="1"/>
              <a:t>Sie</a:t>
            </a:r>
            <a:r>
              <a:rPr lang="cs-CZ" sz="2500" dirty="0"/>
              <a:t> .............................</a:t>
            </a:r>
          </a:p>
          <a:p>
            <a:pPr marL="0" indent="0">
              <a:buNone/>
            </a:pPr>
            <a:endParaRPr lang="cs-CZ" sz="25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90E2098-DABF-4939-845B-05DF4AC513C2}"/>
              </a:ext>
            </a:extLst>
          </p:cNvPr>
          <p:cNvSpPr txBox="1"/>
          <p:nvPr/>
        </p:nvSpPr>
        <p:spPr>
          <a:xfrm>
            <a:off x="1268192" y="2943212"/>
            <a:ext cx="3063712" cy="3683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komme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mit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C1A3CBF-5E5A-490C-8980-B8897788E5AE}"/>
              </a:ext>
            </a:extLst>
          </p:cNvPr>
          <p:cNvSpPr txBox="1"/>
          <p:nvPr/>
        </p:nvSpPr>
        <p:spPr>
          <a:xfrm>
            <a:off x="1268192" y="3362318"/>
            <a:ext cx="3063712" cy="3683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kommst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mit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CA603CD-3EA4-4C2A-9A56-B7C3A4A17077}"/>
              </a:ext>
            </a:extLst>
          </p:cNvPr>
          <p:cNvSpPr txBox="1"/>
          <p:nvPr/>
        </p:nvSpPr>
        <p:spPr>
          <a:xfrm>
            <a:off x="2087176" y="3849972"/>
            <a:ext cx="3063712" cy="3683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kommt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mit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00E9094-B966-4EC8-8DBE-5AA3A139C461}"/>
              </a:ext>
            </a:extLst>
          </p:cNvPr>
          <p:cNvSpPr txBox="1"/>
          <p:nvPr/>
        </p:nvSpPr>
        <p:spPr>
          <a:xfrm>
            <a:off x="1339754" y="4302875"/>
            <a:ext cx="3063712" cy="3683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kommen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mit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92098EA-3458-4DA7-8947-B447FBA9E8F9}"/>
              </a:ext>
            </a:extLst>
          </p:cNvPr>
          <p:cNvSpPr txBox="1"/>
          <p:nvPr/>
        </p:nvSpPr>
        <p:spPr>
          <a:xfrm>
            <a:off x="1339754" y="4773854"/>
            <a:ext cx="3063712" cy="3683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kommt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mit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AB1489F4-D786-4F0B-A53B-639361A223B1}"/>
              </a:ext>
            </a:extLst>
          </p:cNvPr>
          <p:cNvSpPr txBox="1"/>
          <p:nvPr/>
        </p:nvSpPr>
        <p:spPr>
          <a:xfrm>
            <a:off x="1745270" y="5270543"/>
            <a:ext cx="3063712" cy="3683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kommen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mit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40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1" grpId="0" animBg="1"/>
      <p:bldP spid="13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0FB865-C85D-43C8-AD85-4F7223F99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cs-CZ" sz="3800">
                <a:solidFill>
                  <a:srgbClr val="FFFFFF"/>
                </a:solidFill>
              </a:rPr>
              <a:t>Samostatná práce </a:t>
            </a:r>
            <a:endParaRPr lang="cs-CZ" sz="3800" dirty="0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5AD909-643B-4CEE-B97D-305C5F4E6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r>
              <a:rPr lang="cs-CZ" sz="2400" dirty="0" err="1"/>
              <a:t>Hier</a:t>
            </a:r>
            <a:r>
              <a:rPr lang="cs-CZ" sz="2400" dirty="0"/>
              <a:t> </a:t>
            </a:r>
            <a:r>
              <a:rPr lang="cs-CZ" sz="2400" dirty="0" err="1"/>
              <a:t>ist</a:t>
            </a:r>
            <a:r>
              <a:rPr lang="cs-CZ" sz="2400" dirty="0"/>
              <a:t> Alexander </a:t>
            </a:r>
            <a:r>
              <a:rPr lang="cs-CZ" sz="2400" dirty="0" err="1"/>
              <a:t>Böll</a:t>
            </a:r>
            <a:r>
              <a:rPr lang="cs-CZ" sz="2400" dirty="0"/>
              <a:t>. </a:t>
            </a:r>
          </a:p>
          <a:p>
            <a:r>
              <a:rPr lang="cs-CZ" sz="2400" dirty="0"/>
              <a:t>............................ Max. </a:t>
            </a:r>
            <a:r>
              <a:rPr lang="cs-CZ" sz="2400" dirty="0" err="1"/>
              <a:t>Hallo</a:t>
            </a:r>
            <a:r>
              <a:rPr lang="cs-CZ" sz="2400" dirty="0"/>
              <a:t>, Alexander. </a:t>
            </a:r>
          </a:p>
          <a:p>
            <a:r>
              <a:rPr lang="cs-CZ" sz="2400" dirty="0" err="1"/>
              <a:t>Was</a:t>
            </a:r>
            <a:r>
              <a:rPr lang="cs-CZ" sz="2400" dirty="0"/>
              <a:t> ..................... </a:t>
            </a:r>
            <a:r>
              <a:rPr lang="cs-CZ" sz="2400" dirty="0" err="1"/>
              <a:t>du</a:t>
            </a:r>
            <a:r>
              <a:rPr lang="cs-CZ" sz="2400" dirty="0"/>
              <a:t> </a:t>
            </a:r>
            <a:r>
              <a:rPr lang="cs-CZ" sz="2400" dirty="0" err="1"/>
              <a:t>jetzt</a:t>
            </a:r>
            <a:r>
              <a:rPr lang="cs-CZ" sz="2400" dirty="0"/>
              <a:t>. </a:t>
            </a:r>
          </a:p>
          <a:p>
            <a:r>
              <a:rPr lang="cs-CZ" sz="2400" dirty="0" err="1"/>
              <a:t>Ich</a:t>
            </a:r>
            <a:r>
              <a:rPr lang="cs-CZ" sz="2400" dirty="0"/>
              <a:t> lese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dann</a:t>
            </a:r>
            <a:r>
              <a:rPr lang="cs-CZ" sz="2400" dirty="0"/>
              <a:t> ............................... </a:t>
            </a:r>
            <a:r>
              <a:rPr lang="cs-CZ" sz="2400" dirty="0" err="1"/>
              <a:t>Konzert</a:t>
            </a:r>
            <a:r>
              <a:rPr lang="cs-CZ" sz="2400" dirty="0"/>
              <a:t>. </a:t>
            </a:r>
            <a:r>
              <a:rPr lang="cs-CZ" sz="2400" dirty="0" err="1"/>
              <a:t>Komm</a:t>
            </a:r>
            <a:r>
              <a:rPr lang="cs-CZ" sz="2400" dirty="0"/>
              <a:t> </a:t>
            </a:r>
            <a:r>
              <a:rPr lang="cs-CZ" sz="2400" dirty="0" err="1"/>
              <a:t>doch</a:t>
            </a:r>
            <a:r>
              <a:rPr lang="cs-CZ" sz="2400" dirty="0"/>
              <a:t> </a:t>
            </a:r>
            <a:r>
              <a:rPr lang="cs-CZ" sz="2400" dirty="0" err="1"/>
              <a:t>mit</a:t>
            </a:r>
            <a:r>
              <a:rPr lang="cs-CZ" sz="2400" dirty="0"/>
              <a:t>!</a:t>
            </a:r>
          </a:p>
          <a:p>
            <a:r>
              <a:rPr lang="cs-CZ" sz="2400" dirty="0" err="1"/>
              <a:t>Ich</a:t>
            </a:r>
            <a:r>
              <a:rPr lang="cs-CZ" sz="2400" dirty="0"/>
              <a:t> ............... </a:t>
            </a:r>
            <a:r>
              <a:rPr lang="cs-CZ" sz="2400" dirty="0" err="1"/>
              <a:t>heute</a:t>
            </a:r>
            <a:r>
              <a:rPr lang="cs-CZ" sz="2400" dirty="0"/>
              <a:t> </a:t>
            </a:r>
            <a:r>
              <a:rPr lang="cs-CZ" sz="2400" dirty="0" err="1"/>
              <a:t>nicht</a:t>
            </a:r>
            <a:r>
              <a:rPr lang="cs-CZ" sz="2400" dirty="0"/>
              <a:t>. </a:t>
            </a:r>
            <a:r>
              <a:rPr lang="cs-CZ" sz="2400" dirty="0" err="1"/>
              <a:t>Ich</a:t>
            </a:r>
            <a:r>
              <a:rPr lang="cs-CZ" sz="2400" dirty="0"/>
              <a:t> </a:t>
            </a:r>
            <a:r>
              <a:rPr lang="cs-CZ" sz="2400" dirty="0" err="1"/>
              <a:t>habe</a:t>
            </a:r>
            <a:r>
              <a:rPr lang="cs-CZ" sz="2400" dirty="0"/>
              <a:t> </a:t>
            </a:r>
            <a:r>
              <a:rPr lang="cs-CZ" sz="2400" dirty="0" err="1"/>
              <a:t>viele</a:t>
            </a:r>
            <a:r>
              <a:rPr lang="cs-CZ" sz="2400" dirty="0"/>
              <a:t> </a:t>
            </a:r>
            <a:r>
              <a:rPr lang="cs-CZ" sz="2400" dirty="0" err="1"/>
              <a:t>auf.Aber</a:t>
            </a:r>
            <a:r>
              <a:rPr lang="cs-CZ" sz="2400" dirty="0"/>
              <a:t> </a:t>
            </a:r>
            <a:r>
              <a:rPr lang="cs-CZ" sz="2400" dirty="0" err="1"/>
              <a:t>morgen</a:t>
            </a:r>
            <a:r>
              <a:rPr lang="cs-CZ" sz="2400" dirty="0"/>
              <a:t>. </a:t>
            </a:r>
          </a:p>
          <a:p>
            <a:r>
              <a:rPr lang="cs-CZ" sz="2400" dirty="0" err="1"/>
              <a:t>Ich</a:t>
            </a:r>
            <a:r>
              <a:rPr lang="cs-CZ" sz="2400" dirty="0"/>
              <a:t> ........................ in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Disco</a:t>
            </a:r>
            <a:r>
              <a:rPr lang="cs-CZ" sz="2400" dirty="0"/>
              <a:t>. </a:t>
            </a:r>
            <a:r>
              <a:rPr lang="cs-CZ" sz="2400" dirty="0" err="1"/>
              <a:t>Gehst</a:t>
            </a:r>
            <a:r>
              <a:rPr lang="cs-CZ" sz="2400" dirty="0"/>
              <a:t> </a:t>
            </a:r>
            <a:r>
              <a:rPr lang="cs-CZ" sz="2400" dirty="0" err="1"/>
              <a:t>du</a:t>
            </a:r>
            <a:r>
              <a:rPr lang="cs-CZ" sz="2400" dirty="0"/>
              <a:t> </a:t>
            </a:r>
            <a:r>
              <a:rPr lang="cs-CZ" sz="2400" dirty="0" err="1"/>
              <a:t>auch</a:t>
            </a:r>
            <a:r>
              <a:rPr lang="cs-CZ" sz="2400" dirty="0"/>
              <a:t>? </a:t>
            </a:r>
          </a:p>
          <a:p>
            <a:r>
              <a:rPr lang="cs-CZ" sz="2400" dirty="0" err="1"/>
              <a:t>Ja</a:t>
            </a:r>
            <a:r>
              <a:rPr lang="cs-CZ" sz="2400" dirty="0"/>
              <a:t>, </a:t>
            </a:r>
            <a:r>
              <a:rPr lang="cs-CZ" sz="2400" dirty="0" err="1"/>
              <a:t>morgen</a:t>
            </a:r>
            <a:r>
              <a:rPr lang="cs-CZ" sz="2400" dirty="0"/>
              <a:t> </a:t>
            </a:r>
            <a:r>
              <a:rPr lang="cs-CZ" sz="2400" dirty="0" err="1"/>
              <a:t>komme</a:t>
            </a:r>
            <a:r>
              <a:rPr lang="cs-CZ" sz="2400" dirty="0"/>
              <a:t> ....................</a:t>
            </a:r>
          </a:p>
          <a:p>
            <a:r>
              <a:rPr lang="cs-CZ" sz="2400" dirty="0" err="1"/>
              <a:t>Also</a:t>
            </a:r>
            <a:r>
              <a:rPr lang="cs-CZ" sz="2400" dirty="0"/>
              <a:t> ................ </a:t>
            </a:r>
            <a:r>
              <a:rPr lang="cs-CZ" sz="2400" dirty="0" err="1"/>
              <a:t>morgen</a:t>
            </a:r>
            <a:r>
              <a:rPr lang="cs-CZ" sz="2400" dirty="0"/>
              <a:t>. </a:t>
            </a:r>
          </a:p>
          <a:p>
            <a:r>
              <a:rPr lang="cs-CZ" sz="2400" dirty="0" err="1"/>
              <a:t>Tschüs</a:t>
            </a:r>
            <a:r>
              <a:rPr lang="cs-CZ" sz="2400" dirty="0"/>
              <a:t>! </a:t>
            </a:r>
          </a:p>
          <a:p>
            <a:r>
              <a:rPr lang="cs-CZ" sz="2400" dirty="0"/>
              <a:t>...................................... </a:t>
            </a:r>
          </a:p>
          <a:p>
            <a:endParaRPr lang="cs-CZ" sz="24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0DD3C51-C415-4723-A209-86E445EB7C3D}"/>
              </a:ext>
            </a:extLst>
          </p:cNvPr>
          <p:cNvSpPr txBox="1"/>
          <p:nvPr/>
        </p:nvSpPr>
        <p:spPr>
          <a:xfrm>
            <a:off x="4694549" y="999241"/>
            <a:ext cx="213988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Hier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666B232-0CD8-40DB-B5A4-9594543F4E54}"/>
              </a:ext>
            </a:extLst>
          </p:cNvPr>
          <p:cNvSpPr txBox="1"/>
          <p:nvPr/>
        </p:nvSpPr>
        <p:spPr>
          <a:xfrm>
            <a:off x="5322387" y="1496286"/>
            <a:ext cx="154722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machst</a:t>
            </a:r>
            <a:r>
              <a:rPr lang="cs-CZ" dirty="0"/>
              <a:t>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32D6E87-3209-433B-999B-D520E6AD29BD}"/>
              </a:ext>
            </a:extLst>
          </p:cNvPr>
          <p:cNvSpPr txBox="1"/>
          <p:nvPr/>
        </p:nvSpPr>
        <p:spPr>
          <a:xfrm>
            <a:off x="7284231" y="1979351"/>
            <a:ext cx="1756403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gehe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ins</a:t>
            </a:r>
            <a:r>
              <a:rPr lang="cs-CZ" dirty="0"/>
              <a:t>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8CFA8F7-7CBE-4DC5-B101-E68ECB7B9739}"/>
              </a:ext>
            </a:extLst>
          </p:cNvPr>
          <p:cNvSpPr txBox="1"/>
          <p:nvPr/>
        </p:nvSpPr>
        <p:spPr>
          <a:xfrm>
            <a:off x="5120640" y="2730505"/>
            <a:ext cx="105965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kann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E52CF0A-3EAD-4240-A713-BF0488C8649F}"/>
              </a:ext>
            </a:extLst>
          </p:cNvPr>
          <p:cNvSpPr txBox="1"/>
          <p:nvPr/>
        </p:nvSpPr>
        <p:spPr>
          <a:xfrm>
            <a:off x="5234664" y="3459806"/>
            <a:ext cx="105965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gehe</a:t>
            </a:r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4D5897E-9CD6-41DA-ADA1-EE1881EA77F0}"/>
              </a:ext>
            </a:extLst>
          </p:cNvPr>
          <p:cNvSpPr txBox="1"/>
          <p:nvPr/>
        </p:nvSpPr>
        <p:spPr>
          <a:xfrm>
            <a:off x="7102778" y="3969098"/>
            <a:ext cx="105965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ich</a:t>
            </a:r>
            <a:endParaRPr lang="cs-CZ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5C0AB74-A911-40C5-9D59-00320808CBF4}"/>
              </a:ext>
            </a:extLst>
          </p:cNvPr>
          <p:cNvSpPr txBox="1"/>
          <p:nvPr/>
        </p:nvSpPr>
        <p:spPr>
          <a:xfrm>
            <a:off x="5357213" y="4436527"/>
            <a:ext cx="105965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bis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4EEAF1A9-9D4F-47E2-BEE3-E77D476CBC1E}"/>
              </a:ext>
            </a:extLst>
          </p:cNvPr>
          <p:cNvSpPr txBox="1"/>
          <p:nvPr/>
        </p:nvSpPr>
        <p:spPr>
          <a:xfrm>
            <a:off x="4694549" y="5302883"/>
            <a:ext cx="105965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Tschüs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1090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0F8766-75D1-45CF-B507-0345C95A8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Gramatika - </a:t>
            </a:r>
            <a:r>
              <a:rPr lang="cs-CZ" sz="4400" dirty="0" err="1">
                <a:solidFill>
                  <a:schemeClr val="bg1"/>
                </a:solidFill>
              </a:rPr>
              <a:t>Wohin</a:t>
            </a:r>
            <a:r>
              <a:rPr lang="cs-CZ" sz="4400" dirty="0">
                <a:solidFill>
                  <a:schemeClr val="bg1"/>
                </a:solidFill>
              </a:rPr>
              <a:t>? Kam?  – 4. pád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D89E41-3FE7-422E-88AD-15A65C9AD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89918"/>
            <a:ext cx="8448812" cy="33001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chemeClr val="accent1"/>
                </a:solidFill>
              </a:rPr>
              <a:t>der Klub </a:t>
            </a:r>
            <a:r>
              <a:rPr lang="cs-CZ" sz="2200" dirty="0"/>
              <a:t>		</a:t>
            </a:r>
            <a:r>
              <a:rPr lang="cs-CZ" sz="2200" b="1" dirty="0" err="1">
                <a:solidFill>
                  <a:srgbClr val="FF0000"/>
                </a:solidFill>
              </a:rPr>
              <a:t>die</a:t>
            </a:r>
            <a:r>
              <a:rPr lang="cs-CZ" sz="2200" b="1" dirty="0">
                <a:solidFill>
                  <a:srgbClr val="FF0000"/>
                </a:solidFill>
              </a:rPr>
              <a:t> </a:t>
            </a:r>
            <a:r>
              <a:rPr lang="cs-CZ" sz="2200" b="1" dirty="0" err="1">
                <a:solidFill>
                  <a:srgbClr val="FF0000"/>
                </a:solidFill>
              </a:rPr>
              <a:t>Schwimmhalle</a:t>
            </a:r>
            <a:r>
              <a:rPr lang="cs-CZ" sz="2200" dirty="0"/>
              <a:t>		</a:t>
            </a:r>
            <a:r>
              <a:rPr lang="cs-CZ" sz="2200" b="1" dirty="0" err="1">
                <a:solidFill>
                  <a:schemeClr val="accent6"/>
                </a:solidFill>
              </a:rPr>
              <a:t>das</a:t>
            </a:r>
            <a:r>
              <a:rPr lang="cs-CZ" sz="2200" b="1" dirty="0">
                <a:solidFill>
                  <a:schemeClr val="accent6"/>
                </a:solidFill>
              </a:rPr>
              <a:t> Kino 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			</a:t>
            </a:r>
          </a:p>
          <a:p>
            <a:pPr marL="0" indent="0">
              <a:buNone/>
            </a:pPr>
            <a:r>
              <a:rPr lang="cs-CZ" sz="2200" b="1" dirty="0">
                <a:solidFill>
                  <a:schemeClr val="accent1"/>
                </a:solidFill>
              </a:rPr>
              <a:t>in den Klub</a:t>
            </a:r>
            <a:r>
              <a:rPr lang="cs-CZ" sz="2200" dirty="0"/>
              <a:t>		</a:t>
            </a:r>
            <a:r>
              <a:rPr lang="cs-CZ" sz="2200" b="1" dirty="0">
                <a:solidFill>
                  <a:srgbClr val="FF0000"/>
                </a:solidFill>
              </a:rPr>
              <a:t>in </a:t>
            </a:r>
            <a:r>
              <a:rPr lang="cs-CZ" sz="2200" b="1" dirty="0" err="1">
                <a:solidFill>
                  <a:srgbClr val="FF0000"/>
                </a:solidFill>
              </a:rPr>
              <a:t>die</a:t>
            </a:r>
            <a:r>
              <a:rPr lang="cs-CZ" sz="2200" b="1" dirty="0">
                <a:solidFill>
                  <a:srgbClr val="FF0000"/>
                </a:solidFill>
              </a:rPr>
              <a:t> </a:t>
            </a:r>
            <a:r>
              <a:rPr lang="cs-CZ" sz="2200" b="1" dirty="0" err="1">
                <a:solidFill>
                  <a:srgbClr val="FF0000"/>
                </a:solidFill>
              </a:rPr>
              <a:t>Schwimmhalle</a:t>
            </a:r>
            <a:r>
              <a:rPr lang="cs-CZ" sz="2200" dirty="0"/>
              <a:t>	 	</a:t>
            </a:r>
            <a:r>
              <a:rPr lang="cs-CZ" sz="2200" b="1" dirty="0">
                <a:solidFill>
                  <a:schemeClr val="accent6"/>
                </a:solidFill>
              </a:rPr>
              <a:t>in </a:t>
            </a:r>
            <a:r>
              <a:rPr lang="cs-CZ" sz="2200" b="1" dirty="0" err="1">
                <a:solidFill>
                  <a:schemeClr val="accent6"/>
                </a:solidFill>
              </a:rPr>
              <a:t>das</a:t>
            </a:r>
            <a:r>
              <a:rPr lang="cs-CZ" sz="2200" b="1" dirty="0">
                <a:solidFill>
                  <a:schemeClr val="accent6"/>
                </a:solidFill>
              </a:rPr>
              <a:t> – </a:t>
            </a:r>
            <a:r>
              <a:rPr lang="cs-CZ" sz="2200" b="1" dirty="0" err="1">
                <a:solidFill>
                  <a:schemeClr val="accent6"/>
                </a:solidFill>
              </a:rPr>
              <a:t>ins</a:t>
            </a:r>
            <a:r>
              <a:rPr lang="cs-CZ" sz="2200" b="1" dirty="0">
                <a:solidFill>
                  <a:schemeClr val="accent6"/>
                </a:solidFill>
              </a:rPr>
              <a:t> Kino</a:t>
            </a:r>
          </a:p>
          <a:p>
            <a:pPr marL="0" indent="0">
              <a:buNone/>
            </a:pPr>
            <a:r>
              <a:rPr lang="cs-CZ" sz="2200" b="1" dirty="0">
                <a:solidFill>
                  <a:schemeClr val="accent1"/>
                </a:solidFill>
              </a:rPr>
              <a:t>do klubu </a:t>
            </a:r>
            <a:r>
              <a:rPr lang="cs-CZ" sz="2200" dirty="0"/>
              <a:t>		</a:t>
            </a:r>
            <a:r>
              <a:rPr lang="cs-CZ" sz="2200" b="1" dirty="0">
                <a:solidFill>
                  <a:srgbClr val="FF0000"/>
                </a:solidFill>
              </a:rPr>
              <a:t>do plavecké haly</a:t>
            </a:r>
            <a:r>
              <a:rPr lang="cs-CZ" sz="2200" dirty="0"/>
              <a:t>		</a:t>
            </a:r>
            <a:r>
              <a:rPr lang="cs-CZ" sz="2200" b="1" dirty="0">
                <a:solidFill>
                  <a:schemeClr val="accent6"/>
                </a:solidFill>
              </a:rPr>
              <a:t>do kina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>
                <a:solidFill>
                  <a:srgbClr val="7030A0"/>
                </a:solidFill>
                <a:highlight>
                  <a:srgbClr val="FFFF00"/>
                </a:highlight>
              </a:rPr>
              <a:t>!!!!!! </a:t>
            </a:r>
            <a:r>
              <a:rPr lang="cs-CZ" sz="2200" b="1" dirty="0" err="1">
                <a:solidFill>
                  <a:srgbClr val="7030A0"/>
                </a:solidFill>
                <a:highlight>
                  <a:srgbClr val="FFFF00"/>
                </a:highlight>
              </a:rPr>
              <a:t>zum</a:t>
            </a:r>
            <a:r>
              <a:rPr lang="cs-CZ" sz="2200" b="1" dirty="0">
                <a:solidFill>
                  <a:srgbClr val="7030A0"/>
                </a:solidFill>
                <a:highlight>
                  <a:srgbClr val="FFFF00"/>
                </a:highlight>
              </a:rPr>
              <a:t> </a:t>
            </a:r>
            <a:r>
              <a:rPr lang="cs-CZ" sz="2200" b="1" dirty="0" err="1">
                <a:solidFill>
                  <a:srgbClr val="7030A0"/>
                </a:solidFill>
                <a:highlight>
                  <a:srgbClr val="FFFF00"/>
                </a:highlight>
              </a:rPr>
              <a:t>Training</a:t>
            </a:r>
            <a:r>
              <a:rPr lang="cs-CZ" sz="2200" b="1" dirty="0">
                <a:solidFill>
                  <a:srgbClr val="7030A0"/>
                </a:solidFill>
                <a:highlight>
                  <a:srgbClr val="FFFF00"/>
                </a:highlight>
              </a:rPr>
              <a:t> – na trénink, nach </a:t>
            </a:r>
            <a:r>
              <a:rPr lang="cs-CZ" sz="2200" b="1" dirty="0" err="1">
                <a:solidFill>
                  <a:srgbClr val="7030A0"/>
                </a:solidFill>
                <a:highlight>
                  <a:srgbClr val="FFFF00"/>
                </a:highlight>
              </a:rPr>
              <a:t>Hause</a:t>
            </a:r>
            <a:r>
              <a:rPr lang="cs-CZ" sz="2200" b="1" dirty="0">
                <a:solidFill>
                  <a:srgbClr val="7030A0"/>
                </a:solidFill>
                <a:highlight>
                  <a:srgbClr val="FFFF00"/>
                </a:highlight>
              </a:rPr>
              <a:t> – domů, </a:t>
            </a:r>
            <a:r>
              <a:rPr lang="cs-CZ" sz="2200" b="1" dirty="0" err="1">
                <a:solidFill>
                  <a:srgbClr val="7030A0"/>
                </a:solidFill>
                <a:highlight>
                  <a:srgbClr val="FFFF00"/>
                </a:highlight>
              </a:rPr>
              <a:t>zur</a:t>
            </a:r>
            <a:r>
              <a:rPr lang="cs-CZ" sz="2200" b="1" dirty="0">
                <a:solidFill>
                  <a:srgbClr val="7030A0"/>
                </a:solidFill>
                <a:highlight>
                  <a:srgbClr val="FFFF00"/>
                </a:highlight>
              </a:rPr>
              <a:t> </a:t>
            </a:r>
            <a:r>
              <a:rPr lang="cs-CZ" sz="2200" b="1" dirty="0" err="1">
                <a:solidFill>
                  <a:srgbClr val="7030A0"/>
                </a:solidFill>
                <a:highlight>
                  <a:srgbClr val="FFFF00"/>
                </a:highlight>
              </a:rPr>
              <a:t>Schule</a:t>
            </a:r>
            <a:r>
              <a:rPr lang="cs-CZ" sz="2200" b="1" dirty="0">
                <a:solidFill>
                  <a:srgbClr val="7030A0"/>
                </a:solidFill>
                <a:highlight>
                  <a:srgbClr val="FFFF00"/>
                </a:highlight>
              </a:rPr>
              <a:t>, </a:t>
            </a:r>
            <a:r>
              <a:rPr lang="cs-CZ" sz="2200" b="1" dirty="0" err="1">
                <a:solidFill>
                  <a:srgbClr val="7030A0"/>
                </a:solidFill>
                <a:highlight>
                  <a:srgbClr val="FFFF00"/>
                </a:highlight>
              </a:rPr>
              <a:t>zur</a:t>
            </a:r>
            <a:r>
              <a:rPr lang="cs-CZ" sz="2200" b="1" dirty="0">
                <a:solidFill>
                  <a:srgbClr val="7030A0"/>
                </a:solidFill>
                <a:highlight>
                  <a:srgbClr val="FFFF00"/>
                </a:highlight>
              </a:rPr>
              <a:t> </a:t>
            </a:r>
            <a:r>
              <a:rPr lang="cs-CZ" sz="2200" b="1" dirty="0" err="1">
                <a:solidFill>
                  <a:srgbClr val="7030A0"/>
                </a:solidFill>
                <a:highlight>
                  <a:srgbClr val="FFFF00"/>
                </a:highlight>
              </a:rPr>
              <a:t>Arbeit</a:t>
            </a:r>
            <a:r>
              <a:rPr lang="cs-CZ" sz="2200" b="1" dirty="0">
                <a:solidFill>
                  <a:srgbClr val="7030A0"/>
                </a:solidFill>
                <a:highlight>
                  <a:srgbClr val="FFFF00"/>
                </a:highlight>
              </a:rPr>
              <a:t>, </a:t>
            </a:r>
            <a:r>
              <a:rPr lang="cs-CZ" sz="2200" b="1" dirty="0" err="1">
                <a:solidFill>
                  <a:srgbClr val="7030A0"/>
                </a:solidFill>
                <a:highlight>
                  <a:srgbClr val="FFFF00"/>
                </a:highlight>
              </a:rPr>
              <a:t>zu</a:t>
            </a:r>
            <a:r>
              <a:rPr lang="cs-CZ" sz="2200" b="1" dirty="0">
                <a:solidFill>
                  <a:srgbClr val="7030A0"/>
                </a:solidFill>
                <a:highlight>
                  <a:srgbClr val="FFFF00"/>
                </a:highlight>
              </a:rPr>
              <a:t> Jan, </a:t>
            </a:r>
            <a:r>
              <a:rPr lang="cs-CZ" sz="2200" b="1" dirty="0" err="1">
                <a:solidFill>
                  <a:srgbClr val="7030A0"/>
                </a:solidFill>
                <a:highlight>
                  <a:srgbClr val="FFFF00"/>
                </a:highlight>
              </a:rPr>
              <a:t>zu</a:t>
            </a:r>
            <a:r>
              <a:rPr lang="cs-CZ" sz="2200" b="1" dirty="0">
                <a:solidFill>
                  <a:srgbClr val="7030A0"/>
                </a:solidFill>
                <a:highlight>
                  <a:srgbClr val="FFFF00"/>
                </a:highlight>
              </a:rPr>
              <a:t> Ruth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4424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193</Words>
  <Application>Microsoft Office PowerPoint</Application>
  <PresentationFormat>Širokoúhlá obrazovka</PresentationFormat>
  <Paragraphs>43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Nepřímý pořádek slov</vt:lpstr>
      <vt:lpstr>Sloveso s odlučitelnou předponou</vt:lpstr>
      <vt:lpstr>Samostatná práce </vt:lpstr>
      <vt:lpstr>Gramatika - Wohin? Kam?  – 4. pád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Nepřímý pořádek slov</dc:title>
  <dc:creator>Bednář Milan, nprap.</dc:creator>
  <cp:lastModifiedBy>Milan Bednář</cp:lastModifiedBy>
  <cp:revision>9</cp:revision>
  <dcterms:created xsi:type="dcterms:W3CDTF">2021-05-04T15:19:51Z</dcterms:created>
  <dcterms:modified xsi:type="dcterms:W3CDTF">2022-05-17T20:43:48Z</dcterms:modified>
</cp:coreProperties>
</file>