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DFB56-5DC8-960D-88BD-B50F09D20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4DEF70-59D6-92AB-0F92-E491BD2D7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BE0B68-AF2A-ADB2-88C3-E0084EEB6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2F841F-85C2-08B6-9970-DE468A6D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5DFC44-9A0A-2AA6-9DFF-4EB046B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00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FB700-325A-A474-4BCD-D1DCD952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3ABAED-826E-5426-80DE-6334CF0AF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AFD7B4-1849-607F-A716-581EB840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469ABF-86CC-9A09-D6A5-C3250F95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4E07DC-4EC2-08C3-971E-AF708F3A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50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E70BBEB-162A-DCCF-9B2C-804292909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3795089-CAB8-2A51-B8DD-8DA37AF9F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456759-7DBF-2769-F0F2-C77403E1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A16F7E-DA5C-1192-A4C8-08A9AB4A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B28848-9189-EBBF-1F4E-C06057F2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80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85ED8-9604-9CB6-99CF-62DEB9717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FB48D6-2895-560D-DAAC-AAA53A5FC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C80CBC-D30F-4F24-D41F-E760BBB6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7D9653-B6B2-6C27-1738-D68D9BF8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5AE6EF-27C3-9F1B-9653-F9860E2D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73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65D66-A877-8CA9-EF6E-7DA14863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E5A076-C5C9-CCE4-3BBC-C183A251A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0CFD48-93D5-AE2A-B12B-F6FBE6F0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B431C6-169F-63BE-42B0-DC522ACE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176BF7-4CA7-48C9-91EA-008B903F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37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4F500-7FE5-6107-97C5-72E5AB47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4B1F1-9699-33A2-25D4-1C95A2179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2B1457-145F-0EA7-4BBC-E0A2C97F6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F232B55-7432-FBE4-797C-A7F57191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008B4D-0357-B297-FB98-8EA190B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929F4C-6FC2-7905-0260-9EFEAAC83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24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B8EB9-31CA-34D5-C7F5-14EC2470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3773EB-1482-7373-D473-E030892CA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35B7F0-3E63-4163-E166-AFE1213B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5E1A34C-4523-9A04-AF68-D75A7232C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191267-6143-D69B-32DE-6F5D667D6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41522E6-CA3A-9257-5361-71DCF4CF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50B5FD-A05D-41CC-26F3-46109E2E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084B9B9-8B8C-BD4E-394A-46BFEAE5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41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D3B70-5915-8E67-3FB9-FAC4CFF2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F8AF53-FC7C-BD7B-271C-26CCC7C5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9A0DB5-9A02-787B-3E4F-7A576C77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43E88F-2113-BE11-31FA-1E5581E7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81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8D9E5F5-0EFF-3AF1-2BC7-EFA66CA7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F120FE0-D145-1A19-5B70-D144AED7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E87D76-30EF-7C63-78A5-4B9D0C08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78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71FE12-F66B-B4AE-1803-298DA95E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FDAABB-9C4D-03A3-1104-8B6534E3B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98CDD4-23B9-9525-FE29-E93F0B25B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246DC8-987A-1C4C-982B-F3BB29FE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4554EB-3498-0AD1-DD9D-06E35EBD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ED9C51-BE4C-BB7F-5F02-4465DAF7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45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31FDE-B9C4-CC20-8BBA-24CDFF3B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9ED1A37-64AE-3D3A-9635-D81721566E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48AF89-9F3A-E6A2-DB67-7A3220FE9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729F1E-530E-26D1-6005-5EC8C2D0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F7CDF8-13E9-9B97-D8F9-B67E0533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48F6D7-0E76-9525-930D-3DD1E955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54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65D718A-E0F8-80C2-6F47-E27C8787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FBC503-76AD-51C3-80F1-4E2C15BF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9939EA-12CE-3373-DA91-BA55B8E14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48C79-75CE-43CC-A7AF-52686EA6F80F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B326F0-57BD-43E7-4C44-63D7C690E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D4E8D9-8E97-5381-A747-82A2F7D4F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9B0C8-AE98-42BD-BA0E-FD6FDE9EDF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4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0372AA-12E1-4094-B31A-1B0F57FC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980710E-6A57-68D4-1689-3E6E00F0B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7" y="-2346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3534655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268FEC-9FE6-3ABD-59DA-4314239EF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2306963"/>
            <a:ext cx="10672316" cy="3670255"/>
          </a:xfrm>
        </p:spPr>
        <p:txBody>
          <a:bodyPr anchor="b">
            <a:normAutofit/>
          </a:bodyPr>
          <a:lstStyle/>
          <a:p>
            <a:pPr algn="l"/>
            <a:r>
              <a:rPr lang="cs-CZ" sz="5200">
                <a:solidFill>
                  <a:srgbClr val="FFFFFF"/>
                </a:solidFill>
              </a:rPr>
              <a:t>Opakování učiva, závěrečná písemná práce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1A7ED4-705E-937B-DDAC-B1F8B6646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83" y="321733"/>
            <a:ext cx="10675136" cy="1831405"/>
          </a:xfrm>
        </p:spPr>
        <p:txBody>
          <a:bodyPr anchor="t">
            <a:normAutofit/>
          </a:bodyPr>
          <a:lstStyle/>
          <a:p>
            <a:pPr algn="l"/>
            <a:r>
              <a:rPr lang="cs-CZ">
                <a:solidFill>
                  <a:srgbClr val="FFFFFF"/>
                </a:solidFill>
              </a:rPr>
              <a:t>8. ročník</a:t>
            </a:r>
          </a:p>
        </p:txBody>
      </p:sp>
    </p:spTree>
    <p:extLst>
      <p:ext uri="{BB962C8B-B14F-4D97-AF65-F5344CB8AC3E}">
        <p14:creationId xmlns:p14="http://schemas.microsoft.com/office/powerpoint/2010/main" val="300517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9C586-3CA3-D755-1157-01AAD336A3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cs-CZ" dirty="0"/>
              <a:t>Slovesný vid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0CF3FB-27E3-7A09-0A28-5C9B537F5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koupit				růst			přečíst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nakupovat			malovat		uslyšel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popadl			vykřikne		mizel </a:t>
            </a:r>
          </a:p>
        </p:txBody>
      </p:sp>
    </p:spTree>
    <p:extLst>
      <p:ext uri="{BB962C8B-B14F-4D97-AF65-F5344CB8AC3E}">
        <p14:creationId xmlns:p14="http://schemas.microsoft.com/office/powerpoint/2010/main" val="202150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A04AA-BE2A-0ED6-0A69-AAC16BC99C1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cs-CZ" dirty="0"/>
              <a:t>Slovesné třídy, vzory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2EDECD-EC09-7EBE-2F64-A7058F5B7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zapojit</a:t>
            </a:r>
          </a:p>
          <a:p>
            <a:pPr marL="0" indent="0">
              <a:buNone/>
            </a:pPr>
            <a:r>
              <a:rPr lang="cs-CZ" dirty="0"/>
              <a:t>otevřít</a:t>
            </a:r>
          </a:p>
          <a:p>
            <a:pPr marL="0" indent="0">
              <a:buNone/>
            </a:pPr>
            <a:r>
              <a:rPr lang="cs-CZ" dirty="0"/>
              <a:t>hledat</a:t>
            </a:r>
          </a:p>
          <a:p>
            <a:pPr marL="0" indent="0">
              <a:buNone/>
            </a:pPr>
            <a:r>
              <a:rPr lang="cs-CZ" dirty="0"/>
              <a:t>upravit</a:t>
            </a:r>
          </a:p>
          <a:p>
            <a:pPr marL="0" indent="0">
              <a:buNone/>
            </a:pPr>
            <a:r>
              <a:rPr lang="cs-CZ" dirty="0"/>
              <a:t>natřít</a:t>
            </a:r>
          </a:p>
          <a:p>
            <a:pPr marL="0" indent="0">
              <a:buNone/>
            </a:pPr>
            <a:r>
              <a:rPr lang="cs-CZ" dirty="0"/>
              <a:t>uhasit</a:t>
            </a:r>
          </a:p>
          <a:p>
            <a:pPr marL="0" indent="0">
              <a:buNone/>
            </a:pPr>
            <a:r>
              <a:rPr lang="cs-CZ" dirty="0"/>
              <a:t>namalovat</a:t>
            </a:r>
          </a:p>
          <a:p>
            <a:pPr marL="0" indent="0">
              <a:buNone/>
            </a:pPr>
            <a:r>
              <a:rPr lang="cs-CZ" dirty="0"/>
              <a:t>zahrnout</a:t>
            </a:r>
          </a:p>
        </p:txBody>
      </p:sp>
    </p:spTree>
    <p:extLst>
      <p:ext uri="{BB962C8B-B14F-4D97-AF65-F5344CB8AC3E}">
        <p14:creationId xmlns:p14="http://schemas.microsoft.com/office/powerpoint/2010/main" val="257534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14F31-A806-53D2-1024-D934675A02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r>
              <a:rPr lang="cs-CZ" dirty="0"/>
              <a:t>Obohacování slovní zásoby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0F7BF-29EF-1F2B-CAD1-B128623AB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cs-CZ" dirty="0"/>
              <a:t>zeměkoule			učitelka			ODS	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přepsat			český jazyk			diktát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teploměr			OSN				třídní kniha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1687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B40E0-A5D4-7BFC-259F-C9757748C0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r>
              <a:rPr lang="cs-CZ" dirty="0"/>
              <a:t>Antonyma, homonyma, synonyma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A0A15C-C01B-B8F1-2177-78EFA20E8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synonyma - chlapec, dům, pes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antonyma – den, spát, ráno, zdraví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homonyma – los, jeřáb, zámek, kolej </a:t>
            </a:r>
          </a:p>
        </p:txBody>
      </p:sp>
    </p:spTree>
    <p:extLst>
      <p:ext uri="{BB962C8B-B14F-4D97-AF65-F5344CB8AC3E}">
        <p14:creationId xmlns:p14="http://schemas.microsoft.com/office/powerpoint/2010/main" val="1683162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630D5-2C18-EFE5-B4F3-E38E4F1E562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cs-CZ" dirty="0"/>
              <a:t>Přejatá slova – pravopis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2934F8-B172-1166-C9BA-F3FB8E7D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  <a:r>
              <a:rPr lang="cs-CZ" dirty="0" err="1"/>
              <a:t>k___no</a:t>
            </a:r>
            <a:r>
              <a:rPr lang="cs-CZ" dirty="0"/>
              <a:t>, f___z___</a:t>
            </a:r>
            <a:r>
              <a:rPr lang="cs-CZ" dirty="0" err="1"/>
              <a:t>ka</a:t>
            </a:r>
            <a:r>
              <a:rPr lang="cs-CZ" dirty="0"/>
              <a:t>, d___</a:t>
            </a:r>
            <a:r>
              <a:rPr lang="cs-CZ" dirty="0" err="1"/>
              <a:t>ktát</a:t>
            </a:r>
            <a:r>
              <a:rPr lang="cs-CZ" dirty="0"/>
              <a:t>, </a:t>
            </a:r>
            <a:r>
              <a:rPr lang="cs-CZ" dirty="0" err="1"/>
              <a:t>motoc</a:t>
            </a:r>
            <a:r>
              <a:rPr lang="cs-CZ" dirty="0"/>
              <a:t>___</a:t>
            </a:r>
            <a:r>
              <a:rPr lang="cs-CZ" dirty="0" err="1"/>
              <a:t>kl</a:t>
            </a:r>
            <a:r>
              <a:rPr lang="cs-CZ" dirty="0"/>
              <a:t>, </a:t>
            </a:r>
            <a:r>
              <a:rPr lang="cs-CZ" dirty="0" err="1"/>
              <a:t>tr</a:t>
            </a:r>
            <a:r>
              <a:rPr lang="cs-CZ" dirty="0"/>
              <a:t>___buna, l___r___</a:t>
            </a:r>
            <a:r>
              <a:rPr lang="cs-CZ" dirty="0" err="1"/>
              <a:t>ka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cenz</a:t>
            </a:r>
            <a:r>
              <a:rPr lang="cs-CZ" dirty="0"/>
              <a:t>___</a:t>
            </a:r>
            <a:r>
              <a:rPr lang="cs-CZ" dirty="0" err="1"/>
              <a:t>ra</a:t>
            </a:r>
            <a:r>
              <a:rPr lang="cs-CZ" dirty="0"/>
              <a:t>, sk___</a:t>
            </a:r>
            <a:r>
              <a:rPr lang="cs-CZ" dirty="0" err="1"/>
              <a:t>tr</a:t>
            </a:r>
            <a:r>
              <a:rPr lang="cs-CZ" dirty="0"/>
              <a:t>, </a:t>
            </a:r>
            <a:r>
              <a:rPr lang="cs-CZ" dirty="0" err="1"/>
              <a:t>pedik</a:t>
            </a:r>
            <a:r>
              <a:rPr lang="cs-CZ" dirty="0"/>
              <a:t>___</a:t>
            </a:r>
            <a:r>
              <a:rPr lang="cs-CZ" dirty="0" err="1"/>
              <a:t>ra</a:t>
            </a:r>
            <a:r>
              <a:rPr lang="cs-CZ" dirty="0"/>
              <a:t>, </a:t>
            </a:r>
            <a:r>
              <a:rPr lang="cs-CZ" dirty="0" err="1"/>
              <a:t>manik</a:t>
            </a:r>
            <a:r>
              <a:rPr lang="cs-CZ" dirty="0"/>
              <a:t>___</a:t>
            </a:r>
            <a:r>
              <a:rPr lang="cs-CZ" dirty="0" err="1"/>
              <a:t>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330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935B8-FDE6-0A91-04E6-26E220FF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cs-CZ" dirty="0"/>
              <a:t>Slovní druhy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76687D-9E10-6341-612D-434267FCB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Chlapci cestou v lese vyplašili lasičku a dlouhou dobu pozorovali dva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veliké dravé ptáky, kteří kroužili nad krajinou. </a:t>
            </a:r>
          </a:p>
        </p:txBody>
      </p:sp>
    </p:spTree>
    <p:extLst>
      <p:ext uri="{BB962C8B-B14F-4D97-AF65-F5344CB8AC3E}">
        <p14:creationId xmlns:p14="http://schemas.microsoft.com/office/powerpoint/2010/main" val="325974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BDD52-B301-47CE-3906-0B870983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292"/>
            <a:ext cx="10515600" cy="1325563"/>
          </a:xfrm>
          <a:solidFill>
            <a:schemeClr val="accent2"/>
          </a:solidFill>
        </p:spPr>
        <p:txBody>
          <a:bodyPr/>
          <a:lstStyle/>
          <a:p>
            <a:r>
              <a:rPr lang="cs-CZ" dirty="0"/>
              <a:t>Podstatná jména, druhy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421C8B-4F35-71CE-516A-6F98003F2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játra 			ledviny		nůžky			kamení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křoví			vrata			písek			kalhoty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mouka		dveře			Pardubice		obecenstvo			</a:t>
            </a:r>
          </a:p>
        </p:txBody>
      </p:sp>
    </p:spTree>
    <p:extLst>
      <p:ext uri="{BB962C8B-B14F-4D97-AF65-F5344CB8AC3E}">
        <p14:creationId xmlns:p14="http://schemas.microsoft.com/office/powerpoint/2010/main" val="327857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2F0C8-D501-7B57-5EA4-B1D75B7E9D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cs-CZ" dirty="0"/>
              <a:t>Podstatná jména, kategorie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EFB20F-B856-174E-F3F8-B9E47CBC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 cíli –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bez práce-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ke sluhovi - </a:t>
            </a:r>
          </a:p>
        </p:txBody>
      </p:sp>
    </p:spTree>
    <p:extLst>
      <p:ext uri="{BB962C8B-B14F-4D97-AF65-F5344CB8AC3E}">
        <p14:creationId xmlns:p14="http://schemas.microsoft.com/office/powerpoint/2010/main" val="289907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BC09A2-6E6C-709E-A8E4-21D504712E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cs-CZ" dirty="0"/>
              <a:t>Přídavná jména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3FEB2-0BBA-EBAD-9AC1-9F0D092C9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cs-CZ" dirty="0" err="1"/>
              <a:t>sousedov</a:t>
            </a:r>
            <a:r>
              <a:rPr lang="cs-CZ" dirty="0"/>
              <a:t>___ přátelé, minul___ měsíc, Karlov___ dopisy, s </a:t>
            </a:r>
            <a:r>
              <a:rPr lang="cs-CZ" dirty="0" err="1"/>
              <a:t>mal</a:t>
            </a:r>
            <a:r>
              <a:rPr lang="cs-CZ" dirty="0"/>
              <a:t>___m psem, koz___ mléko, </a:t>
            </a:r>
            <a:r>
              <a:rPr lang="cs-CZ" dirty="0" err="1"/>
              <a:t>draz</a:t>
            </a:r>
            <a:r>
              <a:rPr lang="cs-CZ" dirty="0"/>
              <a:t>___ přátelé, s </a:t>
            </a:r>
            <a:r>
              <a:rPr lang="cs-CZ" dirty="0" err="1"/>
              <a:t>holub___m</a:t>
            </a:r>
            <a:r>
              <a:rPr lang="cs-CZ" dirty="0"/>
              <a:t> peřím, </a:t>
            </a:r>
            <a:r>
              <a:rPr lang="cs-CZ" dirty="0" err="1"/>
              <a:t>hověz</a:t>
            </a:r>
            <a:r>
              <a:rPr lang="cs-CZ" dirty="0"/>
              <a:t>___ guláš, </a:t>
            </a:r>
            <a:r>
              <a:rPr lang="cs-CZ" dirty="0" err="1"/>
              <a:t>vepřov</a:t>
            </a:r>
            <a:r>
              <a:rPr lang="cs-CZ" dirty="0"/>
              <a:t>___ řízek </a:t>
            </a:r>
          </a:p>
        </p:txBody>
      </p:sp>
    </p:spTree>
    <p:extLst>
      <p:ext uri="{BB962C8B-B14F-4D97-AF65-F5344CB8AC3E}">
        <p14:creationId xmlns:p14="http://schemas.microsoft.com/office/powerpoint/2010/main" val="24617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DBC73-6E6A-0DBB-8A83-1B606004E5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cs-CZ" dirty="0"/>
              <a:t>Stupňování přídavných jmen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29DF67-72B0-B813-41BC-A6D34F4FF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malý (2) 			zlý (3)				velký (2)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tvrdý (2)			lehký (2)			vysoký (2)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dobrý(3)			úzký (2)			sladký(2)</a:t>
            </a:r>
          </a:p>
        </p:txBody>
      </p:sp>
    </p:spTree>
    <p:extLst>
      <p:ext uri="{BB962C8B-B14F-4D97-AF65-F5344CB8AC3E}">
        <p14:creationId xmlns:p14="http://schemas.microsoft.com/office/powerpoint/2010/main" val="214674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E6ECB-193D-AAB3-4542-C6380F910B0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Zájmena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77A3C2-6A28-AD52-BDC3-4522D821F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cs-CZ" dirty="0"/>
              <a:t>Pojďte s námi. Málokomu se s tím svěřili. Každý byl připraven na tento slavný den.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Pojď k (já) ………………….., políbil (ona) ……………………., (on) …………… nevěřil, chtěl tam jít s (vy) ……………….., do (nic) ………………… se nepleť. </a:t>
            </a:r>
          </a:p>
        </p:txBody>
      </p:sp>
    </p:spTree>
    <p:extLst>
      <p:ext uri="{BB962C8B-B14F-4D97-AF65-F5344CB8AC3E}">
        <p14:creationId xmlns:p14="http://schemas.microsoft.com/office/powerpoint/2010/main" val="203866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8A179-4DD2-78CB-066F-B454396B5C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Druhy číslovek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7B5CEE-053B-2230-D27A-EBD841E48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cs-CZ" dirty="0"/>
              <a:t>dvojí 			první 			tisíc			několikrát</a:t>
            </a:r>
          </a:p>
          <a:p>
            <a:pPr marL="0" indent="0">
              <a:lnSpc>
                <a:spcPct val="200000"/>
              </a:lnSpc>
              <a:buNone/>
            </a:pPr>
            <a:endParaRPr lang="cs-CZ" dirty="0"/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dvacátý		jednou		oboje			pětinásobný</a:t>
            </a:r>
          </a:p>
        </p:txBody>
      </p:sp>
    </p:spTree>
    <p:extLst>
      <p:ext uri="{BB962C8B-B14F-4D97-AF65-F5344CB8AC3E}">
        <p14:creationId xmlns:p14="http://schemas.microsoft.com/office/powerpoint/2010/main" val="73211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79C09-F325-6D4E-BA34-E4736A10A5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cs-CZ" dirty="0"/>
              <a:t>Slovesa, kategorie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51F88-DD01-2644-85EA-B183849AA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vykloní se –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byl by si četl-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byla sepsána -  </a:t>
            </a:r>
          </a:p>
        </p:txBody>
      </p:sp>
    </p:spTree>
    <p:extLst>
      <p:ext uri="{BB962C8B-B14F-4D97-AF65-F5344CB8AC3E}">
        <p14:creationId xmlns:p14="http://schemas.microsoft.com/office/powerpoint/2010/main" val="6114793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430</Words>
  <Application>Microsoft Office PowerPoint</Application>
  <PresentationFormat>Širokoúhlá obrazovka</PresentationFormat>
  <Paragraphs>72</Paragraphs>
  <Slides>14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Opakování učiva, závěrečná písemná práce </vt:lpstr>
      <vt:lpstr>Slovní druhy </vt:lpstr>
      <vt:lpstr>Podstatná jména, druhy </vt:lpstr>
      <vt:lpstr>Podstatná jména, kategorie</vt:lpstr>
      <vt:lpstr>Přídavná jména</vt:lpstr>
      <vt:lpstr>Stupňování přídavných jmen </vt:lpstr>
      <vt:lpstr>Zájmena </vt:lpstr>
      <vt:lpstr>Druhy číslovek </vt:lpstr>
      <vt:lpstr>Slovesa, kategorie  </vt:lpstr>
      <vt:lpstr>Slovesný vid </vt:lpstr>
      <vt:lpstr>Slovesné třídy, vzory</vt:lpstr>
      <vt:lpstr>Obohacování slovní zásoby</vt:lpstr>
      <vt:lpstr>Antonyma, homonyma, synonyma</vt:lpstr>
      <vt:lpstr>Přejatá slova – pravopis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Opakování učiva, závěrečná písemná práce </dc:title>
  <dc:creator>Milan Bednář</dc:creator>
  <cp:lastModifiedBy>Milan Bednář</cp:lastModifiedBy>
  <cp:revision>1</cp:revision>
  <dcterms:created xsi:type="dcterms:W3CDTF">2022-05-30T16:14:28Z</dcterms:created>
  <dcterms:modified xsi:type="dcterms:W3CDTF">2022-05-30T16:41:01Z</dcterms:modified>
</cp:coreProperties>
</file>