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2" r:id="rId3"/>
    <p:sldId id="263" r:id="rId4"/>
    <p:sldId id="257" r:id="rId5"/>
    <p:sldId id="261" r:id="rId6"/>
    <p:sldId id="264" r:id="rId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CFF"/>
    <a:srgbClr val="99CCFF"/>
    <a:srgbClr val="FF6600"/>
    <a:srgbClr val="FFFFCC"/>
    <a:srgbClr val="CC3300"/>
    <a:srgbClr val="FFFF99"/>
    <a:srgbClr val="36000A"/>
    <a:srgbClr val="800000"/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1EEC5BF-F592-4F8C-A0FF-760B0CE122AC}" type="doc">
      <dgm:prSet loTypeId="urn:microsoft.com/office/officeart/2005/8/layout/default" loCatId="list" qsTypeId="urn:microsoft.com/office/officeart/2005/8/quickstyle/simple3" qsCatId="simple" csTypeId="urn:microsoft.com/office/officeart/2005/8/colors/accent1_1" csCatId="accent1" phldr="1"/>
      <dgm:spPr/>
      <dgm:t>
        <a:bodyPr/>
        <a:lstStyle/>
        <a:p>
          <a:endParaRPr lang="cs-CZ"/>
        </a:p>
      </dgm:t>
    </dgm:pt>
    <dgm:pt modelId="{69B91CD5-AD78-4F9C-B06B-433251C2BE67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/>
            <a:t>Už hořela, když jsem si do ní lehal  </a:t>
          </a:r>
        </a:p>
        <a:p>
          <a:r>
            <a:rPr lang="cs-CZ" dirty="0"/>
            <a:t>(1989)</a:t>
          </a:r>
        </a:p>
      </dgm:t>
    </dgm:pt>
    <dgm:pt modelId="{B55CF15D-1C09-40AC-848D-3F4A7D2E7B22}" type="parTrans" cxnId="{6F1FF6DE-D909-4F28-A5C5-988CDE14AAF1}">
      <dgm:prSet/>
      <dgm:spPr/>
      <dgm:t>
        <a:bodyPr/>
        <a:lstStyle/>
        <a:p>
          <a:endParaRPr lang="cs-CZ"/>
        </a:p>
      </dgm:t>
    </dgm:pt>
    <dgm:pt modelId="{AD672604-11CE-44FD-81E8-723C1C81842B}" type="sibTrans" cxnId="{6F1FF6DE-D909-4F28-A5C5-988CDE14AAF1}">
      <dgm:prSet/>
      <dgm:spPr/>
      <dgm:t>
        <a:bodyPr/>
        <a:lstStyle/>
        <a:p>
          <a:endParaRPr lang="cs-CZ"/>
        </a:p>
      </dgm:t>
    </dgm:pt>
    <dgm:pt modelId="{E22AAEC5-1D08-41E1-8CCA-AA730C889191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/>
            <a:t>Možná, </a:t>
          </a:r>
          <a:r>
            <a:rPr lang="cs-CZ" dirty="0" err="1"/>
            <a:t>možná</a:t>
          </a:r>
          <a:r>
            <a:rPr lang="cs-CZ" dirty="0"/>
            <a:t> ne: nápady z vnitřního světa (1993)</a:t>
          </a:r>
        </a:p>
      </dgm:t>
    </dgm:pt>
    <dgm:pt modelId="{F6FB0C6A-D252-45A6-A701-EB50F41C0504}" type="parTrans" cxnId="{13B1AB28-B635-4D50-92AF-7FC85EF99915}">
      <dgm:prSet/>
      <dgm:spPr/>
      <dgm:t>
        <a:bodyPr/>
        <a:lstStyle/>
        <a:p>
          <a:endParaRPr lang="cs-CZ"/>
        </a:p>
      </dgm:t>
    </dgm:pt>
    <dgm:pt modelId="{D9CA64D0-0312-4F91-AFC9-68B2CDDF6632}" type="sibTrans" cxnId="{13B1AB28-B635-4D50-92AF-7FC85EF99915}">
      <dgm:prSet/>
      <dgm:spPr/>
      <dgm:t>
        <a:bodyPr/>
        <a:lstStyle/>
        <a:p>
          <a:endParaRPr lang="cs-CZ"/>
        </a:p>
      </dgm:t>
    </dgm:pt>
    <dgm:pt modelId="{35284799-2F4C-44F8-BF87-21AB58C9A5C6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/>
            <a:t>Ach jo, některé postřehy z obou stran ledničky (1995)</a:t>
          </a:r>
        </a:p>
      </dgm:t>
    </dgm:pt>
    <dgm:pt modelId="{28FE8EC8-BFCD-436A-9ADD-A156791C9698}" type="parTrans" cxnId="{C8DD4FD8-DDF2-44E3-82EF-4811E7C57DFC}">
      <dgm:prSet/>
      <dgm:spPr/>
      <dgm:t>
        <a:bodyPr/>
        <a:lstStyle/>
        <a:p>
          <a:endParaRPr lang="cs-CZ"/>
        </a:p>
      </dgm:t>
    </dgm:pt>
    <dgm:pt modelId="{D41CF1E9-95F7-4645-B913-90E3AEC1822A}" type="sibTrans" cxnId="{C8DD4FD8-DDF2-44E3-82EF-4811E7C57DFC}">
      <dgm:prSet/>
      <dgm:spPr/>
      <dgm:t>
        <a:bodyPr/>
        <a:lstStyle/>
        <a:p>
          <a:endParaRPr lang="cs-CZ"/>
        </a:p>
      </dgm:t>
    </dgm:pt>
    <dgm:pt modelId="{2D90C601-2D7A-4B74-9635-0D7EE9F633AA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r>
            <a:rPr lang="cs-CZ" dirty="0"/>
            <a:t>Od začátku do konce: naše životní rituály (1995)</a:t>
          </a:r>
        </a:p>
      </dgm:t>
    </dgm:pt>
    <dgm:pt modelId="{96B63F4D-6EDC-4BB2-8139-6A3FE7B51C82}" type="parTrans" cxnId="{2671E37D-7D95-4B06-82BA-18400FF97B96}">
      <dgm:prSet/>
      <dgm:spPr/>
      <dgm:t>
        <a:bodyPr/>
        <a:lstStyle/>
        <a:p>
          <a:endParaRPr lang="cs-CZ"/>
        </a:p>
      </dgm:t>
    </dgm:pt>
    <dgm:pt modelId="{6877797C-D97B-441E-A71F-98236F23FC6E}" type="sibTrans" cxnId="{2671E37D-7D95-4B06-82BA-18400FF97B96}">
      <dgm:prSet/>
      <dgm:spPr/>
      <dgm:t>
        <a:bodyPr/>
        <a:lstStyle/>
        <a:p>
          <a:endParaRPr lang="cs-CZ"/>
        </a:p>
      </dgm:t>
    </dgm:pt>
    <dgm:pt modelId="{CCA7C479-BE0A-4692-8536-DA68ACED260F}">
      <dgm:prSet phldrT="[Text]"/>
      <dgm:spPr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</dgm:spPr>
      <dgm:t>
        <a:bodyPr/>
        <a:lstStyle/>
        <a:p>
          <a:endParaRPr lang="cs-CZ" dirty="0"/>
        </a:p>
        <a:p>
          <a:r>
            <a:rPr lang="cs-CZ" dirty="0"/>
            <a:t>Třetí přání </a:t>
          </a:r>
          <a:br>
            <a:rPr lang="cs-CZ" dirty="0"/>
          </a:br>
          <a:r>
            <a:rPr lang="cs-CZ" dirty="0"/>
            <a:t>(2004)</a:t>
          </a:r>
        </a:p>
        <a:p>
          <a:endParaRPr lang="cs-CZ" dirty="0"/>
        </a:p>
      </dgm:t>
    </dgm:pt>
    <dgm:pt modelId="{4FBB00BE-038B-4D64-B11B-994A07FBB5CA}" type="parTrans" cxnId="{AE57D1DD-33D4-4A8D-A3A4-DFA3874FA943}">
      <dgm:prSet/>
      <dgm:spPr/>
      <dgm:t>
        <a:bodyPr/>
        <a:lstStyle/>
        <a:p>
          <a:endParaRPr lang="cs-CZ"/>
        </a:p>
      </dgm:t>
    </dgm:pt>
    <dgm:pt modelId="{0D1DF032-8F76-45D2-9C91-FC5C30727465}" type="sibTrans" cxnId="{AE57D1DD-33D4-4A8D-A3A4-DFA3874FA943}">
      <dgm:prSet/>
      <dgm:spPr/>
      <dgm:t>
        <a:bodyPr/>
        <a:lstStyle/>
        <a:p>
          <a:endParaRPr lang="cs-CZ"/>
        </a:p>
      </dgm:t>
    </dgm:pt>
    <dgm:pt modelId="{CB3FD8F4-13BC-4228-8B18-CC697A8D74FE}" type="pres">
      <dgm:prSet presAssocID="{D1EEC5BF-F592-4F8C-A0FF-760B0CE122AC}" presName="diagram" presStyleCnt="0">
        <dgm:presLayoutVars>
          <dgm:dir/>
          <dgm:resizeHandles val="exact"/>
        </dgm:presLayoutVars>
      </dgm:prSet>
      <dgm:spPr/>
    </dgm:pt>
    <dgm:pt modelId="{43F49B5D-9A72-4D07-B22E-94D158BC5EBA}" type="pres">
      <dgm:prSet presAssocID="{69B91CD5-AD78-4F9C-B06B-433251C2BE67}" presName="node" presStyleLbl="node1" presStyleIdx="0" presStyleCnt="5">
        <dgm:presLayoutVars>
          <dgm:bulletEnabled val="1"/>
        </dgm:presLayoutVars>
      </dgm:prSet>
      <dgm:spPr/>
    </dgm:pt>
    <dgm:pt modelId="{08D01934-B509-4933-9E80-AD3F3E20403B}" type="pres">
      <dgm:prSet presAssocID="{AD672604-11CE-44FD-81E8-723C1C81842B}" presName="sibTrans" presStyleCnt="0"/>
      <dgm:spPr/>
    </dgm:pt>
    <dgm:pt modelId="{9BCF346E-FA2F-4A1E-934D-C146FE1DF814}" type="pres">
      <dgm:prSet presAssocID="{E22AAEC5-1D08-41E1-8CCA-AA730C889191}" presName="node" presStyleLbl="node1" presStyleIdx="1" presStyleCnt="5">
        <dgm:presLayoutVars>
          <dgm:bulletEnabled val="1"/>
        </dgm:presLayoutVars>
      </dgm:prSet>
      <dgm:spPr/>
    </dgm:pt>
    <dgm:pt modelId="{A2C2968B-52B7-4809-A01E-1A0145424E9F}" type="pres">
      <dgm:prSet presAssocID="{D9CA64D0-0312-4F91-AFC9-68B2CDDF6632}" presName="sibTrans" presStyleCnt="0"/>
      <dgm:spPr/>
    </dgm:pt>
    <dgm:pt modelId="{7CD08815-CD61-4ACE-B60B-3AFC0229E39A}" type="pres">
      <dgm:prSet presAssocID="{35284799-2F4C-44F8-BF87-21AB58C9A5C6}" presName="node" presStyleLbl="node1" presStyleIdx="2" presStyleCnt="5">
        <dgm:presLayoutVars>
          <dgm:bulletEnabled val="1"/>
        </dgm:presLayoutVars>
      </dgm:prSet>
      <dgm:spPr/>
    </dgm:pt>
    <dgm:pt modelId="{D6748594-D5B7-4BD2-B3A5-D138C605DC15}" type="pres">
      <dgm:prSet presAssocID="{D41CF1E9-95F7-4645-B913-90E3AEC1822A}" presName="sibTrans" presStyleCnt="0"/>
      <dgm:spPr/>
    </dgm:pt>
    <dgm:pt modelId="{10763637-C74B-48A9-B060-5F205377F852}" type="pres">
      <dgm:prSet presAssocID="{2D90C601-2D7A-4B74-9635-0D7EE9F633AA}" presName="node" presStyleLbl="node1" presStyleIdx="3" presStyleCnt="5">
        <dgm:presLayoutVars>
          <dgm:bulletEnabled val="1"/>
        </dgm:presLayoutVars>
      </dgm:prSet>
      <dgm:spPr/>
    </dgm:pt>
    <dgm:pt modelId="{50189EF0-6CC7-4D10-B161-04CC15A04F6F}" type="pres">
      <dgm:prSet presAssocID="{6877797C-D97B-441E-A71F-98236F23FC6E}" presName="sibTrans" presStyleCnt="0"/>
      <dgm:spPr/>
    </dgm:pt>
    <dgm:pt modelId="{6258F539-35C1-41CF-8CD9-C585E9B8EDB7}" type="pres">
      <dgm:prSet presAssocID="{CCA7C479-BE0A-4692-8536-DA68ACED260F}" presName="node" presStyleLbl="node1" presStyleIdx="4" presStyleCnt="5">
        <dgm:presLayoutVars>
          <dgm:bulletEnabled val="1"/>
        </dgm:presLayoutVars>
      </dgm:prSet>
      <dgm:spPr/>
    </dgm:pt>
  </dgm:ptLst>
  <dgm:cxnLst>
    <dgm:cxn modelId="{13B1AB28-B635-4D50-92AF-7FC85EF99915}" srcId="{D1EEC5BF-F592-4F8C-A0FF-760B0CE122AC}" destId="{E22AAEC5-1D08-41E1-8CCA-AA730C889191}" srcOrd="1" destOrd="0" parTransId="{F6FB0C6A-D252-45A6-A701-EB50F41C0504}" sibTransId="{D9CA64D0-0312-4F91-AFC9-68B2CDDF6632}"/>
    <dgm:cxn modelId="{D63D3335-732C-48FF-874A-8919AF2C462F}" type="presOf" srcId="{CCA7C479-BE0A-4692-8536-DA68ACED260F}" destId="{6258F539-35C1-41CF-8CD9-C585E9B8EDB7}" srcOrd="0" destOrd="0" presId="urn:microsoft.com/office/officeart/2005/8/layout/default"/>
    <dgm:cxn modelId="{2671E37D-7D95-4B06-82BA-18400FF97B96}" srcId="{D1EEC5BF-F592-4F8C-A0FF-760B0CE122AC}" destId="{2D90C601-2D7A-4B74-9635-0D7EE9F633AA}" srcOrd="3" destOrd="0" parTransId="{96B63F4D-6EDC-4BB2-8139-6A3FE7B51C82}" sibTransId="{6877797C-D97B-441E-A71F-98236F23FC6E}"/>
    <dgm:cxn modelId="{BB8AB17F-6FC3-4C52-8D3B-B779013112B3}" type="presOf" srcId="{69B91CD5-AD78-4F9C-B06B-433251C2BE67}" destId="{43F49B5D-9A72-4D07-B22E-94D158BC5EBA}" srcOrd="0" destOrd="0" presId="urn:microsoft.com/office/officeart/2005/8/layout/default"/>
    <dgm:cxn modelId="{61A8AE9C-C739-420C-885F-652C770662FE}" type="presOf" srcId="{E22AAEC5-1D08-41E1-8CCA-AA730C889191}" destId="{9BCF346E-FA2F-4A1E-934D-C146FE1DF814}" srcOrd="0" destOrd="0" presId="urn:microsoft.com/office/officeart/2005/8/layout/default"/>
    <dgm:cxn modelId="{BCB4D0A5-79C5-4A6F-9EE1-0D7B0E12F9F4}" type="presOf" srcId="{D1EEC5BF-F592-4F8C-A0FF-760B0CE122AC}" destId="{CB3FD8F4-13BC-4228-8B18-CC697A8D74FE}" srcOrd="0" destOrd="0" presId="urn:microsoft.com/office/officeart/2005/8/layout/default"/>
    <dgm:cxn modelId="{E6F5ECC2-7D1B-4195-999C-E9307392936B}" type="presOf" srcId="{35284799-2F4C-44F8-BF87-21AB58C9A5C6}" destId="{7CD08815-CD61-4ACE-B60B-3AFC0229E39A}" srcOrd="0" destOrd="0" presId="urn:microsoft.com/office/officeart/2005/8/layout/default"/>
    <dgm:cxn modelId="{C8DD4FD8-DDF2-44E3-82EF-4811E7C57DFC}" srcId="{D1EEC5BF-F592-4F8C-A0FF-760B0CE122AC}" destId="{35284799-2F4C-44F8-BF87-21AB58C9A5C6}" srcOrd="2" destOrd="0" parTransId="{28FE8EC8-BFCD-436A-9ADD-A156791C9698}" sibTransId="{D41CF1E9-95F7-4645-B913-90E3AEC1822A}"/>
    <dgm:cxn modelId="{AE57D1DD-33D4-4A8D-A3A4-DFA3874FA943}" srcId="{D1EEC5BF-F592-4F8C-A0FF-760B0CE122AC}" destId="{CCA7C479-BE0A-4692-8536-DA68ACED260F}" srcOrd="4" destOrd="0" parTransId="{4FBB00BE-038B-4D64-B11B-994A07FBB5CA}" sibTransId="{0D1DF032-8F76-45D2-9C91-FC5C30727465}"/>
    <dgm:cxn modelId="{6F1FF6DE-D909-4F28-A5C5-988CDE14AAF1}" srcId="{D1EEC5BF-F592-4F8C-A0FF-760B0CE122AC}" destId="{69B91CD5-AD78-4F9C-B06B-433251C2BE67}" srcOrd="0" destOrd="0" parTransId="{B55CF15D-1C09-40AC-848D-3F4A7D2E7B22}" sibTransId="{AD672604-11CE-44FD-81E8-723C1C81842B}"/>
    <dgm:cxn modelId="{073BBDDF-8C99-4360-B667-110522C5F618}" type="presOf" srcId="{2D90C601-2D7A-4B74-9635-0D7EE9F633AA}" destId="{10763637-C74B-48A9-B060-5F205377F852}" srcOrd="0" destOrd="0" presId="urn:microsoft.com/office/officeart/2005/8/layout/default"/>
    <dgm:cxn modelId="{8028AF4D-E067-456E-B54F-A7AAEBCA8EC8}" type="presParOf" srcId="{CB3FD8F4-13BC-4228-8B18-CC697A8D74FE}" destId="{43F49B5D-9A72-4D07-B22E-94D158BC5EBA}" srcOrd="0" destOrd="0" presId="urn:microsoft.com/office/officeart/2005/8/layout/default"/>
    <dgm:cxn modelId="{5F966A74-B00A-4BCB-9F7F-8E4381739EEA}" type="presParOf" srcId="{CB3FD8F4-13BC-4228-8B18-CC697A8D74FE}" destId="{08D01934-B509-4933-9E80-AD3F3E20403B}" srcOrd="1" destOrd="0" presId="urn:microsoft.com/office/officeart/2005/8/layout/default"/>
    <dgm:cxn modelId="{C87BEA8B-FA5D-43BA-B1BA-3888D6E2C0C0}" type="presParOf" srcId="{CB3FD8F4-13BC-4228-8B18-CC697A8D74FE}" destId="{9BCF346E-FA2F-4A1E-934D-C146FE1DF814}" srcOrd="2" destOrd="0" presId="urn:microsoft.com/office/officeart/2005/8/layout/default"/>
    <dgm:cxn modelId="{C3D9079F-8C57-406F-A351-E3469D958BC5}" type="presParOf" srcId="{CB3FD8F4-13BC-4228-8B18-CC697A8D74FE}" destId="{A2C2968B-52B7-4809-A01E-1A0145424E9F}" srcOrd="3" destOrd="0" presId="urn:microsoft.com/office/officeart/2005/8/layout/default"/>
    <dgm:cxn modelId="{5B26CE97-9D0A-40DC-8748-BC7F8428EB9E}" type="presParOf" srcId="{CB3FD8F4-13BC-4228-8B18-CC697A8D74FE}" destId="{7CD08815-CD61-4ACE-B60B-3AFC0229E39A}" srcOrd="4" destOrd="0" presId="urn:microsoft.com/office/officeart/2005/8/layout/default"/>
    <dgm:cxn modelId="{D0C62422-EE52-43E4-9F07-66EC3BE70CC2}" type="presParOf" srcId="{CB3FD8F4-13BC-4228-8B18-CC697A8D74FE}" destId="{D6748594-D5B7-4BD2-B3A5-D138C605DC15}" srcOrd="5" destOrd="0" presId="urn:microsoft.com/office/officeart/2005/8/layout/default"/>
    <dgm:cxn modelId="{B32394CE-B1E8-4643-9AA5-AAA721B4F116}" type="presParOf" srcId="{CB3FD8F4-13BC-4228-8B18-CC697A8D74FE}" destId="{10763637-C74B-48A9-B060-5F205377F852}" srcOrd="6" destOrd="0" presId="urn:microsoft.com/office/officeart/2005/8/layout/default"/>
    <dgm:cxn modelId="{63A3E618-C90D-4000-BBE8-C31CA8C182C6}" type="presParOf" srcId="{CB3FD8F4-13BC-4228-8B18-CC697A8D74FE}" destId="{50189EF0-6CC7-4D10-B161-04CC15A04F6F}" srcOrd="7" destOrd="0" presId="urn:microsoft.com/office/officeart/2005/8/layout/default"/>
    <dgm:cxn modelId="{BDC6EF67-3930-41E9-90C7-D776B3F2BF98}" type="presParOf" srcId="{CB3FD8F4-13BC-4228-8B18-CC697A8D74FE}" destId="{6258F539-35C1-41CF-8CD9-C585E9B8EDB7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F49B5D-9A72-4D07-B22E-94D158BC5EBA}">
      <dsp:nvSpPr>
        <dsp:cNvPr id="0" name=""/>
        <dsp:cNvSpPr/>
      </dsp:nvSpPr>
      <dsp:spPr>
        <a:xfrm>
          <a:off x="0" y="812638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Už hořela, když jsem si do ní lehal  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(1989)</a:t>
          </a:r>
        </a:p>
      </dsp:txBody>
      <dsp:txXfrm>
        <a:off x="0" y="812638"/>
        <a:ext cx="2571749" cy="1543050"/>
      </dsp:txXfrm>
    </dsp:sp>
    <dsp:sp modelId="{9BCF346E-FA2F-4A1E-934D-C146FE1DF814}">
      <dsp:nvSpPr>
        <dsp:cNvPr id="0" name=""/>
        <dsp:cNvSpPr/>
      </dsp:nvSpPr>
      <dsp:spPr>
        <a:xfrm>
          <a:off x="2828925" y="812638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Možná, </a:t>
          </a:r>
          <a:r>
            <a:rPr lang="cs-CZ" sz="2100" kern="1200" dirty="0" err="1"/>
            <a:t>možná</a:t>
          </a:r>
          <a:r>
            <a:rPr lang="cs-CZ" sz="2100" kern="1200" dirty="0"/>
            <a:t> ne: nápady z vnitřního světa (1993)</a:t>
          </a:r>
        </a:p>
      </dsp:txBody>
      <dsp:txXfrm>
        <a:off x="2828925" y="812638"/>
        <a:ext cx="2571749" cy="1543050"/>
      </dsp:txXfrm>
    </dsp:sp>
    <dsp:sp modelId="{7CD08815-CD61-4ACE-B60B-3AFC0229E39A}">
      <dsp:nvSpPr>
        <dsp:cNvPr id="0" name=""/>
        <dsp:cNvSpPr/>
      </dsp:nvSpPr>
      <dsp:spPr>
        <a:xfrm>
          <a:off x="5657849" y="812638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Ach jo, některé postřehy z obou stran ledničky (1995)</a:t>
          </a:r>
        </a:p>
      </dsp:txBody>
      <dsp:txXfrm>
        <a:off x="5657849" y="812638"/>
        <a:ext cx="2571749" cy="1543050"/>
      </dsp:txXfrm>
    </dsp:sp>
    <dsp:sp modelId="{10763637-C74B-48A9-B060-5F205377F852}">
      <dsp:nvSpPr>
        <dsp:cNvPr id="0" name=""/>
        <dsp:cNvSpPr/>
      </dsp:nvSpPr>
      <dsp:spPr>
        <a:xfrm>
          <a:off x="1414462" y="2612863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Od začátku do konce: naše životní rituály (1995)</a:t>
          </a:r>
        </a:p>
      </dsp:txBody>
      <dsp:txXfrm>
        <a:off x="1414462" y="2612863"/>
        <a:ext cx="2571749" cy="1543050"/>
      </dsp:txXfrm>
    </dsp:sp>
    <dsp:sp modelId="{6258F539-35C1-41CF-8CD9-C585E9B8EDB7}">
      <dsp:nvSpPr>
        <dsp:cNvPr id="0" name=""/>
        <dsp:cNvSpPr/>
      </dsp:nvSpPr>
      <dsp:spPr>
        <a:xfrm>
          <a:off x="4243387" y="2612863"/>
          <a:ext cx="2571749" cy="1543050"/>
        </a:xfrm>
        <a:prstGeom prst="rect">
          <a:avLst/>
        </a:prstGeom>
        <a:gradFill rotWithShape="0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16200000" scaled="0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2100" kern="1200" dirty="0"/>
            <a:t>Třetí přání </a:t>
          </a:r>
          <a:br>
            <a:rPr lang="cs-CZ" sz="2100" kern="1200" dirty="0"/>
          </a:br>
          <a:r>
            <a:rPr lang="cs-CZ" sz="2100" kern="1200" dirty="0"/>
            <a:t>(2004)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2100" kern="1200" dirty="0"/>
        </a:p>
      </dsp:txBody>
      <dsp:txXfrm>
        <a:off x="4243387" y="2612863"/>
        <a:ext cx="2571749" cy="15430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/>
              <a:t>Klepnutím lze upravit styl předlohy podnadpisů.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4" descr="t ytr yrtjgh 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2" name="Text Box 8"/>
          <p:cNvSpPr txBox="1">
            <a:spLocks noChangeArrowheads="1"/>
          </p:cNvSpPr>
          <p:nvPr/>
        </p:nvSpPr>
        <p:spPr bwMode="auto">
          <a:xfrm>
            <a:off x="7962900" y="6375400"/>
            <a:ext cx="1073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CA2F01"/>
                </a:solidFill>
              </a:rPr>
              <a:t>Page </a:t>
            </a:r>
            <a:fld id="{5EC9945A-D329-427C-8F5D-FBF8B74E418A}" type="slidenum">
              <a:rPr lang="fr-FR" b="1">
                <a:solidFill>
                  <a:srgbClr val="CA2F01"/>
                </a:solidFill>
              </a:rPr>
              <a:pPr>
                <a:defRPr/>
              </a:pPr>
              <a:t>‹#›</a:t>
            </a:fld>
            <a:endParaRPr lang="fr-FR" b="1">
              <a:solidFill>
                <a:srgbClr val="CA2F01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fade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2" cstate="print">
            <a:grayscl/>
          </a:blip>
          <a:srcRect/>
          <a:stretch>
            <a:fillRect/>
          </a:stretch>
        </p:blipFill>
        <p:spPr bwMode="auto">
          <a:xfrm>
            <a:off x="611560" y="476672"/>
            <a:ext cx="7056784" cy="52925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noFill/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7" name="Obdélník 6"/>
          <p:cNvSpPr/>
          <p:nvPr/>
        </p:nvSpPr>
        <p:spPr>
          <a:xfrm>
            <a:off x="2051720" y="5661248"/>
            <a:ext cx="6912768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cap="all" spc="0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ndy Round BTN Lt" pitchFamily="34" charset="0"/>
              </a:rPr>
              <a:t>Robert Fulghum</a:t>
            </a:r>
          </a:p>
        </p:txBody>
      </p:sp>
    </p:spTree>
  </p:cSld>
  <p:clrMapOvr>
    <a:masterClrMapping/>
  </p:clrMapOvr>
  <p:transition spd="slow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lum bright="-10000" contrast="10000"/>
          </a:blip>
          <a:stretch>
            <a:fillRect/>
          </a:stretch>
        </p:blipFill>
        <p:spPr bwMode="auto">
          <a:xfrm>
            <a:off x="323528" y="188640"/>
            <a:ext cx="4323526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ástupný symbol pro obsah 2"/>
          <p:cNvSpPr txBox="1">
            <a:spLocks/>
          </p:cNvSpPr>
          <p:nvPr/>
        </p:nvSpPr>
        <p:spPr>
          <a:xfrm>
            <a:off x="5076056" y="404664"/>
            <a:ext cx="3816424" cy="5721499"/>
          </a:xfrm>
          <a:prstGeom prst="rect">
            <a:avLst/>
          </a:prstGeom>
        </p:spPr>
        <p:txBody>
          <a:bodyPr/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endParaRPr kumimoji="0" lang="cs-CZ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Calibri"/>
            </a:endParaRP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/>
              </a:rPr>
              <a:t>     *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1937 Waco, Texas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americký spisovatel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unitářský pastor 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sz="2400" kern="0" noProof="0" dirty="0"/>
              <a:t>f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ilosof</a:t>
            </a:r>
            <a:r>
              <a:rPr lang="cs-CZ" sz="2400" kern="0" dirty="0"/>
              <a:t> a</a:t>
            </a: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učitel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kumimoji="0" lang="cs-CZ" sz="2400" b="0" i="0" u="none" strike="noStrike" kern="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zpěvák, malíř</a:t>
            </a:r>
          </a:p>
          <a:p>
            <a:pPr marL="355600" marR="0" lvl="0" indent="-355600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  <a:defRPr/>
            </a:pPr>
            <a:r>
              <a:rPr lang="cs-CZ" sz="2400" dirty="0"/>
              <a:t>mnich </a:t>
            </a:r>
            <a:br>
              <a:rPr lang="cs-CZ" sz="2400" dirty="0"/>
            </a:br>
            <a:r>
              <a:rPr lang="cs-CZ" sz="2400" dirty="0"/>
              <a:t>(v zen-buddhistickém klášteře)</a:t>
            </a:r>
            <a:endParaRPr kumimoji="0" lang="cs-CZ" sz="2400" b="0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20993191">
            <a:off x="6457142" y="4479175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484784"/>
          <a:ext cx="8229600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Obdélník 6"/>
          <p:cNvSpPr/>
          <p:nvPr/>
        </p:nvSpPr>
        <p:spPr>
          <a:xfrm>
            <a:off x="395536" y="620688"/>
            <a:ext cx="8280920" cy="120032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cs-CZ" sz="7200" b="1" cap="all" spc="0" dirty="0">
                <a:ln w="9000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rgbClr val="66CC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12700" stA="28000" endPos="45000" dist="1000" dir="5400000" sy="-100000" algn="bl" rotWithShape="0"/>
                </a:effectLst>
                <a:latin typeface="Candy Round BTN Lt" pitchFamily="34" charset="0"/>
              </a:rPr>
              <a:t>Povídky a romány</a:t>
            </a:r>
          </a:p>
        </p:txBody>
      </p:sp>
    </p:spTree>
  </p:cSld>
  <p:clrMapOvr>
    <a:masterClrMapping/>
  </p:clrMapOvr>
  <p:transition spd="slow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délník 4"/>
          <p:cNvSpPr/>
          <p:nvPr/>
        </p:nvSpPr>
        <p:spPr>
          <a:xfrm>
            <a:off x="8028384" y="6309320"/>
            <a:ext cx="1115616" cy="5486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schemeClr val="bg1"/>
              </a:solidFill>
            </a:endParaRPr>
          </a:p>
        </p:txBody>
      </p:sp>
      <p:graphicFrame>
        <p:nvGraphicFramePr>
          <p:cNvPr id="7" name="Objek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427984" y="476672"/>
          <a:ext cx="4176464" cy="59097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8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476672"/>
                        <a:ext cx="4176464" cy="5909704"/>
                      </a:xfrm>
                      <a:prstGeom prst="rect">
                        <a:avLst/>
                      </a:prstGeom>
                      <a:noFill/>
                      <a:ln w="28575">
                        <a:solidFill>
                          <a:srgbClr val="00008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 l="4403" t="2751" r="4833" b="2751"/>
          <a:stretch>
            <a:fillRect/>
          </a:stretch>
        </p:blipFill>
        <p:spPr bwMode="auto">
          <a:xfrm>
            <a:off x="179512" y="188640"/>
            <a:ext cx="5184576" cy="64807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spd="slow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2"/>
          <p:cNvSpPr>
            <a:spLocks noGrp="1"/>
          </p:cNvSpPr>
          <p:nvPr>
            <p:ph idx="1"/>
          </p:nvPr>
        </p:nvSpPr>
        <p:spPr>
          <a:xfrm>
            <a:off x="0" y="0"/>
            <a:ext cx="9144000" cy="6858000"/>
          </a:xfrm>
          <a:gradFill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0"/>
          </a:gradFill>
          <a:ln>
            <a:noFill/>
          </a:ln>
        </p:spPr>
        <p:txBody>
          <a:bodyPr/>
          <a:lstStyle/>
          <a:p>
            <a:pPr>
              <a:buFont typeface="Arial" pitchFamily="34" charset="0"/>
              <a:buChar char="•"/>
            </a:pPr>
            <a:endParaRPr lang="cs-CZ" sz="1800" b="1" dirty="0"/>
          </a:p>
          <a:p>
            <a:pPr>
              <a:buNone/>
            </a:pPr>
            <a:endParaRPr lang="cs-CZ" sz="1800" b="1" dirty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/>
          </a:p>
          <a:p>
            <a:pPr marL="450850" indent="-273050">
              <a:buNone/>
            </a:pPr>
            <a:endParaRPr lang="cs-CZ" sz="2000" b="1" dirty="0"/>
          </a:p>
          <a:p>
            <a:pPr marL="450850" indent="-273050">
              <a:buNone/>
            </a:pPr>
            <a:endParaRPr lang="cs-CZ" sz="2000" b="1" dirty="0"/>
          </a:p>
          <a:p>
            <a:pPr marL="450850" indent="-273050">
              <a:buNone/>
            </a:pPr>
            <a:endParaRPr lang="cs-CZ" sz="2000" b="1" dirty="0"/>
          </a:p>
          <a:p>
            <a:pPr marL="450850" indent="-273050">
              <a:buNone/>
            </a:pPr>
            <a:endParaRPr lang="cs-CZ" sz="2000" b="1" dirty="0"/>
          </a:p>
          <a:p>
            <a:pPr marL="450850" indent="-273050">
              <a:buNone/>
            </a:pPr>
            <a:endParaRPr lang="cs-CZ" sz="2000" b="1" dirty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/>
          </a:p>
          <a:p>
            <a:pPr marL="450850" indent="-273050">
              <a:buNone/>
            </a:pPr>
            <a:endParaRPr lang="cs-CZ" sz="2000" b="1" dirty="0"/>
          </a:p>
          <a:p>
            <a:pPr marL="450850" indent="-273050">
              <a:buFont typeface="Arial" pitchFamily="34" charset="0"/>
              <a:buChar char="•"/>
            </a:pPr>
            <a:endParaRPr lang="cs-CZ" sz="2000" b="1" dirty="0"/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/>
              <a:t>O všechno se rozděl.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/>
              <a:t>Hraj fér.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/>
              <a:t>Nikoho nebij.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/>
              <a:t>Vracej věci tam, kde jsi je našel.</a:t>
            </a:r>
          </a:p>
          <a:p>
            <a:pPr marL="1077913" indent="-354013">
              <a:buFont typeface="Wingdings" pitchFamily="2" charset="2"/>
              <a:buChar char="ü"/>
            </a:pPr>
            <a:r>
              <a:rPr lang="cs-CZ" sz="2000" b="1" dirty="0"/>
              <a:t>Uklízej po sobě.</a:t>
            </a:r>
          </a:p>
        </p:txBody>
      </p:sp>
      <p:sp>
        <p:nvSpPr>
          <p:cNvPr id="6" name="Obdélník 5"/>
          <p:cNvSpPr/>
          <p:nvPr/>
        </p:nvSpPr>
        <p:spPr>
          <a:xfrm>
            <a:off x="4067944" y="260648"/>
            <a:ext cx="4824536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Arial" pitchFamily="34" charset="0"/>
              <a:buChar char="•"/>
            </a:pPr>
            <a:endParaRPr lang="cs-CZ" sz="2000" b="1" dirty="0"/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Před jídlem si umyj ruce.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Splachuj.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Teplé koláčky a studené mléko </a:t>
            </a:r>
            <a:br>
              <a:rPr lang="cs-CZ" sz="2000" b="1" dirty="0"/>
            </a:br>
            <a:r>
              <a:rPr lang="cs-CZ" sz="2000" b="1" dirty="0"/>
              <a:t>ti udělají dobře.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Když někomu ublížíš, řekni promiň.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Neber si nic, co ti nepatří.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Žij vyrovnaně – trochu se uč </a:t>
            </a:r>
            <a:br>
              <a:rPr lang="cs-CZ" sz="2000" b="1" dirty="0"/>
            </a:br>
            <a:r>
              <a:rPr lang="cs-CZ" sz="2000" b="1" dirty="0"/>
              <a:t>a trochu přemýšlej a každý den trochu maluj a kresli a zpívej </a:t>
            </a:r>
            <a:br>
              <a:rPr lang="cs-CZ" sz="2000" b="1" dirty="0"/>
            </a:br>
            <a:r>
              <a:rPr lang="cs-CZ" sz="2000" b="1" dirty="0"/>
              <a:t>a tancuj a hraj si a pracuj.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Každý den odpoledne si zdřímni.</a:t>
            </a:r>
          </a:p>
          <a:p>
            <a:pPr marL="273050" indent="-273050">
              <a:buFont typeface="Wingdings" pitchFamily="2" charset="2"/>
              <a:buChar char="ü"/>
            </a:pPr>
            <a:r>
              <a:rPr lang="cs-CZ" sz="2000" b="1" dirty="0"/>
              <a:t>Když vyrazíš do světa, dávej pozor na auta, chytni se někoho za ruku </a:t>
            </a:r>
            <a:br>
              <a:rPr lang="cs-CZ" sz="2000" b="1" dirty="0"/>
            </a:br>
            <a:r>
              <a:rPr lang="cs-CZ" sz="2000" b="1" dirty="0"/>
              <a:t>a drž se s ostatními pohromadě.</a:t>
            </a:r>
          </a:p>
          <a:p>
            <a:pPr marL="273050" indent="-273050"/>
            <a:endParaRPr lang="cs-CZ" sz="2000" b="1" dirty="0"/>
          </a:p>
          <a:p>
            <a:pPr marL="450850" indent="-273050">
              <a:buFont typeface="Arial" pitchFamily="34" charset="0"/>
              <a:buChar char="•"/>
            </a:pPr>
            <a:endParaRPr lang="cs-CZ" b="1" dirty="0"/>
          </a:p>
          <a:p>
            <a:pPr marL="273050" indent="-273050">
              <a:buFont typeface="Arial" pitchFamily="34" charset="0"/>
              <a:buChar char="•"/>
            </a:pPr>
            <a:endParaRPr lang="cs-CZ" b="1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 cstate="print"/>
          <a:srcRect l="39394"/>
          <a:stretch>
            <a:fillRect/>
          </a:stretch>
        </p:blipFill>
        <p:spPr bwMode="auto">
          <a:xfrm>
            <a:off x="611560" y="260648"/>
            <a:ext cx="2520280" cy="4175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ransition spd="slow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Zástupný symbol pro obsah 3">
            <a:hlinkClick r:id="" action="ppaction://ole?verb=0"/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95536" y="476672"/>
          <a:ext cx="4623474" cy="59313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Acrobat Document" r:id="rId3" imgW="5668166" imgH="8019048" progId="AcroExch.Document.7">
                  <p:embed/>
                </p:oleObj>
              </mc:Choice>
              <mc:Fallback>
                <p:oleObj name="Acrobat Document" r:id="rId3" imgW="5668166" imgH="8019048" progId="AcroExch.Document.7">
                  <p:embed/>
                  <p:pic>
                    <p:nvPicPr>
                      <p:cNvPr id="0" name="Zástupný symbol pro obsah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536" y="476672"/>
                        <a:ext cx="4623474" cy="5931395"/>
                      </a:xfrm>
                      <a:prstGeom prst="rect">
                        <a:avLst/>
                      </a:prstGeom>
                      <a:noFill/>
                      <a:ln w="38100">
                        <a:solidFill>
                          <a:srgbClr val="99CCFF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9992" y="260648"/>
            <a:ext cx="4071416" cy="64087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dèle par défaut">
  <a:themeElements>
    <a:clrScheme name="Modèle par défau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èle par défau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dèle par défau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èle par défau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èle par défau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98053</Template>
  <TotalTime>154</TotalTime>
  <Words>195</Words>
  <Application>Microsoft Office PowerPoint</Application>
  <PresentationFormat>Předvádění na obrazovce (4:3)</PresentationFormat>
  <Paragraphs>44</Paragraphs>
  <Slides>6</Slides>
  <Notes>0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12" baseType="lpstr">
      <vt:lpstr>Arial</vt:lpstr>
      <vt:lpstr>Calibri</vt:lpstr>
      <vt:lpstr>Candy Round BTN Lt</vt:lpstr>
      <vt:lpstr>Wingdings</vt:lpstr>
      <vt:lpstr>Modèle par défaut</vt:lpstr>
      <vt:lpstr>Acrobat Document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ZŠ Židlochovice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karpiskovap</dc:creator>
  <cp:lastModifiedBy>Milan Bednář</cp:lastModifiedBy>
  <cp:revision>17</cp:revision>
  <dcterms:created xsi:type="dcterms:W3CDTF">2012-04-19T16:59:05Z</dcterms:created>
  <dcterms:modified xsi:type="dcterms:W3CDTF">2022-03-17T19:26:12Z</dcterms:modified>
</cp:coreProperties>
</file>