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35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3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5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64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9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38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73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20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4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93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8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F9781-C20D-4633-8680-F3D2443D8378}" type="datetimeFigureOut">
              <a:rPr lang="cs-CZ" smtClean="0"/>
              <a:pPr/>
              <a:t>6. 3. 2016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B540-7BAA-4AE6-BD54-D42C5A1281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erbert_George_Wells" TargetMode="External"/><Relationship Id="rId2" Type="http://schemas.openxmlformats.org/officeDocument/2006/relationships/hyperlink" Target="http://cs.wikipedia.org/wiki/Jules_Vern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Rowlingov%C3%A1" TargetMode="External"/><Relationship Id="rId2" Type="http://schemas.openxmlformats.org/officeDocument/2006/relationships/hyperlink" Target="http://cs.wikipedia.org/wiki/Tolki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Fantastická literatura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143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Sci-fi a fantasy</a:t>
            </a:r>
            <a:endParaRPr lang="cs-CZ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95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Sci-fi literatura</a:t>
            </a:r>
            <a:b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science fiction</a:t>
            </a:r>
            <a:b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vědecko-fantastická literatura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2839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Jeden z proudů fantastické literatury.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Většinou hraje důležitou roli nějaký vynález, vědecký objev, kontakt s jinou civilizací nebo přenesení děje do budoucnosti.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První díla se objevila v poslední třetině 19. století v prózách </a:t>
            </a:r>
            <a:r>
              <a:rPr lang="cs-CZ" u="sng" dirty="0" smtClean="0">
                <a:hlinkClick r:id="rId2"/>
              </a:rPr>
              <a:t>J. Verna</a:t>
            </a:r>
            <a:r>
              <a:rPr lang="cs-CZ" dirty="0" smtClean="0"/>
              <a:t> a </a:t>
            </a:r>
            <a:r>
              <a:rPr lang="cs-CZ" u="sng" dirty="0" smtClean="0">
                <a:hlinkClick r:id="rId3"/>
              </a:rPr>
              <a:t>H. G. </a:t>
            </a:r>
            <a:r>
              <a:rPr lang="cs-CZ" u="sng" dirty="0" err="1" smtClean="0">
                <a:hlinkClick r:id="rId3"/>
              </a:rPr>
              <a:t>Wellse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u="sng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0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0749"/>
            <a:ext cx="8229600" cy="41404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V roce 1926 se objevuje první sci-fi časopis </a:t>
            </a:r>
            <a:r>
              <a:rPr lang="cs-CZ" dirty="0" err="1" smtClean="0"/>
              <a:t>Amazing</a:t>
            </a:r>
            <a:r>
              <a:rPr lang="cs-CZ" dirty="0" smtClean="0"/>
              <a:t> </a:t>
            </a:r>
            <a:r>
              <a:rPr lang="cs-CZ" dirty="0" err="1" smtClean="0"/>
              <a:t>Stories</a:t>
            </a:r>
            <a:r>
              <a:rPr lang="cs-CZ" dirty="0" smtClean="0"/>
              <a:t>       .       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U nás patřil k nejvýznamnějším osobnostem Karel Čapek, po něm Josef Nesvadba, Ludvík Souček či Ondřej Neff.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Ve světové literatuře – George </a:t>
            </a:r>
            <a:r>
              <a:rPr lang="cs-CZ" dirty="0" err="1" smtClean="0"/>
              <a:t>Orwell</a:t>
            </a:r>
            <a:r>
              <a:rPr lang="cs-CZ" dirty="0" smtClean="0"/>
              <a:t>, Arthur C. </a:t>
            </a:r>
            <a:r>
              <a:rPr lang="cs-CZ" dirty="0" err="1" smtClean="0"/>
              <a:t>Clarke</a:t>
            </a:r>
            <a:r>
              <a:rPr lang="cs-CZ" dirty="0" smtClean="0"/>
              <a:t>, Isaac </a:t>
            </a:r>
            <a:r>
              <a:rPr lang="cs-CZ" dirty="0" err="1" smtClean="0"/>
              <a:t>Asimov</a:t>
            </a:r>
            <a:r>
              <a:rPr lang="cs-CZ" dirty="0" smtClean="0"/>
              <a:t>, </a:t>
            </a:r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Bradbury</a:t>
            </a:r>
            <a:r>
              <a:rPr lang="cs-CZ" dirty="0" smtClean="0"/>
              <a:t> či Stanislav Lem.</a:t>
            </a:r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3635896" y="1628800"/>
            <a:ext cx="432048" cy="360040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44008" y="1619023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Úžasné příběhy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99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Fantasy literatura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Jeden z proudů fantastické literatury.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Většinou hrají důležitou roli nadpřirozené síly, kouzla a magie.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První díla se objevila v první polovině 20. století v prózách </a:t>
            </a:r>
            <a:r>
              <a:rPr lang="cs-CZ" u="sng" dirty="0" smtClean="0">
                <a:hlinkClick r:id="rId2"/>
              </a:rPr>
              <a:t>J. R. R. Tolkiena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 současnosti nejvýznamnější </a:t>
            </a:r>
            <a:r>
              <a:rPr lang="cs-CZ" dirty="0"/>
              <a:t>a</a:t>
            </a:r>
            <a:r>
              <a:rPr lang="cs-CZ" dirty="0" smtClean="0"/>
              <a:t>utorkou tohoto žánru je anglická spisovatelka </a:t>
            </a:r>
            <a:r>
              <a:rPr lang="cs-CZ" dirty="0" smtClean="0">
                <a:hlinkClick r:id="rId3"/>
              </a:rPr>
              <a:t>J. Rowlingová</a:t>
            </a:r>
            <a:r>
              <a:rPr lang="cs-CZ" dirty="0" smtClean="0"/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6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165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systému Office</vt:lpstr>
      <vt:lpstr>Fantastická literatura</vt:lpstr>
      <vt:lpstr>1. Sci-fi literatura = science fiction = vědecko-fantastická literatura</vt:lpstr>
      <vt:lpstr>Prezentace aplikace PowerPoint</vt:lpstr>
      <vt:lpstr>2. Fantasy literatura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Jajinka</dc:creator>
  <cp:lastModifiedBy>Pavla Bednářová</cp:lastModifiedBy>
  <cp:revision>26</cp:revision>
  <dcterms:created xsi:type="dcterms:W3CDTF">2011-09-10T14:40:22Z</dcterms:created>
  <dcterms:modified xsi:type="dcterms:W3CDTF">2016-03-06T20:14:40Z</dcterms:modified>
</cp:coreProperties>
</file>