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94217C-B922-4DE1-8268-9514220B477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C85B55C-2CC6-435B-9F4C-F62DBEB12F5A}">
      <dgm:prSet/>
      <dgm:spPr/>
      <dgm:t>
        <a:bodyPr/>
        <a:lstStyle/>
        <a:p>
          <a:r>
            <a:rPr lang="cs-CZ"/>
            <a:t>Oslovení</a:t>
          </a:r>
          <a:endParaRPr lang="en-US"/>
        </a:p>
      </dgm:t>
    </dgm:pt>
    <dgm:pt modelId="{7D4199EF-C4F1-4FE6-A343-19678699F721}" type="parTrans" cxnId="{67449B62-CDBC-4A13-965C-9216129547CE}">
      <dgm:prSet/>
      <dgm:spPr/>
      <dgm:t>
        <a:bodyPr/>
        <a:lstStyle/>
        <a:p>
          <a:endParaRPr lang="en-US"/>
        </a:p>
      </dgm:t>
    </dgm:pt>
    <dgm:pt modelId="{5EE77BB3-296B-4E42-B0C7-7991AA868651}" type="sibTrans" cxnId="{67449B62-CDBC-4A13-965C-9216129547CE}">
      <dgm:prSet/>
      <dgm:spPr/>
      <dgm:t>
        <a:bodyPr/>
        <a:lstStyle/>
        <a:p>
          <a:endParaRPr lang="en-US"/>
        </a:p>
      </dgm:t>
    </dgm:pt>
    <dgm:pt modelId="{0518023F-D6A6-46CD-BE49-7D5797C1B66C}">
      <dgm:prSet/>
      <dgm:spPr/>
      <dgm:t>
        <a:bodyPr/>
        <a:lstStyle/>
        <a:p>
          <a:r>
            <a:rPr lang="cs-CZ"/>
            <a:t>Vsuvka</a:t>
          </a:r>
          <a:endParaRPr lang="en-US"/>
        </a:p>
      </dgm:t>
    </dgm:pt>
    <dgm:pt modelId="{FF3AE066-F255-4198-BDED-B50B7C45105A}" type="parTrans" cxnId="{E95035E4-3441-404F-9391-86FD5D8EF149}">
      <dgm:prSet/>
      <dgm:spPr/>
      <dgm:t>
        <a:bodyPr/>
        <a:lstStyle/>
        <a:p>
          <a:endParaRPr lang="en-US"/>
        </a:p>
      </dgm:t>
    </dgm:pt>
    <dgm:pt modelId="{2A2AA249-C21C-4A4F-9AFD-81EB15D42A4B}" type="sibTrans" cxnId="{E95035E4-3441-404F-9391-86FD5D8EF149}">
      <dgm:prSet/>
      <dgm:spPr/>
      <dgm:t>
        <a:bodyPr/>
        <a:lstStyle/>
        <a:p>
          <a:endParaRPr lang="en-US"/>
        </a:p>
      </dgm:t>
    </dgm:pt>
    <dgm:pt modelId="{EC2CF98F-5EE0-4CF9-BBC7-7E8CBC4789B8}">
      <dgm:prSet/>
      <dgm:spPr/>
      <dgm:t>
        <a:bodyPr/>
        <a:lstStyle/>
        <a:p>
          <a:r>
            <a:rPr lang="cs-CZ"/>
            <a:t>Samostatný větný člen </a:t>
          </a:r>
          <a:endParaRPr lang="en-US"/>
        </a:p>
      </dgm:t>
    </dgm:pt>
    <dgm:pt modelId="{7ECACC95-5CB5-4BDC-A74E-26350F02E3B9}" type="parTrans" cxnId="{E7EA7EC9-0DD0-4469-9CAB-BBD225F6844E}">
      <dgm:prSet/>
      <dgm:spPr/>
      <dgm:t>
        <a:bodyPr/>
        <a:lstStyle/>
        <a:p>
          <a:endParaRPr lang="en-US"/>
        </a:p>
      </dgm:t>
    </dgm:pt>
    <dgm:pt modelId="{53531E43-2463-4EFB-8A02-29E53AF400FC}" type="sibTrans" cxnId="{E7EA7EC9-0DD0-4469-9CAB-BBD225F6844E}">
      <dgm:prSet/>
      <dgm:spPr/>
      <dgm:t>
        <a:bodyPr/>
        <a:lstStyle/>
        <a:p>
          <a:endParaRPr lang="en-US"/>
        </a:p>
      </dgm:t>
    </dgm:pt>
    <dgm:pt modelId="{AB671986-B7FA-414F-868F-13C3980F4D76}">
      <dgm:prSet/>
      <dgm:spPr/>
      <dgm:t>
        <a:bodyPr/>
        <a:lstStyle/>
        <a:p>
          <a:r>
            <a:rPr lang="cs-CZ"/>
            <a:t>Citoslovce  </a:t>
          </a:r>
          <a:endParaRPr lang="en-US"/>
        </a:p>
      </dgm:t>
    </dgm:pt>
    <dgm:pt modelId="{4E349B5B-48AB-4801-B1E9-85965B5E3C47}" type="parTrans" cxnId="{2E6DC901-0C17-47B4-B1DE-2071238FB56D}">
      <dgm:prSet/>
      <dgm:spPr/>
      <dgm:t>
        <a:bodyPr/>
        <a:lstStyle/>
        <a:p>
          <a:endParaRPr lang="en-US"/>
        </a:p>
      </dgm:t>
    </dgm:pt>
    <dgm:pt modelId="{8F21C320-527C-4503-9AB4-B5061FE3C130}" type="sibTrans" cxnId="{2E6DC901-0C17-47B4-B1DE-2071238FB56D}">
      <dgm:prSet/>
      <dgm:spPr/>
      <dgm:t>
        <a:bodyPr/>
        <a:lstStyle/>
        <a:p>
          <a:endParaRPr lang="en-US"/>
        </a:p>
      </dgm:t>
    </dgm:pt>
    <dgm:pt modelId="{9216E44B-68E0-4C95-BEC4-C1013B119A78}" type="pres">
      <dgm:prSet presAssocID="{9F94217C-B922-4DE1-8268-9514220B477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4B3F6E2-BFA3-4A6A-8244-3E7ADF8975D6}" type="pres">
      <dgm:prSet presAssocID="{CC85B55C-2CC6-435B-9F4C-F62DBEB12F5A}" presName="hierRoot1" presStyleCnt="0"/>
      <dgm:spPr/>
    </dgm:pt>
    <dgm:pt modelId="{D880FC54-70D6-4DCD-8808-2C36B86AA58D}" type="pres">
      <dgm:prSet presAssocID="{CC85B55C-2CC6-435B-9F4C-F62DBEB12F5A}" presName="composite" presStyleCnt="0"/>
      <dgm:spPr/>
    </dgm:pt>
    <dgm:pt modelId="{1D5266C3-05D5-49CF-B175-08FE21CE8900}" type="pres">
      <dgm:prSet presAssocID="{CC85B55C-2CC6-435B-9F4C-F62DBEB12F5A}" presName="background" presStyleLbl="node0" presStyleIdx="0" presStyleCnt="4"/>
      <dgm:spPr/>
    </dgm:pt>
    <dgm:pt modelId="{F83F41EC-CBA0-43D5-9E90-0BF973E36FA4}" type="pres">
      <dgm:prSet presAssocID="{CC85B55C-2CC6-435B-9F4C-F62DBEB12F5A}" presName="text" presStyleLbl="fgAcc0" presStyleIdx="0" presStyleCnt="4">
        <dgm:presLayoutVars>
          <dgm:chPref val="3"/>
        </dgm:presLayoutVars>
      </dgm:prSet>
      <dgm:spPr/>
    </dgm:pt>
    <dgm:pt modelId="{2E7B7A45-BA1C-4483-9F17-3F40AB426134}" type="pres">
      <dgm:prSet presAssocID="{CC85B55C-2CC6-435B-9F4C-F62DBEB12F5A}" presName="hierChild2" presStyleCnt="0"/>
      <dgm:spPr/>
    </dgm:pt>
    <dgm:pt modelId="{11C7D832-480F-43EE-8D76-44C7E6097299}" type="pres">
      <dgm:prSet presAssocID="{0518023F-D6A6-46CD-BE49-7D5797C1B66C}" presName="hierRoot1" presStyleCnt="0"/>
      <dgm:spPr/>
    </dgm:pt>
    <dgm:pt modelId="{8CA9D872-18B4-4130-A2FE-2BB86F59783B}" type="pres">
      <dgm:prSet presAssocID="{0518023F-D6A6-46CD-BE49-7D5797C1B66C}" presName="composite" presStyleCnt="0"/>
      <dgm:spPr/>
    </dgm:pt>
    <dgm:pt modelId="{41F54F5D-8CC3-4C20-BC6C-F774B90B3B1E}" type="pres">
      <dgm:prSet presAssocID="{0518023F-D6A6-46CD-BE49-7D5797C1B66C}" presName="background" presStyleLbl="node0" presStyleIdx="1" presStyleCnt="4"/>
      <dgm:spPr/>
    </dgm:pt>
    <dgm:pt modelId="{4D7FB25D-F6DC-415E-997D-D37A317AA453}" type="pres">
      <dgm:prSet presAssocID="{0518023F-D6A6-46CD-BE49-7D5797C1B66C}" presName="text" presStyleLbl="fgAcc0" presStyleIdx="1" presStyleCnt="4">
        <dgm:presLayoutVars>
          <dgm:chPref val="3"/>
        </dgm:presLayoutVars>
      </dgm:prSet>
      <dgm:spPr/>
    </dgm:pt>
    <dgm:pt modelId="{17163827-950C-442D-9C3C-1E4FB6DAA8BE}" type="pres">
      <dgm:prSet presAssocID="{0518023F-D6A6-46CD-BE49-7D5797C1B66C}" presName="hierChild2" presStyleCnt="0"/>
      <dgm:spPr/>
    </dgm:pt>
    <dgm:pt modelId="{AC706F49-092A-4FBC-8789-6385769442AA}" type="pres">
      <dgm:prSet presAssocID="{EC2CF98F-5EE0-4CF9-BBC7-7E8CBC4789B8}" presName="hierRoot1" presStyleCnt="0"/>
      <dgm:spPr/>
    </dgm:pt>
    <dgm:pt modelId="{6668173D-1AF8-4219-9F43-5EAFCE79F7A8}" type="pres">
      <dgm:prSet presAssocID="{EC2CF98F-5EE0-4CF9-BBC7-7E8CBC4789B8}" presName="composite" presStyleCnt="0"/>
      <dgm:spPr/>
    </dgm:pt>
    <dgm:pt modelId="{8EAE36A5-9ED1-4DEB-BF7F-9479830B4D7F}" type="pres">
      <dgm:prSet presAssocID="{EC2CF98F-5EE0-4CF9-BBC7-7E8CBC4789B8}" presName="background" presStyleLbl="node0" presStyleIdx="2" presStyleCnt="4"/>
      <dgm:spPr/>
    </dgm:pt>
    <dgm:pt modelId="{C818C7F5-48FB-410D-88F7-B3F47B8DE19B}" type="pres">
      <dgm:prSet presAssocID="{EC2CF98F-5EE0-4CF9-BBC7-7E8CBC4789B8}" presName="text" presStyleLbl="fgAcc0" presStyleIdx="2" presStyleCnt="4">
        <dgm:presLayoutVars>
          <dgm:chPref val="3"/>
        </dgm:presLayoutVars>
      </dgm:prSet>
      <dgm:spPr/>
    </dgm:pt>
    <dgm:pt modelId="{816012CB-07B4-46A2-A486-6A1A86075483}" type="pres">
      <dgm:prSet presAssocID="{EC2CF98F-5EE0-4CF9-BBC7-7E8CBC4789B8}" presName="hierChild2" presStyleCnt="0"/>
      <dgm:spPr/>
    </dgm:pt>
    <dgm:pt modelId="{461C4D93-BDA0-4301-B24A-7CC35518A702}" type="pres">
      <dgm:prSet presAssocID="{AB671986-B7FA-414F-868F-13C3980F4D76}" presName="hierRoot1" presStyleCnt="0"/>
      <dgm:spPr/>
    </dgm:pt>
    <dgm:pt modelId="{84091157-017B-4474-B6C0-EE718C7A6BAB}" type="pres">
      <dgm:prSet presAssocID="{AB671986-B7FA-414F-868F-13C3980F4D76}" presName="composite" presStyleCnt="0"/>
      <dgm:spPr/>
    </dgm:pt>
    <dgm:pt modelId="{E1436A64-56F6-48DC-8D95-E2A60EFFE52B}" type="pres">
      <dgm:prSet presAssocID="{AB671986-B7FA-414F-868F-13C3980F4D76}" presName="background" presStyleLbl="node0" presStyleIdx="3" presStyleCnt="4"/>
      <dgm:spPr/>
    </dgm:pt>
    <dgm:pt modelId="{E9F0AEC0-0426-4E1F-8228-75502FD38BCD}" type="pres">
      <dgm:prSet presAssocID="{AB671986-B7FA-414F-868F-13C3980F4D76}" presName="text" presStyleLbl="fgAcc0" presStyleIdx="3" presStyleCnt="4">
        <dgm:presLayoutVars>
          <dgm:chPref val="3"/>
        </dgm:presLayoutVars>
      </dgm:prSet>
      <dgm:spPr/>
    </dgm:pt>
    <dgm:pt modelId="{426D2126-100C-4E9D-A31F-34C1D2A42AFB}" type="pres">
      <dgm:prSet presAssocID="{AB671986-B7FA-414F-868F-13C3980F4D76}" presName="hierChild2" presStyleCnt="0"/>
      <dgm:spPr/>
    </dgm:pt>
  </dgm:ptLst>
  <dgm:cxnLst>
    <dgm:cxn modelId="{2E6DC901-0C17-47B4-B1DE-2071238FB56D}" srcId="{9F94217C-B922-4DE1-8268-9514220B4770}" destId="{AB671986-B7FA-414F-868F-13C3980F4D76}" srcOrd="3" destOrd="0" parTransId="{4E349B5B-48AB-4801-B1E9-85965B5E3C47}" sibTransId="{8F21C320-527C-4503-9AB4-B5061FE3C130}"/>
    <dgm:cxn modelId="{B7700A12-CAEF-4351-B08B-D43550C99BEB}" type="presOf" srcId="{CC85B55C-2CC6-435B-9F4C-F62DBEB12F5A}" destId="{F83F41EC-CBA0-43D5-9E90-0BF973E36FA4}" srcOrd="0" destOrd="0" presId="urn:microsoft.com/office/officeart/2005/8/layout/hierarchy1"/>
    <dgm:cxn modelId="{3B39B714-4038-4ED3-93DC-8C7CB9AFDA40}" type="presOf" srcId="{9F94217C-B922-4DE1-8268-9514220B4770}" destId="{9216E44B-68E0-4C95-BEC4-C1013B119A78}" srcOrd="0" destOrd="0" presId="urn:microsoft.com/office/officeart/2005/8/layout/hierarchy1"/>
    <dgm:cxn modelId="{67449B62-CDBC-4A13-965C-9216129547CE}" srcId="{9F94217C-B922-4DE1-8268-9514220B4770}" destId="{CC85B55C-2CC6-435B-9F4C-F62DBEB12F5A}" srcOrd="0" destOrd="0" parTransId="{7D4199EF-C4F1-4FE6-A343-19678699F721}" sibTransId="{5EE77BB3-296B-4E42-B0C7-7991AA868651}"/>
    <dgm:cxn modelId="{E1F1BE6A-6002-4AC7-84C7-FAEDC5A526C0}" type="presOf" srcId="{EC2CF98F-5EE0-4CF9-BBC7-7E8CBC4789B8}" destId="{C818C7F5-48FB-410D-88F7-B3F47B8DE19B}" srcOrd="0" destOrd="0" presId="urn:microsoft.com/office/officeart/2005/8/layout/hierarchy1"/>
    <dgm:cxn modelId="{E7EA7EC9-0DD0-4469-9CAB-BBD225F6844E}" srcId="{9F94217C-B922-4DE1-8268-9514220B4770}" destId="{EC2CF98F-5EE0-4CF9-BBC7-7E8CBC4789B8}" srcOrd="2" destOrd="0" parTransId="{7ECACC95-5CB5-4BDC-A74E-26350F02E3B9}" sibTransId="{53531E43-2463-4EFB-8A02-29E53AF400FC}"/>
    <dgm:cxn modelId="{3183D8D4-C51B-47CB-AB55-843C02B4B905}" type="presOf" srcId="{0518023F-D6A6-46CD-BE49-7D5797C1B66C}" destId="{4D7FB25D-F6DC-415E-997D-D37A317AA453}" srcOrd="0" destOrd="0" presId="urn:microsoft.com/office/officeart/2005/8/layout/hierarchy1"/>
    <dgm:cxn modelId="{B6C261D6-4DFD-4C62-95D4-CA3C2402BEA3}" type="presOf" srcId="{AB671986-B7FA-414F-868F-13C3980F4D76}" destId="{E9F0AEC0-0426-4E1F-8228-75502FD38BCD}" srcOrd="0" destOrd="0" presId="urn:microsoft.com/office/officeart/2005/8/layout/hierarchy1"/>
    <dgm:cxn modelId="{E95035E4-3441-404F-9391-86FD5D8EF149}" srcId="{9F94217C-B922-4DE1-8268-9514220B4770}" destId="{0518023F-D6A6-46CD-BE49-7D5797C1B66C}" srcOrd="1" destOrd="0" parTransId="{FF3AE066-F255-4198-BDED-B50B7C45105A}" sibTransId="{2A2AA249-C21C-4A4F-9AFD-81EB15D42A4B}"/>
    <dgm:cxn modelId="{2AAC24CB-ED31-422F-9178-D286F3510186}" type="presParOf" srcId="{9216E44B-68E0-4C95-BEC4-C1013B119A78}" destId="{E4B3F6E2-BFA3-4A6A-8244-3E7ADF8975D6}" srcOrd="0" destOrd="0" presId="urn:microsoft.com/office/officeart/2005/8/layout/hierarchy1"/>
    <dgm:cxn modelId="{FF723F4B-F782-496A-889A-964A1F75BD59}" type="presParOf" srcId="{E4B3F6E2-BFA3-4A6A-8244-3E7ADF8975D6}" destId="{D880FC54-70D6-4DCD-8808-2C36B86AA58D}" srcOrd="0" destOrd="0" presId="urn:microsoft.com/office/officeart/2005/8/layout/hierarchy1"/>
    <dgm:cxn modelId="{9C143B81-2313-4EAF-9866-FA62E0A83584}" type="presParOf" srcId="{D880FC54-70D6-4DCD-8808-2C36B86AA58D}" destId="{1D5266C3-05D5-49CF-B175-08FE21CE8900}" srcOrd="0" destOrd="0" presId="urn:microsoft.com/office/officeart/2005/8/layout/hierarchy1"/>
    <dgm:cxn modelId="{2AF32F66-82F3-4F61-B70F-C5ABBF26AE58}" type="presParOf" srcId="{D880FC54-70D6-4DCD-8808-2C36B86AA58D}" destId="{F83F41EC-CBA0-43D5-9E90-0BF973E36FA4}" srcOrd="1" destOrd="0" presId="urn:microsoft.com/office/officeart/2005/8/layout/hierarchy1"/>
    <dgm:cxn modelId="{5117C2DA-46DA-433A-AD83-743F39F5CC81}" type="presParOf" srcId="{E4B3F6E2-BFA3-4A6A-8244-3E7ADF8975D6}" destId="{2E7B7A45-BA1C-4483-9F17-3F40AB426134}" srcOrd="1" destOrd="0" presId="urn:microsoft.com/office/officeart/2005/8/layout/hierarchy1"/>
    <dgm:cxn modelId="{2AAF43BF-6FE0-4CE6-A424-AE37D72AD3F8}" type="presParOf" srcId="{9216E44B-68E0-4C95-BEC4-C1013B119A78}" destId="{11C7D832-480F-43EE-8D76-44C7E6097299}" srcOrd="1" destOrd="0" presId="urn:microsoft.com/office/officeart/2005/8/layout/hierarchy1"/>
    <dgm:cxn modelId="{668E5A3E-6695-456A-B733-D67EE89989C9}" type="presParOf" srcId="{11C7D832-480F-43EE-8D76-44C7E6097299}" destId="{8CA9D872-18B4-4130-A2FE-2BB86F59783B}" srcOrd="0" destOrd="0" presId="urn:microsoft.com/office/officeart/2005/8/layout/hierarchy1"/>
    <dgm:cxn modelId="{63C2678B-BE52-40AA-A036-9DB52763ED0C}" type="presParOf" srcId="{8CA9D872-18B4-4130-A2FE-2BB86F59783B}" destId="{41F54F5D-8CC3-4C20-BC6C-F774B90B3B1E}" srcOrd="0" destOrd="0" presId="urn:microsoft.com/office/officeart/2005/8/layout/hierarchy1"/>
    <dgm:cxn modelId="{DA6D891B-F71E-4B05-BBF3-72D7CCFA4B2D}" type="presParOf" srcId="{8CA9D872-18B4-4130-A2FE-2BB86F59783B}" destId="{4D7FB25D-F6DC-415E-997D-D37A317AA453}" srcOrd="1" destOrd="0" presId="urn:microsoft.com/office/officeart/2005/8/layout/hierarchy1"/>
    <dgm:cxn modelId="{58122E18-DC1D-4AA3-9D5C-25B7DD2B0DBE}" type="presParOf" srcId="{11C7D832-480F-43EE-8D76-44C7E6097299}" destId="{17163827-950C-442D-9C3C-1E4FB6DAA8BE}" srcOrd="1" destOrd="0" presId="urn:microsoft.com/office/officeart/2005/8/layout/hierarchy1"/>
    <dgm:cxn modelId="{E3EA6361-8C94-4902-9279-3E63B174B02F}" type="presParOf" srcId="{9216E44B-68E0-4C95-BEC4-C1013B119A78}" destId="{AC706F49-092A-4FBC-8789-6385769442AA}" srcOrd="2" destOrd="0" presId="urn:microsoft.com/office/officeart/2005/8/layout/hierarchy1"/>
    <dgm:cxn modelId="{2ABB726B-B874-456C-8F9E-0BA5B20814E5}" type="presParOf" srcId="{AC706F49-092A-4FBC-8789-6385769442AA}" destId="{6668173D-1AF8-4219-9F43-5EAFCE79F7A8}" srcOrd="0" destOrd="0" presId="urn:microsoft.com/office/officeart/2005/8/layout/hierarchy1"/>
    <dgm:cxn modelId="{98B74BB4-BB0B-4CF8-8C8B-59A93084496D}" type="presParOf" srcId="{6668173D-1AF8-4219-9F43-5EAFCE79F7A8}" destId="{8EAE36A5-9ED1-4DEB-BF7F-9479830B4D7F}" srcOrd="0" destOrd="0" presId="urn:microsoft.com/office/officeart/2005/8/layout/hierarchy1"/>
    <dgm:cxn modelId="{E2F2F75E-EC49-47FF-B588-52E76DE6EF16}" type="presParOf" srcId="{6668173D-1AF8-4219-9F43-5EAFCE79F7A8}" destId="{C818C7F5-48FB-410D-88F7-B3F47B8DE19B}" srcOrd="1" destOrd="0" presId="urn:microsoft.com/office/officeart/2005/8/layout/hierarchy1"/>
    <dgm:cxn modelId="{FB07F835-6AC6-4D84-B8B4-0E845091F685}" type="presParOf" srcId="{AC706F49-092A-4FBC-8789-6385769442AA}" destId="{816012CB-07B4-46A2-A486-6A1A86075483}" srcOrd="1" destOrd="0" presId="urn:microsoft.com/office/officeart/2005/8/layout/hierarchy1"/>
    <dgm:cxn modelId="{7E775ABC-4455-4C07-AECB-E4B45ECCC9C3}" type="presParOf" srcId="{9216E44B-68E0-4C95-BEC4-C1013B119A78}" destId="{461C4D93-BDA0-4301-B24A-7CC35518A702}" srcOrd="3" destOrd="0" presId="urn:microsoft.com/office/officeart/2005/8/layout/hierarchy1"/>
    <dgm:cxn modelId="{EB1E7D28-E3D3-4ACD-8A01-7F6221D565D8}" type="presParOf" srcId="{461C4D93-BDA0-4301-B24A-7CC35518A702}" destId="{84091157-017B-4474-B6C0-EE718C7A6BAB}" srcOrd="0" destOrd="0" presId="urn:microsoft.com/office/officeart/2005/8/layout/hierarchy1"/>
    <dgm:cxn modelId="{E5BD5588-C623-4722-BCF6-FC767279CC1D}" type="presParOf" srcId="{84091157-017B-4474-B6C0-EE718C7A6BAB}" destId="{E1436A64-56F6-48DC-8D95-E2A60EFFE52B}" srcOrd="0" destOrd="0" presId="urn:microsoft.com/office/officeart/2005/8/layout/hierarchy1"/>
    <dgm:cxn modelId="{A37137B9-F0D8-4A96-A9B0-67368791B397}" type="presParOf" srcId="{84091157-017B-4474-B6C0-EE718C7A6BAB}" destId="{E9F0AEC0-0426-4E1F-8228-75502FD38BCD}" srcOrd="1" destOrd="0" presId="urn:microsoft.com/office/officeart/2005/8/layout/hierarchy1"/>
    <dgm:cxn modelId="{623183C9-4A9B-4E1D-8F09-8639F36092BD}" type="presParOf" srcId="{461C4D93-BDA0-4301-B24A-7CC35518A702}" destId="{426D2126-100C-4E9D-A31F-34C1D2A42AF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36A1B4-5213-4BE8-A976-F2D5CA8E8BF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C5BBD0E-32C1-488D-A987-D58AD223220D}">
      <dgm:prSet/>
      <dgm:spPr/>
      <dgm:t>
        <a:bodyPr/>
        <a:lstStyle/>
        <a:p>
          <a:r>
            <a:rPr lang="cs-CZ"/>
            <a:t>není součástí stavby věty</a:t>
          </a:r>
          <a:endParaRPr lang="en-US"/>
        </a:p>
      </dgm:t>
    </dgm:pt>
    <dgm:pt modelId="{784B9D60-3AD5-4939-A44E-B121ADF56136}" type="parTrans" cxnId="{01BEF511-5371-45C6-A3E6-0D0ADF66B04F}">
      <dgm:prSet/>
      <dgm:spPr/>
      <dgm:t>
        <a:bodyPr/>
        <a:lstStyle/>
        <a:p>
          <a:endParaRPr lang="en-US"/>
        </a:p>
      </dgm:t>
    </dgm:pt>
    <dgm:pt modelId="{262C25CE-0730-41E9-9D62-E62D88538BEB}" type="sibTrans" cxnId="{01BEF511-5371-45C6-A3E6-0D0ADF66B04F}">
      <dgm:prSet/>
      <dgm:spPr/>
      <dgm:t>
        <a:bodyPr/>
        <a:lstStyle/>
        <a:p>
          <a:endParaRPr lang="en-US"/>
        </a:p>
      </dgm:t>
    </dgm:pt>
    <dgm:pt modelId="{6A070704-B03A-4AE1-A7EC-9D47AD60E68B}">
      <dgm:prSet/>
      <dgm:spPr/>
      <dgm:t>
        <a:bodyPr/>
        <a:lstStyle/>
        <a:p>
          <a:r>
            <a:rPr lang="cs-CZ"/>
            <a:t>od věty je odděleno čárkou</a:t>
          </a:r>
          <a:endParaRPr lang="en-US"/>
        </a:p>
      </dgm:t>
    </dgm:pt>
    <dgm:pt modelId="{FCA44306-52F9-4C55-923C-D5B29639F50D}" type="parTrans" cxnId="{5218C339-F215-430D-85C0-DE65034E9DC5}">
      <dgm:prSet/>
      <dgm:spPr/>
      <dgm:t>
        <a:bodyPr/>
        <a:lstStyle/>
        <a:p>
          <a:endParaRPr lang="en-US"/>
        </a:p>
      </dgm:t>
    </dgm:pt>
    <dgm:pt modelId="{5C2A1C56-FA4F-4FC2-B6A7-B80FC000848F}" type="sibTrans" cxnId="{5218C339-F215-430D-85C0-DE65034E9DC5}">
      <dgm:prSet/>
      <dgm:spPr/>
      <dgm:t>
        <a:bodyPr/>
        <a:lstStyle/>
        <a:p>
          <a:endParaRPr lang="en-US"/>
        </a:p>
      </dgm:t>
    </dgm:pt>
    <dgm:pt modelId="{6F63586B-BBCA-45B6-B583-0B20D82BA5C9}">
      <dgm:prSet/>
      <dgm:spPr/>
      <dgm:t>
        <a:bodyPr/>
        <a:lstStyle/>
        <a:p>
          <a:r>
            <a:rPr lang="cs-CZ" u="sng"/>
            <a:t>Příklady oslovení</a:t>
          </a:r>
          <a:r>
            <a:rPr lang="cs-CZ"/>
            <a:t>:</a:t>
          </a:r>
          <a:endParaRPr lang="en-US"/>
        </a:p>
      </dgm:t>
    </dgm:pt>
    <dgm:pt modelId="{CEC61E49-280C-4078-B141-1F342EC85ED5}" type="parTrans" cxnId="{C5083318-1C6A-4440-B3C9-ADB64FBB65B5}">
      <dgm:prSet/>
      <dgm:spPr/>
      <dgm:t>
        <a:bodyPr/>
        <a:lstStyle/>
        <a:p>
          <a:endParaRPr lang="en-US"/>
        </a:p>
      </dgm:t>
    </dgm:pt>
    <dgm:pt modelId="{EA83F3E6-4E9E-4CC0-9977-82C84AAF7608}" type="sibTrans" cxnId="{C5083318-1C6A-4440-B3C9-ADB64FBB65B5}">
      <dgm:prSet/>
      <dgm:spPr/>
      <dgm:t>
        <a:bodyPr/>
        <a:lstStyle/>
        <a:p>
          <a:endParaRPr lang="en-US"/>
        </a:p>
      </dgm:t>
    </dgm:pt>
    <dgm:pt modelId="{34B7ABBF-06C3-40D4-A8BF-C8D675F9E0B9}">
      <dgm:prSet/>
      <dgm:spPr/>
      <dgm:t>
        <a:bodyPr/>
        <a:lstStyle/>
        <a:p>
          <a:r>
            <a:rPr lang="cs-CZ"/>
            <a:t>holé: Kam pojedeš, </a:t>
          </a:r>
          <a:r>
            <a:rPr lang="cs-CZ" u="sng"/>
            <a:t>Evo</a:t>
          </a:r>
          <a:r>
            <a:rPr lang="cs-CZ"/>
            <a:t>, na prázdniny?</a:t>
          </a:r>
          <a:endParaRPr lang="en-US"/>
        </a:p>
      </dgm:t>
    </dgm:pt>
    <dgm:pt modelId="{4A0B0622-E8A6-4190-88D3-8CB89A71CD98}" type="parTrans" cxnId="{35B41968-A43E-4408-8E87-32FD36C676A4}">
      <dgm:prSet/>
      <dgm:spPr/>
      <dgm:t>
        <a:bodyPr/>
        <a:lstStyle/>
        <a:p>
          <a:endParaRPr lang="en-US"/>
        </a:p>
      </dgm:t>
    </dgm:pt>
    <dgm:pt modelId="{44171966-46CA-4498-94D3-3169219AD958}" type="sibTrans" cxnId="{35B41968-A43E-4408-8E87-32FD36C676A4}">
      <dgm:prSet/>
      <dgm:spPr/>
      <dgm:t>
        <a:bodyPr/>
        <a:lstStyle/>
        <a:p>
          <a:endParaRPr lang="en-US"/>
        </a:p>
      </dgm:t>
    </dgm:pt>
    <dgm:pt modelId="{82C5C1D6-C620-40AA-9969-D6B95FE8C8D1}">
      <dgm:prSet/>
      <dgm:spPr/>
      <dgm:t>
        <a:bodyPr/>
        <a:lstStyle/>
        <a:p>
          <a:r>
            <a:rPr lang="cs-CZ"/>
            <a:t>rozvité: </a:t>
          </a:r>
          <a:r>
            <a:rPr lang="cs-CZ" u="sng"/>
            <a:t>Drahá Evo</a:t>
          </a:r>
          <a:r>
            <a:rPr lang="cs-CZ"/>
            <a:t>, nečekej na mě.</a:t>
          </a:r>
          <a:endParaRPr lang="en-US"/>
        </a:p>
      </dgm:t>
    </dgm:pt>
    <dgm:pt modelId="{F200CF09-882D-4EAD-A19A-7C173106C4C3}" type="parTrans" cxnId="{5B8FF034-29FF-4F80-8F82-64DCEFBB0158}">
      <dgm:prSet/>
      <dgm:spPr/>
      <dgm:t>
        <a:bodyPr/>
        <a:lstStyle/>
        <a:p>
          <a:endParaRPr lang="en-US"/>
        </a:p>
      </dgm:t>
    </dgm:pt>
    <dgm:pt modelId="{2C665FF4-CF38-49E7-A272-BE2E3E5D3689}" type="sibTrans" cxnId="{5B8FF034-29FF-4F80-8F82-64DCEFBB0158}">
      <dgm:prSet/>
      <dgm:spPr/>
      <dgm:t>
        <a:bodyPr/>
        <a:lstStyle/>
        <a:p>
          <a:endParaRPr lang="en-US"/>
        </a:p>
      </dgm:t>
    </dgm:pt>
    <dgm:pt modelId="{421A6198-2899-4F30-97A2-8CA0A93CD2F7}">
      <dgm:prSet/>
      <dgm:spPr/>
      <dgm:t>
        <a:bodyPr/>
        <a:lstStyle/>
        <a:p>
          <a:r>
            <a:rPr lang="cs-CZ"/>
            <a:t>několikanásobné: Přeji vám šťastnou cestu, </a:t>
          </a:r>
          <a:r>
            <a:rPr lang="cs-CZ" u="sng"/>
            <a:t>Evo a Jirko.</a:t>
          </a:r>
          <a:endParaRPr lang="en-US"/>
        </a:p>
      </dgm:t>
    </dgm:pt>
    <dgm:pt modelId="{A814D77A-3271-4CB7-8DCC-B53E26DEA124}" type="parTrans" cxnId="{827BA8F8-040A-4D9E-AC11-A6759FAD3B4F}">
      <dgm:prSet/>
      <dgm:spPr/>
      <dgm:t>
        <a:bodyPr/>
        <a:lstStyle/>
        <a:p>
          <a:endParaRPr lang="en-US"/>
        </a:p>
      </dgm:t>
    </dgm:pt>
    <dgm:pt modelId="{C1A41EF1-22D0-4B8F-9ED9-70C81A2DA507}" type="sibTrans" cxnId="{827BA8F8-040A-4D9E-AC11-A6759FAD3B4F}">
      <dgm:prSet/>
      <dgm:spPr/>
      <dgm:t>
        <a:bodyPr/>
        <a:lstStyle/>
        <a:p>
          <a:endParaRPr lang="en-US"/>
        </a:p>
      </dgm:t>
    </dgm:pt>
    <dgm:pt modelId="{D2F1102A-F754-4325-B65C-81411F113D74}" type="pres">
      <dgm:prSet presAssocID="{5536A1B4-5213-4BE8-A976-F2D5CA8E8BF4}" presName="linear" presStyleCnt="0">
        <dgm:presLayoutVars>
          <dgm:animLvl val="lvl"/>
          <dgm:resizeHandles val="exact"/>
        </dgm:presLayoutVars>
      </dgm:prSet>
      <dgm:spPr/>
    </dgm:pt>
    <dgm:pt modelId="{38A343BD-2457-4545-A613-20BF4E5B7DC9}" type="pres">
      <dgm:prSet presAssocID="{8C5BBD0E-32C1-488D-A987-D58AD223220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815D61F-6C26-4A18-99E1-263B41DA856B}" type="pres">
      <dgm:prSet presAssocID="{262C25CE-0730-41E9-9D62-E62D88538BEB}" presName="spacer" presStyleCnt="0"/>
      <dgm:spPr/>
    </dgm:pt>
    <dgm:pt modelId="{A32A2D69-9723-40B9-B7B2-E7915B66FA7E}" type="pres">
      <dgm:prSet presAssocID="{6A070704-B03A-4AE1-A7EC-9D47AD60E68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0E89081-8C4E-4AC9-90D2-5BBA969744B4}" type="pres">
      <dgm:prSet presAssocID="{5C2A1C56-FA4F-4FC2-B6A7-B80FC000848F}" presName="spacer" presStyleCnt="0"/>
      <dgm:spPr/>
    </dgm:pt>
    <dgm:pt modelId="{801552B7-2997-41DB-BB5E-8BC39A165189}" type="pres">
      <dgm:prSet presAssocID="{6F63586B-BBCA-45B6-B583-0B20D82BA5C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7D45A05-515D-42DA-A338-4F5576A3C01F}" type="pres">
      <dgm:prSet presAssocID="{6F63586B-BBCA-45B6-B583-0B20D82BA5C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22E4704-48B5-4891-9E24-4A8CD52623FF}" type="presOf" srcId="{6F63586B-BBCA-45B6-B583-0B20D82BA5C9}" destId="{801552B7-2997-41DB-BB5E-8BC39A165189}" srcOrd="0" destOrd="0" presId="urn:microsoft.com/office/officeart/2005/8/layout/vList2"/>
    <dgm:cxn modelId="{AE5CB704-51DD-4396-9E99-904318B31250}" type="presOf" srcId="{5536A1B4-5213-4BE8-A976-F2D5CA8E8BF4}" destId="{D2F1102A-F754-4325-B65C-81411F113D74}" srcOrd="0" destOrd="0" presId="urn:microsoft.com/office/officeart/2005/8/layout/vList2"/>
    <dgm:cxn modelId="{01BEF511-5371-45C6-A3E6-0D0ADF66B04F}" srcId="{5536A1B4-5213-4BE8-A976-F2D5CA8E8BF4}" destId="{8C5BBD0E-32C1-488D-A987-D58AD223220D}" srcOrd="0" destOrd="0" parTransId="{784B9D60-3AD5-4939-A44E-B121ADF56136}" sibTransId="{262C25CE-0730-41E9-9D62-E62D88538BEB}"/>
    <dgm:cxn modelId="{C5083318-1C6A-4440-B3C9-ADB64FBB65B5}" srcId="{5536A1B4-5213-4BE8-A976-F2D5CA8E8BF4}" destId="{6F63586B-BBCA-45B6-B583-0B20D82BA5C9}" srcOrd="2" destOrd="0" parTransId="{CEC61E49-280C-4078-B141-1F342EC85ED5}" sibTransId="{EA83F3E6-4E9E-4CC0-9977-82C84AAF7608}"/>
    <dgm:cxn modelId="{5B8FF034-29FF-4F80-8F82-64DCEFBB0158}" srcId="{6F63586B-BBCA-45B6-B583-0B20D82BA5C9}" destId="{82C5C1D6-C620-40AA-9969-D6B95FE8C8D1}" srcOrd="1" destOrd="0" parTransId="{F200CF09-882D-4EAD-A19A-7C173106C4C3}" sibTransId="{2C665FF4-CF38-49E7-A272-BE2E3E5D3689}"/>
    <dgm:cxn modelId="{5218C339-F215-430D-85C0-DE65034E9DC5}" srcId="{5536A1B4-5213-4BE8-A976-F2D5CA8E8BF4}" destId="{6A070704-B03A-4AE1-A7EC-9D47AD60E68B}" srcOrd="1" destOrd="0" parTransId="{FCA44306-52F9-4C55-923C-D5B29639F50D}" sibTransId="{5C2A1C56-FA4F-4FC2-B6A7-B80FC000848F}"/>
    <dgm:cxn modelId="{9680265D-E5A3-409B-89E0-16AB43BA5BBF}" type="presOf" srcId="{421A6198-2899-4F30-97A2-8CA0A93CD2F7}" destId="{27D45A05-515D-42DA-A338-4F5576A3C01F}" srcOrd="0" destOrd="2" presId="urn:microsoft.com/office/officeart/2005/8/layout/vList2"/>
    <dgm:cxn modelId="{AC82835F-2A76-4D8C-85E1-4134F2D1CB39}" type="presOf" srcId="{6A070704-B03A-4AE1-A7EC-9D47AD60E68B}" destId="{A32A2D69-9723-40B9-B7B2-E7915B66FA7E}" srcOrd="0" destOrd="0" presId="urn:microsoft.com/office/officeart/2005/8/layout/vList2"/>
    <dgm:cxn modelId="{433E0B66-9B11-4F52-8D6B-4299F907AA12}" type="presOf" srcId="{8C5BBD0E-32C1-488D-A987-D58AD223220D}" destId="{38A343BD-2457-4545-A613-20BF4E5B7DC9}" srcOrd="0" destOrd="0" presId="urn:microsoft.com/office/officeart/2005/8/layout/vList2"/>
    <dgm:cxn modelId="{B2683747-5162-4E40-B0AF-D816C513E650}" type="presOf" srcId="{34B7ABBF-06C3-40D4-A8BF-C8D675F9E0B9}" destId="{27D45A05-515D-42DA-A338-4F5576A3C01F}" srcOrd="0" destOrd="0" presId="urn:microsoft.com/office/officeart/2005/8/layout/vList2"/>
    <dgm:cxn modelId="{35B41968-A43E-4408-8E87-32FD36C676A4}" srcId="{6F63586B-BBCA-45B6-B583-0B20D82BA5C9}" destId="{34B7ABBF-06C3-40D4-A8BF-C8D675F9E0B9}" srcOrd="0" destOrd="0" parTransId="{4A0B0622-E8A6-4190-88D3-8CB89A71CD98}" sibTransId="{44171966-46CA-4498-94D3-3169219AD958}"/>
    <dgm:cxn modelId="{F2D2814A-E9DE-4D5B-A5DD-715E1CFF1EFD}" type="presOf" srcId="{82C5C1D6-C620-40AA-9969-D6B95FE8C8D1}" destId="{27D45A05-515D-42DA-A338-4F5576A3C01F}" srcOrd="0" destOrd="1" presId="urn:microsoft.com/office/officeart/2005/8/layout/vList2"/>
    <dgm:cxn modelId="{827BA8F8-040A-4D9E-AC11-A6759FAD3B4F}" srcId="{6F63586B-BBCA-45B6-B583-0B20D82BA5C9}" destId="{421A6198-2899-4F30-97A2-8CA0A93CD2F7}" srcOrd="2" destOrd="0" parTransId="{A814D77A-3271-4CB7-8DCC-B53E26DEA124}" sibTransId="{C1A41EF1-22D0-4B8F-9ED9-70C81A2DA507}"/>
    <dgm:cxn modelId="{98A12DA3-BC8E-4664-B9C9-2E054CE99A08}" type="presParOf" srcId="{D2F1102A-F754-4325-B65C-81411F113D74}" destId="{38A343BD-2457-4545-A613-20BF4E5B7DC9}" srcOrd="0" destOrd="0" presId="urn:microsoft.com/office/officeart/2005/8/layout/vList2"/>
    <dgm:cxn modelId="{6A3C03A2-B88D-4784-8ACF-168B15F614BC}" type="presParOf" srcId="{D2F1102A-F754-4325-B65C-81411F113D74}" destId="{F815D61F-6C26-4A18-99E1-263B41DA856B}" srcOrd="1" destOrd="0" presId="urn:microsoft.com/office/officeart/2005/8/layout/vList2"/>
    <dgm:cxn modelId="{DEFAFBD5-3A2A-48DF-9BFD-A30FCA38B9A1}" type="presParOf" srcId="{D2F1102A-F754-4325-B65C-81411F113D74}" destId="{A32A2D69-9723-40B9-B7B2-E7915B66FA7E}" srcOrd="2" destOrd="0" presId="urn:microsoft.com/office/officeart/2005/8/layout/vList2"/>
    <dgm:cxn modelId="{6D36FE2D-338D-4BDF-B7BD-B3C9A6B1F825}" type="presParOf" srcId="{D2F1102A-F754-4325-B65C-81411F113D74}" destId="{20E89081-8C4E-4AC9-90D2-5BBA969744B4}" srcOrd="3" destOrd="0" presId="urn:microsoft.com/office/officeart/2005/8/layout/vList2"/>
    <dgm:cxn modelId="{C72CBB2E-B37B-4901-8683-F7E5D1F72422}" type="presParOf" srcId="{D2F1102A-F754-4325-B65C-81411F113D74}" destId="{801552B7-2997-41DB-BB5E-8BC39A165189}" srcOrd="4" destOrd="0" presId="urn:microsoft.com/office/officeart/2005/8/layout/vList2"/>
    <dgm:cxn modelId="{3144B77C-9D30-46D9-85D9-15937D1D09C8}" type="presParOf" srcId="{D2F1102A-F754-4325-B65C-81411F113D74}" destId="{27D45A05-515D-42DA-A338-4F5576A3C01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7DF356-DCB3-426C-BB94-64C455A8223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EA34CC4-B083-4F99-99FE-4DD57CE1CC1B}">
      <dgm:prSet/>
      <dgm:spPr/>
      <dgm:t>
        <a:bodyPr/>
        <a:lstStyle/>
        <a:p>
          <a:r>
            <a:rPr lang="cs-CZ"/>
            <a:t>výraz, věta či souvětí, které jsou vloženy do věty</a:t>
          </a:r>
          <a:endParaRPr lang="en-US"/>
        </a:p>
      </dgm:t>
    </dgm:pt>
    <dgm:pt modelId="{C4733B1A-419E-4B23-A55F-9B97DC34EE21}" type="parTrans" cxnId="{354D8F7E-D42E-4A9B-A8CE-BFBC73237F6C}">
      <dgm:prSet/>
      <dgm:spPr/>
      <dgm:t>
        <a:bodyPr/>
        <a:lstStyle/>
        <a:p>
          <a:endParaRPr lang="en-US"/>
        </a:p>
      </dgm:t>
    </dgm:pt>
    <dgm:pt modelId="{61CA55B5-1923-4680-9583-FAD65763ECF9}" type="sibTrans" cxnId="{354D8F7E-D42E-4A9B-A8CE-BFBC73237F6C}">
      <dgm:prSet/>
      <dgm:spPr/>
      <dgm:t>
        <a:bodyPr/>
        <a:lstStyle/>
        <a:p>
          <a:endParaRPr lang="en-US"/>
        </a:p>
      </dgm:t>
    </dgm:pt>
    <dgm:pt modelId="{8EB33613-9D96-4CB5-816A-7153FE243EDB}">
      <dgm:prSet/>
      <dgm:spPr/>
      <dgm:t>
        <a:bodyPr/>
        <a:lstStyle/>
        <a:p>
          <a:r>
            <a:rPr lang="cs-CZ"/>
            <a:t>nezávisí na žádném jejím členu</a:t>
          </a:r>
          <a:endParaRPr lang="en-US"/>
        </a:p>
      </dgm:t>
    </dgm:pt>
    <dgm:pt modelId="{0F7AFF61-3302-40CC-AB83-D1E9A59419CE}" type="parTrans" cxnId="{914BA389-B925-46DA-899E-0B5EEB916ADE}">
      <dgm:prSet/>
      <dgm:spPr/>
      <dgm:t>
        <a:bodyPr/>
        <a:lstStyle/>
        <a:p>
          <a:endParaRPr lang="en-US"/>
        </a:p>
      </dgm:t>
    </dgm:pt>
    <dgm:pt modelId="{A7B9E4B0-609A-402D-BEAC-684E9F95CF90}" type="sibTrans" cxnId="{914BA389-B925-46DA-899E-0B5EEB916ADE}">
      <dgm:prSet/>
      <dgm:spPr/>
      <dgm:t>
        <a:bodyPr/>
        <a:lstStyle/>
        <a:p>
          <a:endParaRPr lang="en-US"/>
        </a:p>
      </dgm:t>
    </dgm:pt>
    <dgm:pt modelId="{C7C09990-C8D2-4F98-91EA-8D1561B27BCF}">
      <dgm:prSet/>
      <dgm:spPr/>
      <dgm:t>
        <a:bodyPr/>
        <a:lstStyle/>
        <a:p>
          <a:r>
            <a:rPr lang="cs-CZ"/>
            <a:t>od věty je oddělena čárkami, pomlčkami nebo závorkami; jednoslovné ustálené vsuvky se čárou neoddělují</a:t>
          </a:r>
          <a:endParaRPr lang="en-US"/>
        </a:p>
      </dgm:t>
    </dgm:pt>
    <dgm:pt modelId="{29769990-F163-4CC4-9587-A68D60B406FA}" type="parTrans" cxnId="{4B0505DB-DC12-471D-9C09-380FF080691B}">
      <dgm:prSet/>
      <dgm:spPr/>
      <dgm:t>
        <a:bodyPr/>
        <a:lstStyle/>
        <a:p>
          <a:endParaRPr lang="en-US"/>
        </a:p>
      </dgm:t>
    </dgm:pt>
    <dgm:pt modelId="{1B437A32-C37C-4E10-B8EF-1FAF12964EED}" type="sibTrans" cxnId="{4B0505DB-DC12-471D-9C09-380FF080691B}">
      <dgm:prSet/>
      <dgm:spPr/>
      <dgm:t>
        <a:bodyPr/>
        <a:lstStyle/>
        <a:p>
          <a:endParaRPr lang="en-US"/>
        </a:p>
      </dgm:t>
    </dgm:pt>
    <dgm:pt modelId="{1A70B72E-736E-4747-ABC8-6B5539FD67D5}">
      <dgm:prSet/>
      <dgm:spPr/>
      <dgm:t>
        <a:bodyPr/>
        <a:lstStyle/>
        <a:p>
          <a:r>
            <a:rPr lang="cs-CZ" u="sng"/>
            <a:t>Příklady vsuvky</a:t>
          </a:r>
          <a:r>
            <a:rPr lang="cs-CZ"/>
            <a:t>:</a:t>
          </a:r>
          <a:endParaRPr lang="en-US"/>
        </a:p>
      </dgm:t>
    </dgm:pt>
    <dgm:pt modelId="{F2DE7B2C-1B05-490C-8243-5F16C21F6150}" type="parTrans" cxnId="{710C6542-F87F-4E03-8AF2-37504B1CCBA6}">
      <dgm:prSet/>
      <dgm:spPr/>
      <dgm:t>
        <a:bodyPr/>
        <a:lstStyle/>
        <a:p>
          <a:endParaRPr lang="en-US"/>
        </a:p>
      </dgm:t>
    </dgm:pt>
    <dgm:pt modelId="{C20D8327-DF25-40AC-8F03-E02BF528D70D}" type="sibTrans" cxnId="{710C6542-F87F-4E03-8AF2-37504B1CCBA6}">
      <dgm:prSet/>
      <dgm:spPr/>
      <dgm:t>
        <a:bodyPr/>
        <a:lstStyle/>
        <a:p>
          <a:endParaRPr lang="en-US"/>
        </a:p>
      </dgm:t>
    </dgm:pt>
    <dgm:pt modelId="{872D7002-8842-4729-8050-5C74F30571FB}">
      <dgm:prSet/>
      <dgm:spPr/>
      <dgm:t>
        <a:bodyPr/>
        <a:lstStyle/>
        <a:p>
          <a:r>
            <a:rPr lang="cs-CZ" dirty="0"/>
            <a:t>jednoslovné: Podej mi </a:t>
          </a:r>
          <a:r>
            <a:rPr lang="cs-CZ" u="sng" dirty="0"/>
            <a:t>prosím</a:t>
          </a:r>
          <a:r>
            <a:rPr lang="cs-CZ" dirty="0"/>
            <a:t> lžíci.</a:t>
          </a:r>
          <a:endParaRPr lang="en-US" dirty="0"/>
        </a:p>
      </dgm:t>
    </dgm:pt>
    <dgm:pt modelId="{555E02D7-24BC-4316-9B65-1A278732F5CF}" type="parTrans" cxnId="{8FD364E0-93DF-4A4D-83DD-02491F72A29E}">
      <dgm:prSet/>
      <dgm:spPr/>
      <dgm:t>
        <a:bodyPr/>
        <a:lstStyle/>
        <a:p>
          <a:endParaRPr lang="en-US"/>
        </a:p>
      </dgm:t>
    </dgm:pt>
    <dgm:pt modelId="{28EB5D31-E656-493E-89D2-5327267807C2}" type="sibTrans" cxnId="{8FD364E0-93DF-4A4D-83DD-02491F72A29E}">
      <dgm:prSet/>
      <dgm:spPr/>
      <dgm:t>
        <a:bodyPr/>
        <a:lstStyle/>
        <a:p>
          <a:endParaRPr lang="en-US"/>
        </a:p>
      </dgm:t>
    </dgm:pt>
    <dgm:pt modelId="{03479776-6421-48C3-AB16-49D1449F287B}">
      <dgm:prSet/>
      <dgm:spPr/>
      <dgm:t>
        <a:bodyPr/>
        <a:lstStyle/>
        <a:p>
          <a:r>
            <a:rPr lang="cs-CZ"/>
            <a:t>věta: Nejvíc se těším – </a:t>
          </a:r>
          <a:r>
            <a:rPr lang="cs-CZ" u="sng"/>
            <a:t>a to mi věřte</a:t>
          </a:r>
          <a:r>
            <a:rPr lang="cs-CZ"/>
            <a:t> – na let balónem.</a:t>
          </a:r>
          <a:endParaRPr lang="en-US"/>
        </a:p>
      </dgm:t>
    </dgm:pt>
    <dgm:pt modelId="{551BE1A8-44E7-449A-9892-49F70745A943}" type="parTrans" cxnId="{625BD346-EA4D-4C2F-8CF7-A8A2F5E0708D}">
      <dgm:prSet/>
      <dgm:spPr/>
      <dgm:t>
        <a:bodyPr/>
        <a:lstStyle/>
        <a:p>
          <a:endParaRPr lang="en-US"/>
        </a:p>
      </dgm:t>
    </dgm:pt>
    <dgm:pt modelId="{8EEDC7D2-865D-4264-A7A7-9D378C147530}" type="sibTrans" cxnId="{625BD346-EA4D-4C2F-8CF7-A8A2F5E0708D}">
      <dgm:prSet/>
      <dgm:spPr/>
      <dgm:t>
        <a:bodyPr/>
        <a:lstStyle/>
        <a:p>
          <a:endParaRPr lang="en-US"/>
        </a:p>
      </dgm:t>
    </dgm:pt>
    <dgm:pt modelId="{6A96AA0C-6171-4498-8ED3-86D41881382B}">
      <dgm:prSet/>
      <dgm:spPr/>
      <dgm:t>
        <a:bodyPr/>
        <a:lstStyle/>
        <a:p>
          <a:r>
            <a:rPr lang="cs-CZ"/>
            <a:t>souvětí: </a:t>
          </a:r>
          <a:endParaRPr lang="en-US"/>
        </a:p>
      </dgm:t>
    </dgm:pt>
    <dgm:pt modelId="{EE8C0F5E-4F20-4F1E-AEAA-A4FD58B02983}" type="parTrans" cxnId="{FAE39310-D591-448E-9BF8-ECB4DAC7464A}">
      <dgm:prSet/>
      <dgm:spPr/>
      <dgm:t>
        <a:bodyPr/>
        <a:lstStyle/>
        <a:p>
          <a:endParaRPr lang="en-US"/>
        </a:p>
      </dgm:t>
    </dgm:pt>
    <dgm:pt modelId="{CFC19295-4471-4659-9ACC-F2E664E35E08}" type="sibTrans" cxnId="{FAE39310-D591-448E-9BF8-ECB4DAC7464A}">
      <dgm:prSet/>
      <dgm:spPr/>
      <dgm:t>
        <a:bodyPr/>
        <a:lstStyle/>
        <a:p>
          <a:endParaRPr lang="en-US"/>
        </a:p>
      </dgm:t>
    </dgm:pt>
    <dgm:pt modelId="{B659CD9A-6589-450F-8530-6C32E2452BB3}">
      <dgm:prSet/>
      <dgm:spPr/>
      <dgm:t>
        <a:bodyPr/>
        <a:lstStyle/>
        <a:p>
          <a:r>
            <a:rPr lang="cs-CZ"/>
            <a:t>Ale tenkrát (</a:t>
          </a:r>
          <a:r>
            <a:rPr lang="cs-CZ" u="sng"/>
            <a:t>pokud si vzpomínám, bylo to loni v lednu</a:t>
          </a:r>
          <a:r>
            <a:rPr lang="cs-CZ"/>
            <a:t>) jsme si to slíbili.</a:t>
          </a:r>
          <a:endParaRPr lang="en-US"/>
        </a:p>
      </dgm:t>
    </dgm:pt>
    <dgm:pt modelId="{0DFBAFCC-6BF1-4BF7-B943-4E84CD59EC80}" type="parTrans" cxnId="{B46C76AF-483A-4EC2-A3F1-AAC76CE7A65E}">
      <dgm:prSet/>
      <dgm:spPr/>
      <dgm:t>
        <a:bodyPr/>
        <a:lstStyle/>
        <a:p>
          <a:endParaRPr lang="en-US"/>
        </a:p>
      </dgm:t>
    </dgm:pt>
    <dgm:pt modelId="{B19E95C0-F17A-4DCE-8778-E5282FF225D3}" type="sibTrans" cxnId="{B46C76AF-483A-4EC2-A3F1-AAC76CE7A65E}">
      <dgm:prSet/>
      <dgm:spPr/>
      <dgm:t>
        <a:bodyPr/>
        <a:lstStyle/>
        <a:p>
          <a:endParaRPr lang="en-US"/>
        </a:p>
      </dgm:t>
    </dgm:pt>
    <dgm:pt modelId="{8624A1DC-C156-4C81-B46B-D279E2C16381}" type="pres">
      <dgm:prSet presAssocID="{187DF356-DCB3-426C-BB94-64C455A82231}" presName="linear" presStyleCnt="0">
        <dgm:presLayoutVars>
          <dgm:animLvl val="lvl"/>
          <dgm:resizeHandles val="exact"/>
        </dgm:presLayoutVars>
      </dgm:prSet>
      <dgm:spPr/>
    </dgm:pt>
    <dgm:pt modelId="{CF5EA04A-100B-4744-9D3A-9B123D6FE54C}" type="pres">
      <dgm:prSet presAssocID="{FEA34CC4-B083-4F99-99FE-4DD57CE1CC1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6B309F8-348F-4001-9A6C-23671D09142F}" type="pres">
      <dgm:prSet presAssocID="{61CA55B5-1923-4680-9583-FAD65763ECF9}" presName="spacer" presStyleCnt="0"/>
      <dgm:spPr/>
    </dgm:pt>
    <dgm:pt modelId="{3354647D-6F84-4110-860F-B74E32860779}" type="pres">
      <dgm:prSet presAssocID="{8EB33613-9D96-4CB5-816A-7153FE243ED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EA5D215-CF32-43DD-A593-C8D45ECEFDBA}" type="pres">
      <dgm:prSet presAssocID="{A7B9E4B0-609A-402D-BEAC-684E9F95CF90}" presName="spacer" presStyleCnt="0"/>
      <dgm:spPr/>
    </dgm:pt>
    <dgm:pt modelId="{5A9A09E3-CB9C-4CC5-AF3C-AB8D52E3E13B}" type="pres">
      <dgm:prSet presAssocID="{C7C09990-C8D2-4F98-91EA-8D1561B27BC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199A5A4-9935-4A1D-A5BC-B56C51F6A181}" type="pres">
      <dgm:prSet presAssocID="{1B437A32-C37C-4E10-B8EF-1FAF12964EED}" presName="spacer" presStyleCnt="0"/>
      <dgm:spPr/>
    </dgm:pt>
    <dgm:pt modelId="{F1AB31B7-4723-4568-AC22-64C8BBDF81B1}" type="pres">
      <dgm:prSet presAssocID="{1A70B72E-736E-4747-ABC8-6B5539FD67D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2FB01B8-520B-4A8F-9137-4D2B246A3354}" type="pres">
      <dgm:prSet presAssocID="{1A70B72E-736E-4747-ABC8-6B5539FD67D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AE39310-D591-448E-9BF8-ECB4DAC7464A}" srcId="{1A70B72E-736E-4747-ABC8-6B5539FD67D5}" destId="{6A96AA0C-6171-4498-8ED3-86D41881382B}" srcOrd="2" destOrd="0" parTransId="{EE8C0F5E-4F20-4F1E-AEAA-A4FD58B02983}" sibTransId="{CFC19295-4471-4659-9ACC-F2E664E35E08}"/>
    <dgm:cxn modelId="{85355A11-52E0-4106-93B3-1F092EA85300}" type="presOf" srcId="{8EB33613-9D96-4CB5-816A-7153FE243EDB}" destId="{3354647D-6F84-4110-860F-B74E32860779}" srcOrd="0" destOrd="0" presId="urn:microsoft.com/office/officeart/2005/8/layout/vList2"/>
    <dgm:cxn modelId="{B7397719-BE61-4F77-BC14-DCE853561D70}" type="presOf" srcId="{03479776-6421-48C3-AB16-49D1449F287B}" destId="{82FB01B8-520B-4A8F-9137-4D2B246A3354}" srcOrd="0" destOrd="1" presId="urn:microsoft.com/office/officeart/2005/8/layout/vList2"/>
    <dgm:cxn modelId="{8839A03E-038F-4EB7-9170-F17595A5E320}" type="presOf" srcId="{187DF356-DCB3-426C-BB94-64C455A82231}" destId="{8624A1DC-C156-4C81-B46B-D279E2C16381}" srcOrd="0" destOrd="0" presId="urn:microsoft.com/office/officeart/2005/8/layout/vList2"/>
    <dgm:cxn modelId="{710C6542-F87F-4E03-8AF2-37504B1CCBA6}" srcId="{187DF356-DCB3-426C-BB94-64C455A82231}" destId="{1A70B72E-736E-4747-ABC8-6B5539FD67D5}" srcOrd="3" destOrd="0" parTransId="{F2DE7B2C-1B05-490C-8243-5F16C21F6150}" sibTransId="{C20D8327-DF25-40AC-8F03-E02BF528D70D}"/>
    <dgm:cxn modelId="{625BD346-EA4D-4C2F-8CF7-A8A2F5E0708D}" srcId="{1A70B72E-736E-4747-ABC8-6B5539FD67D5}" destId="{03479776-6421-48C3-AB16-49D1449F287B}" srcOrd="1" destOrd="0" parTransId="{551BE1A8-44E7-449A-9892-49F70745A943}" sibTransId="{8EEDC7D2-865D-4264-A7A7-9D378C147530}"/>
    <dgm:cxn modelId="{1772A753-25EE-4F27-81B6-D3E71E7B087A}" type="presOf" srcId="{1A70B72E-736E-4747-ABC8-6B5539FD67D5}" destId="{F1AB31B7-4723-4568-AC22-64C8BBDF81B1}" srcOrd="0" destOrd="0" presId="urn:microsoft.com/office/officeart/2005/8/layout/vList2"/>
    <dgm:cxn modelId="{D642127E-B922-48C8-A853-2EA8E87906D5}" type="presOf" srcId="{FEA34CC4-B083-4F99-99FE-4DD57CE1CC1B}" destId="{CF5EA04A-100B-4744-9D3A-9B123D6FE54C}" srcOrd="0" destOrd="0" presId="urn:microsoft.com/office/officeart/2005/8/layout/vList2"/>
    <dgm:cxn modelId="{354D8F7E-D42E-4A9B-A8CE-BFBC73237F6C}" srcId="{187DF356-DCB3-426C-BB94-64C455A82231}" destId="{FEA34CC4-B083-4F99-99FE-4DD57CE1CC1B}" srcOrd="0" destOrd="0" parTransId="{C4733B1A-419E-4B23-A55F-9B97DC34EE21}" sibTransId="{61CA55B5-1923-4680-9583-FAD65763ECF9}"/>
    <dgm:cxn modelId="{914BA389-B925-46DA-899E-0B5EEB916ADE}" srcId="{187DF356-DCB3-426C-BB94-64C455A82231}" destId="{8EB33613-9D96-4CB5-816A-7153FE243EDB}" srcOrd="1" destOrd="0" parTransId="{0F7AFF61-3302-40CC-AB83-D1E9A59419CE}" sibTransId="{A7B9E4B0-609A-402D-BEAC-684E9F95CF90}"/>
    <dgm:cxn modelId="{632CCB90-FB60-4FB7-8793-21341DAABA9F}" type="presOf" srcId="{6A96AA0C-6171-4498-8ED3-86D41881382B}" destId="{82FB01B8-520B-4A8F-9137-4D2B246A3354}" srcOrd="0" destOrd="2" presId="urn:microsoft.com/office/officeart/2005/8/layout/vList2"/>
    <dgm:cxn modelId="{E57927AA-D6A4-485A-BBC1-9106F8DC4B01}" type="presOf" srcId="{B659CD9A-6589-450F-8530-6C32E2452BB3}" destId="{82FB01B8-520B-4A8F-9137-4D2B246A3354}" srcOrd="0" destOrd="3" presId="urn:microsoft.com/office/officeart/2005/8/layout/vList2"/>
    <dgm:cxn modelId="{B46C76AF-483A-4EC2-A3F1-AAC76CE7A65E}" srcId="{6A96AA0C-6171-4498-8ED3-86D41881382B}" destId="{B659CD9A-6589-450F-8530-6C32E2452BB3}" srcOrd="0" destOrd="0" parTransId="{0DFBAFCC-6BF1-4BF7-B943-4E84CD59EC80}" sibTransId="{B19E95C0-F17A-4DCE-8778-E5282FF225D3}"/>
    <dgm:cxn modelId="{514E85C8-8AE5-4717-BC78-99504C10A2FC}" type="presOf" srcId="{872D7002-8842-4729-8050-5C74F30571FB}" destId="{82FB01B8-520B-4A8F-9137-4D2B246A3354}" srcOrd="0" destOrd="0" presId="urn:microsoft.com/office/officeart/2005/8/layout/vList2"/>
    <dgm:cxn modelId="{4B0505DB-DC12-471D-9C09-380FF080691B}" srcId="{187DF356-DCB3-426C-BB94-64C455A82231}" destId="{C7C09990-C8D2-4F98-91EA-8D1561B27BCF}" srcOrd="2" destOrd="0" parTransId="{29769990-F163-4CC4-9587-A68D60B406FA}" sibTransId="{1B437A32-C37C-4E10-B8EF-1FAF12964EED}"/>
    <dgm:cxn modelId="{8FD364E0-93DF-4A4D-83DD-02491F72A29E}" srcId="{1A70B72E-736E-4747-ABC8-6B5539FD67D5}" destId="{872D7002-8842-4729-8050-5C74F30571FB}" srcOrd="0" destOrd="0" parTransId="{555E02D7-24BC-4316-9B65-1A278732F5CF}" sibTransId="{28EB5D31-E656-493E-89D2-5327267807C2}"/>
    <dgm:cxn modelId="{F3FD29FC-FCC4-4310-8C0D-545B36F3B150}" type="presOf" srcId="{C7C09990-C8D2-4F98-91EA-8D1561B27BCF}" destId="{5A9A09E3-CB9C-4CC5-AF3C-AB8D52E3E13B}" srcOrd="0" destOrd="0" presId="urn:microsoft.com/office/officeart/2005/8/layout/vList2"/>
    <dgm:cxn modelId="{2E42D512-7F35-4C78-B9A3-AF1247517D51}" type="presParOf" srcId="{8624A1DC-C156-4C81-B46B-D279E2C16381}" destId="{CF5EA04A-100B-4744-9D3A-9B123D6FE54C}" srcOrd="0" destOrd="0" presId="urn:microsoft.com/office/officeart/2005/8/layout/vList2"/>
    <dgm:cxn modelId="{1969C4F4-CF5C-4940-9FF4-6083B682EF33}" type="presParOf" srcId="{8624A1DC-C156-4C81-B46B-D279E2C16381}" destId="{86B309F8-348F-4001-9A6C-23671D09142F}" srcOrd="1" destOrd="0" presId="urn:microsoft.com/office/officeart/2005/8/layout/vList2"/>
    <dgm:cxn modelId="{AC97910A-F0D5-401D-A2CE-580AE06A13FD}" type="presParOf" srcId="{8624A1DC-C156-4C81-B46B-D279E2C16381}" destId="{3354647D-6F84-4110-860F-B74E32860779}" srcOrd="2" destOrd="0" presId="urn:microsoft.com/office/officeart/2005/8/layout/vList2"/>
    <dgm:cxn modelId="{7B5335BA-9D2A-42F3-BC06-B736D7A8BC1F}" type="presParOf" srcId="{8624A1DC-C156-4C81-B46B-D279E2C16381}" destId="{0EA5D215-CF32-43DD-A593-C8D45ECEFDBA}" srcOrd="3" destOrd="0" presId="urn:microsoft.com/office/officeart/2005/8/layout/vList2"/>
    <dgm:cxn modelId="{B980EBD4-0E3D-46D3-B4D5-DBDC31769509}" type="presParOf" srcId="{8624A1DC-C156-4C81-B46B-D279E2C16381}" destId="{5A9A09E3-CB9C-4CC5-AF3C-AB8D52E3E13B}" srcOrd="4" destOrd="0" presId="urn:microsoft.com/office/officeart/2005/8/layout/vList2"/>
    <dgm:cxn modelId="{A51883B7-3C02-4525-8C9F-F130598782F1}" type="presParOf" srcId="{8624A1DC-C156-4C81-B46B-D279E2C16381}" destId="{3199A5A4-9935-4A1D-A5BC-B56C51F6A181}" srcOrd="5" destOrd="0" presId="urn:microsoft.com/office/officeart/2005/8/layout/vList2"/>
    <dgm:cxn modelId="{64831513-D217-4050-B45B-AB8F0469F494}" type="presParOf" srcId="{8624A1DC-C156-4C81-B46B-D279E2C16381}" destId="{F1AB31B7-4723-4568-AC22-64C8BBDF81B1}" srcOrd="6" destOrd="0" presId="urn:microsoft.com/office/officeart/2005/8/layout/vList2"/>
    <dgm:cxn modelId="{4234115F-2F58-4CB0-956A-059EE9BBC71B}" type="presParOf" srcId="{8624A1DC-C156-4C81-B46B-D279E2C16381}" destId="{82FB01B8-520B-4A8F-9137-4D2B246A3354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CF7BEE-0A9B-45A4-9AD1-8A23403B353B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DC627A8D-5CD9-480F-AB07-F5BEF026FA64}">
      <dgm:prSet/>
      <dgm:spPr/>
      <dgm:t>
        <a:bodyPr/>
        <a:lstStyle/>
        <a:p>
          <a:r>
            <a:rPr lang="cs-CZ"/>
            <a:t>věta, ve které je vynechaný některý důležitý větný člen, často přísudek, známý ze situace</a:t>
          </a:r>
          <a:endParaRPr lang="en-US"/>
        </a:p>
      </dgm:t>
    </dgm:pt>
    <dgm:pt modelId="{F42ABC3F-9B18-4DEA-B35A-65D13516614E}" type="parTrans" cxnId="{CA1229D9-5A4C-44C4-A587-F4A4C078F133}">
      <dgm:prSet/>
      <dgm:spPr/>
      <dgm:t>
        <a:bodyPr/>
        <a:lstStyle/>
        <a:p>
          <a:endParaRPr lang="en-US"/>
        </a:p>
      </dgm:t>
    </dgm:pt>
    <dgm:pt modelId="{E2A8E35E-3E49-485F-A125-EBEB7386748F}" type="sibTrans" cxnId="{CA1229D9-5A4C-44C4-A587-F4A4C078F133}">
      <dgm:prSet/>
      <dgm:spPr/>
      <dgm:t>
        <a:bodyPr/>
        <a:lstStyle/>
        <a:p>
          <a:endParaRPr lang="en-US"/>
        </a:p>
      </dgm:t>
    </dgm:pt>
    <dgm:pt modelId="{ECB7F8A1-16AF-4CB6-AB60-FAA554EA0DD3}">
      <dgm:prSet/>
      <dgm:spPr/>
      <dgm:t>
        <a:bodyPr/>
        <a:lstStyle/>
        <a:p>
          <a:r>
            <a:rPr lang="cs-CZ"/>
            <a:t>nejčastěji se vyskytuje jako odpověď na doplňovací otázky</a:t>
          </a:r>
          <a:endParaRPr lang="en-US"/>
        </a:p>
      </dgm:t>
    </dgm:pt>
    <dgm:pt modelId="{5EEE09FB-BC7D-44B9-89AB-61756F0FE581}" type="parTrans" cxnId="{6083CF4D-E7C1-4468-8F65-C967D2424078}">
      <dgm:prSet/>
      <dgm:spPr/>
      <dgm:t>
        <a:bodyPr/>
        <a:lstStyle/>
        <a:p>
          <a:endParaRPr lang="en-US"/>
        </a:p>
      </dgm:t>
    </dgm:pt>
    <dgm:pt modelId="{F172231B-7C31-49B7-AF08-9F1F0B4AB977}" type="sibTrans" cxnId="{6083CF4D-E7C1-4468-8F65-C967D2424078}">
      <dgm:prSet/>
      <dgm:spPr/>
      <dgm:t>
        <a:bodyPr/>
        <a:lstStyle/>
        <a:p>
          <a:endParaRPr lang="en-US"/>
        </a:p>
      </dgm:t>
    </dgm:pt>
    <dgm:pt modelId="{B60E1E0F-B1B8-43CB-9937-437CB3D5C863}">
      <dgm:prSet/>
      <dgm:spPr/>
      <dgm:t>
        <a:bodyPr/>
        <a:lstStyle/>
        <a:p>
          <a:r>
            <a:rPr lang="cs-CZ" u="sng"/>
            <a:t>Příklad věty neúplné:</a:t>
          </a:r>
          <a:endParaRPr lang="en-US"/>
        </a:p>
      </dgm:t>
    </dgm:pt>
    <dgm:pt modelId="{C37A8CF0-3279-4D31-AD92-6004D48FDB7D}" type="parTrans" cxnId="{349D0BB6-89DA-4366-8E76-10A0FA5C57ED}">
      <dgm:prSet/>
      <dgm:spPr/>
      <dgm:t>
        <a:bodyPr/>
        <a:lstStyle/>
        <a:p>
          <a:endParaRPr lang="en-US"/>
        </a:p>
      </dgm:t>
    </dgm:pt>
    <dgm:pt modelId="{B0DE7CEC-2931-434A-B9F8-4422C8838A84}" type="sibTrans" cxnId="{349D0BB6-89DA-4366-8E76-10A0FA5C57ED}">
      <dgm:prSet/>
      <dgm:spPr/>
      <dgm:t>
        <a:bodyPr/>
        <a:lstStyle/>
        <a:p>
          <a:endParaRPr lang="en-US"/>
        </a:p>
      </dgm:t>
    </dgm:pt>
    <dgm:pt modelId="{16248023-7D00-4A34-A21E-C969324D0A3D}">
      <dgm:prSet/>
      <dgm:spPr/>
      <dgm:t>
        <a:bodyPr/>
        <a:lstStyle/>
        <a:p>
          <a:r>
            <a:rPr lang="cs-CZ"/>
            <a:t>Co se učíš? (Já se učím) </a:t>
          </a:r>
          <a:r>
            <a:rPr lang="cs-CZ" i="1" u="sng"/>
            <a:t>Češtinu.</a:t>
          </a:r>
          <a:endParaRPr lang="en-US"/>
        </a:p>
      </dgm:t>
    </dgm:pt>
    <dgm:pt modelId="{98F9427D-C14A-4890-B6AE-7DBFDE38F787}" type="parTrans" cxnId="{766FDADC-6711-465E-96FA-386909A793AD}">
      <dgm:prSet/>
      <dgm:spPr/>
      <dgm:t>
        <a:bodyPr/>
        <a:lstStyle/>
        <a:p>
          <a:endParaRPr lang="en-US"/>
        </a:p>
      </dgm:t>
    </dgm:pt>
    <dgm:pt modelId="{26C0808D-35B3-4F85-A894-31F49B6EA3E5}" type="sibTrans" cxnId="{766FDADC-6711-465E-96FA-386909A793AD}">
      <dgm:prSet/>
      <dgm:spPr/>
      <dgm:t>
        <a:bodyPr/>
        <a:lstStyle/>
        <a:p>
          <a:endParaRPr lang="en-US"/>
        </a:p>
      </dgm:t>
    </dgm:pt>
    <dgm:pt modelId="{53C971C4-BF97-420C-A023-942810FF7309}">
      <dgm:prSet/>
      <dgm:spPr/>
      <dgm:t>
        <a:bodyPr/>
        <a:lstStyle/>
        <a:p>
          <a:r>
            <a:rPr lang="cs-CZ"/>
            <a:t>Jak se cítíš? (Já se cítím) </a:t>
          </a:r>
          <a:r>
            <a:rPr lang="cs-CZ" i="1" u="sng"/>
            <a:t>Dobře.</a:t>
          </a:r>
          <a:endParaRPr lang="en-US"/>
        </a:p>
      </dgm:t>
    </dgm:pt>
    <dgm:pt modelId="{590B9A26-278B-42CB-BB3B-2F53C1726BF1}" type="parTrans" cxnId="{462804B5-9D2E-4F85-AC89-9A2C17610F67}">
      <dgm:prSet/>
      <dgm:spPr/>
      <dgm:t>
        <a:bodyPr/>
        <a:lstStyle/>
        <a:p>
          <a:endParaRPr lang="en-US"/>
        </a:p>
      </dgm:t>
    </dgm:pt>
    <dgm:pt modelId="{9B98B569-D54D-4816-88DB-422A1E29194F}" type="sibTrans" cxnId="{462804B5-9D2E-4F85-AC89-9A2C17610F67}">
      <dgm:prSet/>
      <dgm:spPr/>
      <dgm:t>
        <a:bodyPr/>
        <a:lstStyle/>
        <a:p>
          <a:endParaRPr lang="en-US"/>
        </a:p>
      </dgm:t>
    </dgm:pt>
    <dgm:pt modelId="{8C14BE1B-73CE-47DA-909F-8FAEA44F8E55}" type="pres">
      <dgm:prSet presAssocID="{83CF7BEE-0A9B-45A4-9AD1-8A23403B353B}" presName="linear" presStyleCnt="0">
        <dgm:presLayoutVars>
          <dgm:animLvl val="lvl"/>
          <dgm:resizeHandles val="exact"/>
        </dgm:presLayoutVars>
      </dgm:prSet>
      <dgm:spPr/>
    </dgm:pt>
    <dgm:pt modelId="{717B9BFE-6424-430A-9B40-A885EB1E361A}" type="pres">
      <dgm:prSet presAssocID="{DC627A8D-5CD9-480F-AB07-F5BEF026FA6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855B883-113A-4435-A814-C5445C111377}" type="pres">
      <dgm:prSet presAssocID="{E2A8E35E-3E49-485F-A125-EBEB7386748F}" presName="spacer" presStyleCnt="0"/>
      <dgm:spPr/>
    </dgm:pt>
    <dgm:pt modelId="{5BD9F653-0363-4DD1-A349-D586FAB61279}" type="pres">
      <dgm:prSet presAssocID="{ECB7F8A1-16AF-4CB6-AB60-FAA554EA0DD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F2DC082-0445-4BC0-B479-FBB5915DD4F5}" type="pres">
      <dgm:prSet presAssocID="{F172231B-7C31-49B7-AF08-9F1F0B4AB977}" presName="spacer" presStyleCnt="0"/>
      <dgm:spPr/>
    </dgm:pt>
    <dgm:pt modelId="{6DDBFF77-1980-4158-A1C2-6A64AF93A084}" type="pres">
      <dgm:prSet presAssocID="{B60E1E0F-B1B8-43CB-9937-437CB3D5C86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A208BFA-D55A-4277-9367-EA0E1B87F4F1}" type="pres">
      <dgm:prSet presAssocID="{B60E1E0F-B1B8-43CB-9937-437CB3D5C86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D652008-4872-4820-92DD-56231F1081FD}" type="presOf" srcId="{DC627A8D-5CD9-480F-AB07-F5BEF026FA64}" destId="{717B9BFE-6424-430A-9B40-A885EB1E361A}" srcOrd="0" destOrd="0" presId="urn:microsoft.com/office/officeart/2005/8/layout/vList2"/>
    <dgm:cxn modelId="{894F6230-2DAE-47B6-830A-6A5E8F17B887}" type="presOf" srcId="{16248023-7D00-4A34-A21E-C969324D0A3D}" destId="{DA208BFA-D55A-4277-9367-EA0E1B87F4F1}" srcOrd="0" destOrd="0" presId="urn:microsoft.com/office/officeart/2005/8/layout/vList2"/>
    <dgm:cxn modelId="{6083CF4D-E7C1-4468-8F65-C967D2424078}" srcId="{83CF7BEE-0A9B-45A4-9AD1-8A23403B353B}" destId="{ECB7F8A1-16AF-4CB6-AB60-FAA554EA0DD3}" srcOrd="1" destOrd="0" parTransId="{5EEE09FB-BC7D-44B9-89AB-61756F0FE581}" sibTransId="{F172231B-7C31-49B7-AF08-9F1F0B4AB977}"/>
    <dgm:cxn modelId="{55A7D950-BBD2-4280-B4DA-ADAE4D2C71A0}" type="presOf" srcId="{ECB7F8A1-16AF-4CB6-AB60-FAA554EA0DD3}" destId="{5BD9F653-0363-4DD1-A349-D586FAB61279}" srcOrd="0" destOrd="0" presId="urn:microsoft.com/office/officeart/2005/8/layout/vList2"/>
    <dgm:cxn modelId="{5EDA307D-B1C2-4A24-9407-74ACD56A09DE}" type="presOf" srcId="{83CF7BEE-0A9B-45A4-9AD1-8A23403B353B}" destId="{8C14BE1B-73CE-47DA-909F-8FAEA44F8E55}" srcOrd="0" destOrd="0" presId="urn:microsoft.com/office/officeart/2005/8/layout/vList2"/>
    <dgm:cxn modelId="{FDE123A5-58B9-4386-968B-68385C133FBC}" type="presOf" srcId="{B60E1E0F-B1B8-43CB-9937-437CB3D5C863}" destId="{6DDBFF77-1980-4158-A1C2-6A64AF93A084}" srcOrd="0" destOrd="0" presId="urn:microsoft.com/office/officeart/2005/8/layout/vList2"/>
    <dgm:cxn modelId="{462804B5-9D2E-4F85-AC89-9A2C17610F67}" srcId="{B60E1E0F-B1B8-43CB-9937-437CB3D5C863}" destId="{53C971C4-BF97-420C-A023-942810FF7309}" srcOrd="1" destOrd="0" parTransId="{590B9A26-278B-42CB-BB3B-2F53C1726BF1}" sibTransId="{9B98B569-D54D-4816-88DB-422A1E29194F}"/>
    <dgm:cxn modelId="{349D0BB6-89DA-4366-8E76-10A0FA5C57ED}" srcId="{83CF7BEE-0A9B-45A4-9AD1-8A23403B353B}" destId="{B60E1E0F-B1B8-43CB-9937-437CB3D5C863}" srcOrd="2" destOrd="0" parTransId="{C37A8CF0-3279-4D31-AD92-6004D48FDB7D}" sibTransId="{B0DE7CEC-2931-434A-B9F8-4422C8838A84}"/>
    <dgm:cxn modelId="{CA1229D9-5A4C-44C4-A587-F4A4C078F133}" srcId="{83CF7BEE-0A9B-45A4-9AD1-8A23403B353B}" destId="{DC627A8D-5CD9-480F-AB07-F5BEF026FA64}" srcOrd="0" destOrd="0" parTransId="{F42ABC3F-9B18-4DEA-B35A-65D13516614E}" sibTransId="{E2A8E35E-3E49-485F-A125-EBEB7386748F}"/>
    <dgm:cxn modelId="{766FDADC-6711-465E-96FA-386909A793AD}" srcId="{B60E1E0F-B1B8-43CB-9937-437CB3D5C863}" destId="{16248023-7D00-4A34-A21E-C969324D0A3D}" srcOrd="0" destOrd="0" parTransId="{98F9427D-C14A-4890-B6AE-7DBFDE38F787}" sibTransId="{26C0808D-35B3-4F85-A894-31F49B6EA3E5}"/>
    <dgm:cxn modelId="{E5AF2DFF-27D1-4810-BCE9-428E16BD9B92}" type="presOf" srcId="{53C971C4-BF97-420C-A023-942810FF7309}" destId="{DA208BFA-D55A-4277-9367-EA0E1B87F4F1}" srcOrd="0" destOrd="1" presId="urn:microsoft.com/office/officeart/2005/8/layout/vList2"/>
    <dgm:cxn modelId="{C371AD9A-C77E-42C7-9D9B-D95D08BFA2C7}" type="presParOf" srcId="{8C14BE1B-73CE-47DA-909F-8FAEA44F8E55}" destId="{717B9BFE-6424-430A-9B40-A885EB1E361A}" srcOrd="0" destOrd="0" presId="urn:microsoft.com/office/officeart/2005/8/layout/vList2"/>
    <dgm:cxn modelId="{0F2907D1-341D-4DAB-8A9E-CA5B274C324D}" type="presParOf" srcId="{8C14BE1B-73CE-47DA-909F-8FAEA44F8E55}" destId="{5855B883-113A-4435-A814-C5445C111377}" srcOrd="1" destOrd="0" presId="urn:microsoft.com/office/officeart/2005/8/layout/vList2"/>
    <dgm:cxn modelId="{2574D451-B13F-446E-9855-F4D2A6371157}" type="presParOf" srcId="{8C14BE1B-73CE-47DA-909F-8FAEA44F8E55}" destId="{5BD9F653-0363-4DD1-A349-D586FAB61279}" srcOrd="2" destOrd="0" presId="urn:microsoft.com/office/officeart/2005/8/layout/vList2"/>
    <dgm:cxn modelId="{EBB83F6C-25F9-49C4-A0E5-9DC5F2F8F8C4}" type="presParOf" srcId="{8C14BE1B-73CE-47DA-909F-8FAEA44F8E55}" destId="{5F2DC082-0445-4BC0-B479-FBB5915DD4F5}" srcOrd="3" destOrd="0" presId="urn:microsoft.com/office/officeart/2005/8/layout/vList2"/>
    <dgm:cxn modelId="{8D83B781-22DF-4233-97BF-69C6F124CF71}" type="presParOf" srcId="{8C14BE1B-73CE-47DA-909F-8FAEA44F8E55}" destId="{6DDBFF77-1980-4158-A1C2-6A64AF93A084}" srcOrd="4" destOrd="0" presId="urn:microsoft.com/office/officeart/2005/8/layout/vList2"/>
    <dgm:cxn modelId="{AC05209B-7BC0-4B20-8B8B-E99750054BBF}" type="presParOf" srcId="{8C14BE1B-73CE-47DA-909F-8FAEA44F8E55}" destId="{DA208BFA-D55A-4277-9367-EA0E1B87F4F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266C3-05D5-49CF-B175-08FE21CE8900}">
      <dsp:nvSpPr>
        <dsp:cNvPr id="0" name=""/>
        <dsp:cNvSpPr/>
      </dsp:nvSpPr>
      <dsp:spPr>
        <a:xfrm>
          <a:off x="3080" y="1361790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3F41EC-CBA0-43D5-9E90-0BF973E36FA4}">
      <dsp:nvSpPr>
        <dsp:cNvPr id="0" name=""/>
        <dsp:cNvSpPr/>
      </dsp:nvSpPr>
      <dsp:spPr>
        <a:xfrm>
          <a:off x="247486" y="1593975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Oslovení</a:t>
          </a:r>
          <a:endParaRPr lang="en-US" sz="3100" kern="1200"/>
        </a:p>
      </dsp:txBody>
      <dsp:txXfrm>
        <a:off x="288396" y="1634885"/>
        <a:ext cx="2117829" cy="1314957"/>
      </dsp:txXfrm>
    </dsp:sp>
    <dsp:sp modelId="{41F54F5D-8CC3-4C20-BC6C-F774B90B3B1E}">
      <dsp:nvSpPr>
        <dsp:cNvPr id="0" name=""/>
        <dsp:cNvSpPr/>
      </dsp:nvSpPr>
      <dsp:spPr>
        <a:xfrm>
          <a:off x="2691541" y="1361790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FB25D-F6DC-415E-997D-D37A317AA453}">
      <dsp:nvSpPr>
        <dsp:cNvPr id="0" name=""/>
        <dsp:cNvSpPr/>
      </dsp:nvSpPr>
      <dsp:spPr>
        <a:xfrm>
          <a:off x="2935947" y="1593975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Vsuvka</a:t>
          </a:r>
          <a:endParaRPr lang="en-US" sz="3100" kern="1200"/>
        </a:p>
      </dsp:txBody>
      <dsp:txXfrm>
        <a:off x="2976857" y="1634885"/>
        <a:ext cx="2117829" cy="1314957"/>
      </dsp:txXfrm>
    </dsp:sp>
    <dsp:sp modelId="{8EAE36A5-9ED1-4DEB-BF7F-9479830B4D7F}">
      <dsp:nvSpPr>
        <dsp:cNvPr id="0" name=""/>
        <dsp:cNvSpPr/>
      </dsp:nvSpPr>
      <dsp:spPr>
        <a:xfrm>
          <a:off x="5380002" y="1361790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18C7F5-48FB-410D-88F7-B3F47B8DE19B}">
      <dsp:nvSpPr>
        <dsp:cNvPr id="0" name=""/>
        <dsp:cNvSpPr/>
      </dsp:nvSpPr>
      <dsp:spPr>
        <a:xfrm>
          <a:off x="5624408" y="1593975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Samostatný větný člen </a:t>
          </a:r>
          <a:endParaRPr lang="en-US" sz="3100" kern="1200"/>
        </a:p>
      </dsp:txBody>
      <dsp:txXfrm>
        <a:off x="5665318" y="1634885"/>
        <a:ext cx="2117829" cy="1314957"/>
      </dsp:txXfrm>
    </dsp:sp>
    <dsp:sp modelId="{E1436A64-56F6-48DC-8D95-E2A60EFFE52B}">
      <dsp:nvSpPr>
        <dsp:cNvPr id="0" name=""/>
        <dsp:cNvSpPr/>
      </dsp:nvSpPr>
      <dsp:spPr>
        <a:xfrm>
          <a:off x="8068463" y="1361790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F0AEC0-0426-4E1F-8228-75502FD38BCD}">
      <dsp:nvSpPr>
        <dsp:cNvPr id="0" name=""/>
        <dsp:cNvSpPr/>
      </dsp:nvSpPr>
      <dsp:spPr>
        <a:xfrm>
          <a:off x="8312869" y="1593975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Citoslovce  </a:t>
          </a:r>
          <a:endParaRPr lang="en-US" sz="3100" kern="1200"/>
        </a:p>
      </dsp:txBody>
      <dsp:txXfrm>
        <a:off x="8353779" y="1634885"/>
        <a:ext cx="2117829" cy="13149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A343BD-2457-4545-A613-20BF4E5B7DC9}">
      <dsp:nvSpPr>
        <dsp:cNvPr id="0" name=""/>
        <dsp:cNvSpPr/>
      </dsp:nvSpPr>
      <dsp:spPr>
        <a:xfrm>
          <a:off x="0" y="50228"/>
          <a:ext cx="10515600" cy="8634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není součástí stavby věty</a:t>
          </a:r>
          <a:endParaRPr lang="en-US" sz="3600" kern="1200"/>
        </a:p>
      </dsp:txBody>
      <dsp:txXfrm>
        <a:off x="42151" y="92379"/>
        <a:ext cx="10431298" cy="779158"/>
      </dsp:txXfrm>
    </dsp:sp>
    <dsp:sp modelId="{A32A2D69-9723-40B9-B7B2-E7915B66FA7E}">
      <dsp:nvSpPr>
        <dsp:cNvPr id="0" name=""/>
        <dsp:cNvSpPr/>
      </dsp:nvSpPr>
      <dsp:spPr>
        <a:xfrm>
          <a:off x="0" y="1017369"/>
          <a:ext cx="10515600" cy="863460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od věty je odděleno čárkou</a:t>
          </a:r>
          <a:endParaRPr lang="en-US" sz="3600" kern="1200"/>
        </a:p>
      </dsp:txBody>
      <dsp:txXfrm>
        <a:off x="42151" y="1059520"/>
        <a:ext cx="10431298" cy="779158"/>
      </dsp:txXfrm>
    </dsp:sp>
    <dsp:sp modelId="{801552B7-2997-41DB-BB5E-8BC39A165189}">
      <dsp:nvSpPr>
        <dsp:cNvPr id="0" name=""/>
        <dsp:cNvSpPr/>
      </dsp:nvSpPr>
      <dsp:spPr>
        <a:xfrm>
          <a:off x="0" y="1984509"/>
          <a:ext cx="10515600" cy="863460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u="sng" kern="1200"/>
            <a:t>Příklady oslovení</a:t>
          </a:r>
          <a:r>
            <a:rPr lang="cs-CZ" sz="3600" kern="1200"/>
            <a:t>:</a:t>
          </a:r>
          <a:endParaRPr lang="en-US" sz="3600" kern="1200"/>
        </a:p>
      </dsp:txBody>
      <dsp:txXfrm>
        <a:off x="42151" y="2026660"/>
        <a:ext cx="10431298" cy="779158"/>
      </dsp:txXfrm>
    </dsp:sp>
    <dsp:sp modelId="{27D45A05-515D-42DA-A338-4F5576A3C01F}">
      <dsp:nvSpPr>
        <dsp:cNvPr id="0" name=""/>
        <dsp:cNvSpPr/>
      </dsp:nvSpPr>
      <dsp:spPr>
        <a:xfrm>
          <a:off x="0" y="2847969"/>
          <a:ext cx="10515600" cy="1453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/>
            <a:t>holé: Kam pojedeš, </a:t>
          </a:r>
          <a:r>
            <a:rPr lang="cs-CZ" sz="2800" u="sng" kern="1200"/>
            <a:t>Evo</a:t>
          </a:r>
          <a:r>
            <a:rPr lang="cs-CZ" sz="2800" kern="1200"/>
            <a:t>, na prázdniny?</a:t>
          </a:r>
          <a:endParaRPr lang="en-US" sz="2800" kern="120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/>
            <a:t>rozvité: </a:t>
          </a:r>
          <a:r>
            <a:rPr lang="cs-CZ" sz="2800" u="sng" kern="1200"/>
            <a:t>Drahá Evo</a:t>
          </a:r>
          <a:r>
            <a:rPr lang="cs-CZ" sz="2800" kern="1200"/>
            <a:t>, nečekej na mě.</a:t>
          </a:r>
          <a:endParaRPr lang="en-US" sz="2800" kern="120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/>
            <a:t>několikanásobné: Přeji vám šťastnou cestu, </a:t>
          </a:r>
          <a:r>
            <a:rPr lang="cs-CZ" sz="2800" u="sng" kern="1200"/>
            <a:t>Evo a Jirko.</a:t>
          </a:r>
          <a:endParaRPr lang="en-US" sz="2800" kern="1200"/>
        </a:p>
      </dsp:txBody>
      <dsp:txXfrm>
        <a:off x="0" y="2847969"/>
        <a:ext cx="10515600" cy="14531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5EA04A-100B-4744-9D3A-9B123D6FE54C}">
      <dsp:nvSpPr>
        <dsp:cNvPr id="0" name=""/>
        <dsp:cNvSpPr/>
      </dsp:nvSpPr>
      <dsp:spPr>
        <a:xfrm>
          <a:off x="0" y="62910"/>
          <a:ext cx="10515600" cy="75477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výraz, věta či souvětí, které jsou vloženy do věty</a:t>
          </a:r>
          <a:endParaRPr lang="en-US" sz="1900" kern="1200"/>
        </a:p>
      </dsp:txBody>
      <dsp:txXfrm>
        <a:off x="36845" y="99755"/>
        <a:ext cx="10441910" cy="681087"/>
      </dsp:txXfrm>
    </dsp:sp>
    <dsp:sp modelId="{3354647D-6F84-4110-860F-B74E32860779}">
      <dsp:nvSpPr>
        <dsp:cNvPr id="0" name=""/>
        <dsp:cNvSpPr/>
      </dsp:nvSpPr>
      <dsp:spPr>
        <a:xfrm>
          <a:off x="0" y="872408"/>
          <a:ext cx="10515600" cy="754777"/>
        </a:xfrm>
        <a:prstGeom prst="roundRect">
          <a:avLst/>
        </a:prstGeom>
        <a:solidFill>
          <a:schemeClr val="accent5">
            <a:hueOff val="709040"/>
            <a:satOff val="-7964"/>
            <a:lumOff val="-169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nezávisí na žádném jejím členu</a:t>
          </a:r>
          <a:endParaRPr lang="en-US" sz="1900" kern="1200"/>
        </a:p>
      </dsp:txBody>
      <dsp:txXfrm>
        <a:off x="36845" y="909253"/>
        <a:ext cx="10441910" cy="681087"/>
      </dsp:txXfrm>
    </dsp:sp>
    <dsp:sp modelId="{5A9A09E3-CB9C-4CC5-AF3C-AB8D52E3E13B}">
      <dsp:nvSpPr>
        <dsp:cNvPr id="0" name=""/>
        <dsp:cNvSpPr/>
      </dsp:nvSpPr>
      <dsp:spPr>
        <a:xfrm>
          <a:off x="0" y="1681906"/>
          <a:ext cx="10515600" cy="754777"/>
        </a:xfrm>
        <a:prstGeom prst="roundRect">
          <a:avLst/>
        </a:prstGeom>
        <a:solidFill>
          <a:schemeClr val="accent5">
            <a:hueOff val="1418080"/>
            <a:satOff val="-15927"/>
            <a:lumOff val="-339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od věty je oddělena čárkami, pomlčkami nebo závorkami; jednoslovné ustálené vsuvky se čárou neoddělují</a:t>
          </a:r>
          <a:endParaRPr lang="en-US" sz="1900" kern="1200"/>
        </a:p>
      </dsp:txBody>
      <dsp:txXfrm>
        <a:off x="36845" y="1718751"/>
        <a:ext cx="10441910" cy="681087"/>
      </dsp:txXfrm>
    </dsp:sp>
    <dsp:sp modelId="{F1AB31B7-4723-4568-AC22-64C8BBDF81B1}">
      <dsp:nvSpPr>
        <dsp:cNvPr id="0" name=""/>
        <dsp:cNvSpPr/>
      </dsp:nvSpPr>
      <dsp:spPr>
        <a:xfrm>
          <a:off x="0" y="2491404"/>
          <a:ext cx="10515600" cy="754777"/>
        </a:xfrm>
        <a:prstGeom prst="roundRect">
          <a:avLst/>
        </a:prstGeom>
        <a:solidFill>
          <a:schemeClr val="accent5">
            <a:hueOff val="2127120"/>
            <a:satOff val="-23891"/>
            <a:lumOff val="-50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u="sng" kern="1200"/>
            <a:t>Příklady vsuvky</a:t>
          </a:r>
          <a:r>
            <a:rPr lang="cs-CZ" sz="1900" kern="1200"/>
            <a:t>:</a:t>
          </a:r>
          <a:endParaRPr lang="en-US" sz="1900" kern="1200"/>
        </a:p>
      </dsp:txBody>
      <dsp:txXfrm>
        <a:off x="36845" y="2528249"/>
        <a:ext cx="10441910" cy="681087"/>
      </dsp:txXfrm>
    </dsp:sp>
    <dsp:sp modelId="{82FB01B8-520B-4A8F-9137-4D2B246A3354}">
      <dsp:nvSpPr>
        <dsp:cNvPr id="0" name=""/>
        <dsp:cNvSpPr/>
      </dsp:nvSpPr>
      <dsp:spPr>
        <a:xfrm>
          <a:off x="0" y="3246182"/>
          <a:ext cx="10515600" cy="1042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 dirty="0"/>
            <a:t>jednoslovné: Podej mi </a:t>
          </a:r>
          <a:r>
            <a:rPr lang="cs-CZ" sz="1500" u="sng" kern="1200" dirty="0"/>
            <a:t>prosím</a:t>
          </a:r>
          <a:r>
            <a:rPr lang="cs-CZ" sz="1500" kern="1200" dirty="0"/>
            <a:t> lžíci.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věta: Nejvíc se těším – </a:t>
          </a:r>
          <a:r>
            <a:rPr lang="cs-CZ" sz="1500" u="sng" kern="1200"/>
            <a:t>a to mi věřte</a:t>
          </a:r>
          <a:r>
            <a:rPr lang="cs-CZ" sz="1500" kern="1200"/>
            <a:t> – na let balónem.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souvětí: </a:t>
          </a:r>
          <a:endParaRPr lang="en-US" sz="1500" kern="120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Ale tenkrát (</a:t>
          </a:r>
          <a:r>
            <a:rPr lang="cs-CZ" sz="1500" u="sng" kern="1200"/>
            <a:t>pokud si vzpomínám, bylo to loni v lednu</a:t>
          </a:r>
          <a:r>
            <a:rPr lang="cs-CZ" sz="1500" kern="1200"/>
            <a:t>) jsme si to slíbili.</a:t>
          </a:r>
          <a:endParaRPr lang="en-US" sz="1500" kern="1200"/>
        </a:p>
      </dsp:txBody>
      <dsp:txXfrm>
        <a:off x="0" y="3246182"/>
        <a:ext cx="10515600" cy="10422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7B9BFE-6424-430A-9B40-A885EB1E361A}">
      <dsp:nvSpPr>
        <dsp:cNvPr id="0" name=""/>
        <dsp:cNvSpPr/>
      </dsp:nvSpPr>
      <dsp:spPr>
        <a:xfrm>
          <a:off x="0" y="47529"/>
          <a:ext cx="10515600" cy="1113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věta, ve které je vynechaný některý důležitý větný člen, často přísudek, známý ze situace</a:t>
          </a:r>
          <a:endParaRPr lang="en-US" sz="2800" kern="1200"/>
        </a:p>
      </dsp:txBody>
      <dsp:txXfrm>
        <a:off x="54373" y="101902"/>
        <a:ext cx="10406854" cy="1005094"/>
      </dsp:txXfrm>
    </dsp:sp>
    <dsp:sp modelId="{5BD9F653-0363-4DD1-A349-D586FAB61279}">
      <dsp:nvSpPr>
        <dsp:cNvPr id="0" name=""/>
        <dsp:cNvSpPr/>
      </dsp:nvSpPr>
      <dsp:spPr>
        <a:xfrm>
          <a:off x="0" y="1242009"/>
          <a:ext cx="10515600" cy="1113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nejčastěji se vyskytuje jako odpověď na doplňovací otázky</a:t>
          </a:r>
          <a:endParaRPr lang="en-US" sz="2800" kern="1200"/>
        </a:p>
      </dsp:txBody>
      <dsp:txXfrm>
        <a:off x="54373" y="1296382"/>
        <a:ext cx="10406854" cy="1005094"/>
      </dsp:txXfrm>
    </dsp:sp>
    <dsp:sp modelId="{6DDBFF77-1980-4158-A1C2-6A64AF93A084}">
      <dsp:nvSpPr>
        <dsp:cNvPr id="0" name=""/>
        <dsp:cNvSpPr/>
      </dsp:nvSpPr>
      <dsp:spPr>
        <a:xfrm>
          <a:off x="0" y="2436489"/>
          <a:ext cx="10515600" cy="1113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u="sng" kern="1200"/>
            <a:t>Příklad věty neúplné:</a:t>
          </a:r>
          <a:endParaRPr lang="en-US" sz="2800" kern="1200"/>
        </a:p>
      </dsp:txBody>
      <dsp:txXfrm>
        <a:off x="54373" y="2490862"/>
        <a:ext cx="10406854" cy="1005094"/>
      </dsp:txXfrm>
    </dsp:sp>
    <dsp:sp modelId="{DA208BFA-D55A-4277-9367-EA0E1B87F4F1}">
      <dsp:nvSpPr>
        <dsp:cNvPr id="0" name=""/>
        <dsp:cNvSpPr/>
      </dsp:nvSpPr>
      <dsp:spPr>
        <a:xfrm>
          <a:off x="0" y="3550329"/>
          <a:ext cx="10515600" cy="75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Co se učíš? (Já se učím) </a:t>
          </a:r>
          <a:r>
            <a:rPr lang="cs-CZ" sz="2200" i="1" u="sng" kern="1200"/>
            <a:t>Češtinu.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Jak se cítíš? (Já se cítím) </a:t>
          </a:r>
          <a:r>
            <a:rPr lang="cs-CZ" sz="2200" i="1" u="sng" kern="1200"/>
            <a:t>Dobře.</a:t>
          </a:r>
          <a:endParaRPr lang="en-US" sz="2200" kern="1200"/>
        </a:p>
      </dsp:txBody>
      <dsp:txXfrm>
        <a:off x="0" y="3550329"/>
        <a:ext cx="10515600" cy="753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3C3AE-366B-4E6D-A68D-5536D64A3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4B7631-6A82-4963-928C-849FA2B3B6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1A42DD-7E8E-40CE-ACFD-43F99EC18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D349-2A6C-4D0E-AFE4-D3D9FA847E54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2C8ECB-ECA6-48C1-9B50-8C311FBAB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F910FC-FF94-4D60-833D-7DC57587F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C244-2E50-4421-AFEF-FCCD709A4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31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AFFFF9-75E7-4F36-AB85-66C5D2C15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04E35A-1FE8-49DD-93F4-FEC47F6BB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157259-8860-445B-8C20-A6AD449C9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D349-2A6C-4D0E-AFE4-D3D9FA847E54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C24E88-455B-4C20-8DEB-08F031C70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E83D8D-A0AF-4B07-B9EB-DB6BD3B6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C244-2E50-4421-AFEF-FCCD709A4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12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205D471-4C8C-4210-890C-D6269CEFC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9F14F5-6E28-49E8-97C5-9DA228EA4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34A481-D722-47BC-9D00-44C747206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D349-2A6C-4D0E-AFE4-D3D9FA847E54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40BF40-78C5-4045-AB3D-54DA3F4C6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C90179-5B3F-485C-AACD-50CA62050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C244-2E50-4421-AFEF-FCCD709A4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54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39756B-520E-4F3C-AEA4-7F6963CC3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861852-7751-431C-BC88-FABFDE425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027199-37AF-4344-8B8E-CDD547D7C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D349-2A6C-4D0E-AFE4-D3D9FA847E54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05EA0C-B63C-499C-B62E-B6278B3F5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83E9A2-640F-4BD3-8479-CBFE3F9DE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C244-2E50-4421-AFEF-FCCD709A4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4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249B6C-D4AB-473A-9DED-289921806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128E0F-FD0C-4C8B-8956-94F05C217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2C45CA-A450-46C4-8B4A-216C2756B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D349-2A6C-4D0E-AFE4-D3D9FA847E54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A0F872-B2DC-4D05-AEF6-C2466DD39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723F41-B912-41CA-9997-C24595CDF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C244-2E50-4421-AFEF-FCCD709A4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9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612EF2-1E5F-4F2E-9F14-745FEC9FD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DE1F60-F76B-4662-99CD-0F56565E4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2F580F1-26A7-4923-AA93-B89299C3D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0972C1-6683-44AF-AF09-D70F9AEB7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D349-2A6C-4D0E-AFE4-D3D9FA847E54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8DFF98-5219-4088-8666-537C1838A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EB0EAA-416A-4FEC-8535-26FC94AD8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C244-2E50-4421-AFEF-FCCD709A4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058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A499F6-C96B-4D72-8344-BEEADAB67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52F23FB-D81A-44C6-8FB3-2EE5C6403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7590FB7-FE59-4CDA-9BF1-4AE86F0F2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9D7AE15-6713-413E-B85D-DE1A926DA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4BA5C4F-7853-48C7-9005-AED5B09348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75081F9-7000-4E74-A0D4-E80FFE702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D349-2A6C-4D0E-AFE4-D3D9FA847E54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8328DDD-3259-4FE2-B899-1FBBC4B3A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6E04E6B-83E9-4D5B-829A-8BCC24E9F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C244-2E50-4421-AFEF-FCCD709A4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31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BEB72-BF9A-454F-9813-CAE64BC9A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E9D14F3-68BC-482C-8115-EF8283D05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D349-2A6C-4D0E-AFE4-D3D9FA847E54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903D3B7-5263-4492-9188-F82BF422B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834E909-541A-44DF-BCDD-D00418FFE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C244-2E50-4421-AFEF-FCCD709A4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58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12DD1EE-90F9-44CF-9924-D642CFFC2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D349-2A6C-4D0E-AFE4-D3D9FA847E54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DCAEC8B-5BCB-468B-B0A4-2EBD96444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1A9933B-377E-4484-B700-31FBEC16E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C244-2E50-4421-AFEF-FCCD709A4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910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E50B6-5C95-42D3-B1F3-D70CDD21E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AA96CC-AC4F-4BCE-B1F2-EB8444D7D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4B08BA-E526-4A77-806D-5C41ADC67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9E82F5-F133-4FB6-955F-6D8D8B15C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D349-2A6C-4D0E-AFE4-D3D9FA847E54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678C4F-3A1A-4BC1-BB92-1A53E30E3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C43681-EB09-4CA4-9B6B-0551FE4E0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C244-2E50-4421-AFEF-FCCD709A4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24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E8563-60D8-493A-83C8-F0A1444DE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B1FF1C4-768B-4326-9C50-7FA3E000A9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C909A74-9AA5-433C-BB82-85D94E5CE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A41F5E-DA32-447F-AB6B-5071C5C79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D349-2A6C-4D0E-AFE4-D3D9FA847E54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1430D3-D956-482B-A8E4-BA9F9C6F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036BC1-94E2-4801-B834-D9E7F045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C244-2E50-4421-AFEF-FCCD709A4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6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5A33254-845B-4DF8-88DA-EB7518E5F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A77A50-90ED-40CB-B087-15378FF54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8437D0-FA3F-4CB0-A025-271F248D58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4D349-2A6C-4D0E-AFE4-D3D9FA847E54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AB1FDE-213D-45B0-8BC2-644AD8BFE4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54D38E-8A1D-4783-BF3D-CEE51456F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AC244-2E50-4421-AFEF-FCCD709A4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44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643BE6C-86B7-4AB9-91E8-9B5DB45AC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88" y="0"/>
            <a:ext cx="12188825" cy="42428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0589711-0A8D-4812-9FE5-3CFC13D491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026" y="713195"/>
            <a:ext cx="9605948" cy="2318665"/>
          </a:xfrm>
        </p:spPr>
        <p:txBody>
          <a:bodyPr>
            <a:normAutofit/>
          </a:bodyPr>
          <a:lstStyle/>
          <a:p>
            <a:r>
              <a:rPr lang="cs-CZ" sz="5400">
                <a:solidFill>
                  <a:srgbClr val="FFFFFF"/>
                </a:solidFill>
              </a:rPr>
              <a:t>Zvláštnosti větné stavby 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DE986D-E67D-43CC-B79B-D5DA49A32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7240" y="3031860"/>
            <a:ext cx="8937522" cy="105937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9. třída</a:t>
            </a:r>
          </a:p>
        </p:txBody>
      </p:sp>
      <p:pic>
        <p:nvPicPr>
          <p:cNvPr id="7" name="Graphic 6" descr="Město">
            <a:extLst>
              <a:ext uri="{FF2B5EF4-FFF2-40B4-BE49-F238E27FC236}">
                <a16:creationId xmlns:a16="http://schemas.microsoft.com/office/drawing/2014/main" id="{F41A9E01-5131-40C9-B2D3-34881D0465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089" y="4805363"/>
            <a:ext cx="1179824" cy="11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648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EEEEE3-FA89-41ED-BA17-D1A62F5A5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600">
                <a:solidFill>
                  <a:srgbClr val="FFFFFF"/>
                </a:solidFill>
              </a:rPr>
              <a:t>Opakování učiva, větné členy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C54D45-5872-4CBB-B5D9-38A954B1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2" y="2055813"/>
            <a:ext cx="11176518" cy="41211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Poslední dubnový týden bude bohatý na srážky, které budou i v podobě sněžení, a čeká nás teplotní rokenrol.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Jakmile přejde studená fronta,  do Česka pronikne studený vzduch od severozápadu, od středy do pátku budou noční minimální teploty klesat pod bod mrazu, a dokonce se mohou už od středních nadmořských výšek objevit i sněhové vločky. </a:t>
            </a:r>
          </a:p>
        </p:txBody>
      </p:sp>
    </p:spTree>
    <p:extLst>
      <p:ext uri="{BB962C8B-B14F-4D97-AF65-F5344CB8AC3E}">
        <p14:creationId xmlns:p14="http://schemas.microsoft.com/office/powerpoint/2010/main" val="2194047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1FDA935-1173-4657-9E04-D81DFF1C6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cs-CZ" sz="5200"/>
              <a:t>Zvláštnosti větné stavby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29E1107-0603-42A8-AD68-25D75E3CDC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978448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2189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0C0F96-2B08-467F-9504-2C25B9A34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cs-CZ" sz="36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Oslovení</a:t>
            </a:r>
            <a:br>
              <a:rPr lang="cs-CZ" sz="36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60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2C6CFE7-C273-4423-8F55-78B35DD8CB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0821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3121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9E880B-93CC-4EBF-90AA-EB752A84D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cs-CZ" sz="5200"/>
              <a:t>Vsuvka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0F34C3F-A4B6-4E67-A3A7-6DDA1A5E1C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82167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8994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57C4CC-DF62-4BCD-B5AE-4CA2C37C0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600" dirty="0">
                <a:solidFill>
                  <a:srgbClr val="FFFFFF"/>
                </a:solidFill>
              </a:rPr>
              <a:t>Samostatný větný člen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5719F2-26B3-4C88-9E72-5DB299566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506" y="2202024"/>
            <a:ext cx="10803294" cy="3974938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větný člen, který se klade pro zdůraznění mimo větu, je oddělen čárkou (v řeči pauzou)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 větě se na něj odkazuje buď shodným tvarem ukazovacího zájmena </a:t>
            </a:r>
            <a:r>
              <a:rPr lang="cs-CZ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ten</a:t>
            </a:r>
            <a:r>
              <a:rPr lang="cs-CZ" sz="20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nebo neshodným tvarem středního rodu </a:t>
            </a:r>
            <a:r>
              <a:rPr lang="cs-CZ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cs-CZ" sz="20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/>
            <a:r>
              <a:rPr lang="cs-CZ" sz="2000" i="1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Škola</a:t>
            </a:r>
            <a:r>
              <a:rPr lang="cs-CZ" sz="2000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to je základ života.</a:t>
            </a:r>
          </a:p>
          <a:p>
            <a:pPr marL="457200"/>
            <a:r>
              <a:rPr lang="cs-CZ" sz="2000" i="1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Mamka</a:t>
            </a:r>
            <a:r>
              <a:rPr lang="cs-CZ" sz="2000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ta peče báječné koláče.</a:t>
            </a:r>
          </a:p>
          <a:p>
            <a:pPr marL="457200"/>
            <a:r>
              <a:rPr lang="cs-CZ" sz="2000" i="1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Přátelům</a:t>
            </a:r>
            <a:r>
              <a:rPr lang="cs-CZ" sz="2000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těm můžu věřit.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 příslovečné určení se odkazuje příslušným příslovcem (místa, času, …)</a:t>
            </a:r>
          </a:p>
          <a:p>
            <a:pPr marL="457200"/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Je nám tam opravdu dobře, </a:t>
            </a:r>
            <a:r>
              <a:rPr lang="cs-CZ" sz="2000" i="1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 chatě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může stát před větou nebo za ní:</a:t>
            </a:r>
          </a:p>
          <a:p>
            <a:pPr marL="457200"/>
            <a:r>
              <a:rPr lang="cs-CZ" sz="2000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Jirka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ten to jistě zvládne.</a:t>
            </a:r>
          </a:p>
          <a:p>
            <a:pPr marL="457200"/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je šikula, </a:t>
            </a:r>
            <a:r>
              <a:rPr lang="cs-CZ" sz="2000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ten Jirka.</a:t>
            </a:r>
            <a:endParaRPr lang="cs-CZ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393122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69DA151-3867-4D38-B10C-CCB45E9EC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cs-CZ" sz="5200"/>
              <a:t>Věta neúplná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78C6745-4B09-40F5-9F1B-E0477464A3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17512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7629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7173AF4-6CC7-4689-938C-33478C9B1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Citoslovce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51585-AB49-477F-8FF2-9386CFA57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zpravidla není větným členem, se žádným větným členem netvoří skladební dvojici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u="sng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Příklad citoslovce: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/>
            <a:r>
              <a:rPr lang="cs-CZ" sz="1800" i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cs-CZ" sz="1800" u="sng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bolí.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/>
            <a:r>
              <a:rPr lang="cs-CZ" sz="1800" i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Jéje</a:t>
            </a:r>
            <a:r>
              <a:rPr lang="cs-CZ" sz="1800" u="sng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jsi ty?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/>
            <a:r>
              <a:rPr lang="cs-CZ" sz="1800" i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No, no</a:t>
            </a: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snad na mě nebudeš křičet!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/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Povedlo se to</a:t>
            </a:r>
            <a:r>
              <a:rPr lang="cs-CZ" sz="1800" u="sng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i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hurá</a:t>
            </a:r>
            <a:r>
              <a:rPr lang="cs-CZ" sz="1800" i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čárkou neoddělujeme citoslovce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cs-CZ" sz="1800" u="sng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které je větným členem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/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Tvoje </a:t>
            </a:r>
            <a:r>
              <a:rPr lang="cs-CZ" sz="1800" i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</a:t>
            </a: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problém nevyřeší.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/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Žába </a:t>
            </a:r>
            <a:r>
              <a:rPr lang="cs-CZ" sz="1800" i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žbluňk</a:t>
            </a: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rybníka.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/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Slyšíme jejich </a:t>
            </a:r>
            <a:r>
              <a:rPr lang="cs-CZ" sz="1800" i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kvá, kvá</a:t>
            </a: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cs-CZ" sz="1800" u="sng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následuje-li po něm oslovení nebo rozkazovací způsob</a:t>
            </a: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/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 mamko, mamko.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/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pojď! 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63676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1E9E52-B965-4885-B029-06536E74B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140" y="197345"/>
            <a:ext cx="10515600" cy="1325563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cs-CZ" sz="4600" dirty="0">
                <a:solidFill>
                  <a:srgbClr val="FFFFFF"/>
                </a:solidFill>
              </a:rPr>
              <a:t>Procvičování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E8909C-D5B7-4460-94ED-D970AF6AD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563" y="1690688"/>
            <a:ext cx="11031523" cy="4634611"/>
          </a:xfrm>
        </p:spPr>
        <p:txBody>
          <a:bodyPr numCol="2">
            <a:normAutofit fontScale="77500" lnSpcReduction="20000"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Jirka s Petrem to jsou dobří kamarádi. _________________________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Kdy se Jitko rozhodneš? ____________________________________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Jeho au nás vystrašilo. ______________________________________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Poslední dobou zdá se mi se moc nesnažíš. ______________________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to bolí. _______________________________________________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je hezká budova ta vaše škola. ____________________________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 se dobře dívejte na té rozhledně. _________________________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Máte v pořádku doklady pane řidiči? __________________________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Mám. ___________________________________________________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Jeho výkon ten byl obdivuhodný. _____________________________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Dnes bude doufám slunečný den. _____________________________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Tenhle problém vyřešíš hravě Michale. ________________________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Snaha ta mu nechybí. ______________________________________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se přece nedělá, podvádět a lhát. ___________________________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mám nejraději, zachumlat se do peřin a číst si. 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Fuj to jsem se lekl! ________________________________________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Už to máš Honzo hotové? __________________________________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 dole u potoka tam jsem ho viděl naposled. 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koho křičíš člověče? ____________________________________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Řekli mi to jak už jsem řekl až včera odpoledne. _________________</a:t>
            </a:r>
            <a:endParaRPr lang="cs-CZ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39347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ranžová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604</Words>
  <Application>Microsoft Office PowerPoint</Application>
  <PresentationFormat>Širokoúhlá obrazovka</PresentationFormat>
  <Paragraphs>82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Zvláštnosti větné stavby 2</vt:lpstr>
      <vt:lpstr>Opakování učiva, větné členy</vt:lpstr>
      <vt:lpstr>Zvláštnosti větné stavby</vt:lpstr>
      <vt:lpstr>Oslovení </vt:lpstr>
      <vt:lpstr>Vsuvka </vt:lpstr>
      <vt:lpstr>Samostatný větný člen </vt:lpstr>
      <vt:lpstr>Věta neúplná </vt:lpstr>
      <vt:lpstr>Citoslovce </vt:lpstr>
      <vt:lpstr>Procvičování učiva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Zvláštnosti větné stavby 2</dc:title>
  <dc:creator>Milan Bednář</dc:creator>
  <cp:lastModifiedBy>Milan Bednář</cp:lastModifiedBy>
  <cp:revision>2</cp:revision>
  <dcterms:created xsi:type="dcterms:W3CDTF">2022-02-27T17:40:50Z</dcterms:created>
  <dcterms:modified xsi:type="dcterms:W3CDTF">2023-04-24T20:09:49Z</dcterms:modified>
</cp:coreProperties>
</file>