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ED039-FCC8-98CB-5478-447EC2301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AF5FE9-25A7-9151-51A8-0D39C7E70B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5BE25A-7406-D745-FA3B-95054AD60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6933-A3E6-4F54-A8D3-241761B1523E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BD194B-ACB6-ABA4-EDA7-9F00E1434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D5F633-6996-2441-F4B1-5163EB1AB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8D94-0034-4ED6-B82C-D35FCB5CFD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724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EE36D6-E024-DF3B-6602-425EEA0D8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97F64CA-341F-9CBA-3AE4-4208161E9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CA17BB-8D58-D265-EEB0-53FF5585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6933-A3E6-4F54-A8D3-241761B1523E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CD7D83-D6ED-617F-172E-3D674E53C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E0DF75-C85F-ABB7-C07C-7FC2401E0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8D94-0034-4ED6-B82C-D35FCB5CFD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32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4223250-0231-C961-1BFB-D7C4F075A0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99EB75-4789-6B83-E65E-196D09C5AE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B2302D-4D5B-D7F8-E7F0-5C36FC680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6933-A3E6-4F54-A8D3-241761B1523E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0F14A2-CADA-AB1C-E60A-7C8FB2FFD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6C1D95-A92E-01F0-08E9-2522DECFF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8D94-0034-4ED6-B82C-D35FCB5CFD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47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C5B756-84BF-9E77-DA30-58ECC9E5A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35F842-2EC6-B855-2137-471A0B45F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DCD8BA-6697-7CAD-20DA-B07DC5FBB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6933-A3E6-4F54-A8D3-241761B1523E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CCFD74-747B-CD77-D5E3-BC110EFCC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A62220-EF18-0B65-5AD1-77F13E486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8D94-0034-4ED6-B82C-D35FCB5CFD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037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A24454-6FBA-FB7D-AC0D-645E55827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2F2BD04-1F73-7163-F8DB-F9DD2E686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5607C1-7E1D-5502-0F21-A3C6AF629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6933-A3E6-4F54-A8D3-241761B1523E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31FF91-5E70-AFD9-4E93-282069C95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5D3D38-44F1-EC47-465A-532A42CB2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8D94-0034-4ED6-B82C-D35FCB5CFD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11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DBB2C-BC7F-0E72-3ED0-5976CBB5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2E61C9-288F-97FD-EF6E-4FEF89C5D8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4DCE59C-265D-8AA9-1DCF-FD7E5B5765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682A82-43C8-37FC-7F8A-F8838E9AF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6933-A3E6-4F54-A8D3-241761B1523E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8A4C847-121B-E809-4E78-BC9BBD71B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2F6F8D-7196-5B8B-3B07-8F63D3920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8D94-0034-4ED6-B82C-D35FCB5CFD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77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F84D9-D771-B99B-1911-5647D8453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BC29CF-3686-B7A7-D0D6-88EF6DA1E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33C3FBF-DA6B-2F16-3D88-41E173E84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4378A1D-138D-E44C-1ED6-16691D90F0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EB2C274-7867-2312-E9E0-7CDC8746E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5412208-C779-ABA2-3F4B-01C06100E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6933-A3E6-4F54-A8D3-241761B1523E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78C6886-23C6-1A05-39A2-1BC614ACD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A90309C-D24A-F601-7BB7-831B654A5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8D94-0034-4ED6-B82C-D35FCB5CFD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03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8428DB-6338-862C-7961-E1C8E23DA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EC84227-4B88-EA96-2EB9-654F1C823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6933-A3E6-4F54-A8D3-241761B1523E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8888C79-82D1-4061-4C7A-E6E5B9F36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EDEDFB5-1C3C-25E9-FA96-D354CE945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8D94-0034-4ED6-B82C-D35FCB5CFD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94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353A1E9-537D-8C42-84E8-96BEF8461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6933-A3E6-4F54-A8D3-241761B1523E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74E1991-C78D-B816-0AF0-528A5D90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DCE3694-6C91-E3F4-54FB-597E03D96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8D94-0034-4ED6-B82C-D35FCB5CFD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518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624C4-E306-BA33-63F6-8849F6C95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B8D830-978B-0B08-E70A-DFBC8AC88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070C9BB-EC29-A9BA-4B06-303CB29AB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3FC2340-3A8E-6316-68FD-603CF9886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6933-A3E6-4F54-A8D3-241761B1523E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C2B515-CA1A-FA21-C874-79E93BB58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14006FB-41C2-FDB8-AEC5-13AB55BC7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8D94-0034-4ED6-B82C-D35FCB5CFD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446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BF5567-02F6-C0E3-9FF8-F48C6BD00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A39648E-9F1E-4944-9E25-BA01723A15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5AC31AB-738C-399C-CD01-8DD895005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DAD07B-4B9C-2C1D-D114-CD0FADC46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B6933-A3E6-4F54-A8D3-241761B1523E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39A329-0AB6-0803-6434-B32DD2E88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EC9D33-A4CA-BC8A-3672-1B082CC1A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8D94-0034-4ED6-B82C-D35FCB5CFD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04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EEF6AFB-070A-1E0F-5061-C402BD5BB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082BB9-94B5-523B-506B-FA85E59C0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02B4ED-81F6-2D8B-09CE-D4BEF5EFD9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B6933-A3E6-4F54-A8D3-241761B1523E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435803-74A1-091F-8590-8467EE3719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231644-9745-95D0-A007-2B56E0076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28D94-0034-4ED6-B82C-D35FCB5CFD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772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F45C6-8CC2-9C35-2B1B-80FF0FFEB8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Zvláštnosti větné stavby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9B5F29C-1452-A16F-074B-C5FB175D24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9. třída </a:t>
            </a:r>
          </a:p>
        </p:txBody>
      </p:sp>
    </p:spTree>
    <p:extLst>
      <p:ext uri="{BB962C8B-B14F-4D97-AF65-F5344CB8AC3E}">
        <p14:creationId xmlns:p14="http://schemas.microsoft.com/office/powerpoint/2010/main" val="47656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B3B4B2-FB19-8C2D-525E-BE5BCBEC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učiva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5A196B5-5EA1-91D6-E497-95723A4FB4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6828" y="1366065"/>
            <a:ext cx="10074523" cy="4125870"/>
          </a:xfrm>
        </p:spPr>
      </p:pic>
    </p:spTree>
    <p:extLst>
      <p:ext uri="{BB962C8B-B14F-4D97-AF65-F5344CB8AC3E}">
        <p14:creationId xmlns:p14="http://schemas.microsoft.com/office/powerpoint/2010/main" val="3771922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E248C-3D35-17CD-3374-83422DA8E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učiva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15B3FC-0711-0EC7-3DBC-EC37864AA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Řada Čechů si neuvědomuje, že příliš solí, protože nepočítají se solí obsaženou </a:t>
            </a:r>
            <a:r>
              <a:rPr lang="cs-CZ"/>
              <a:t>v potravinách. </a:t>
            </a:r>
          </a:p>
        </p:txBody>
      </p:sp>
    </p:spTree>
    <p:extLst>
      <p:ext uri="{BB962C8B-B14F-4D97-AF65-F5344CB8AC3E}">
        <p14:creationId xmlns:p14="http://schemas.microsoft.com/office/powerpoint/2010/main" val="10317070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27</Words>
  <Application>Microsoft Office PowerPoint</Application>
  <PresentationFormat>Širokoúhlá obrazovka</PresentationFormat>
  <Paragraphs>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Zvláštnosti větné stavby</vt:lpstr>
      <vt:lpstr>Opakování učiva </vt:lpstr>
      <vt:lpstr>Opakování učiva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Zvláštnosti větné stavby</dc:title>
  <dc:creator>Milan Bednář</dc:creator>
  <cp:lastModifiedBy>Milan Bednář</cp:lastModifiedBy>
  <cp:revision>1</cp:revision>
  <dcterms:created xsi:type="dcterms:W3CDTF">2023-04-26T17:21:39Z</dcterms:created>
  <dcterms:modified xsi:type="dcterms:W3CDTF">2023-04-26T17:31:20Z</dcterms:modified>
</cp:coreProperties>
</file>