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83" r:id="rId14"/>
    <p:sldId id="274" r:id="rId15"/>
    <p:sldId id="275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008000"/>
    <a:srgbClr val="0000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0" d="100"/>
          <a:sy n="80" d="100"/>
        </p:scale>
        <p:origin x="12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3FE1DC2-0808-3369-47E8-159E93DEAF2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" name="Obdélník 3">
            <a:extLst>
              <a:ext uri="{FF2B5EF4-FFF2-40B4-BE49-F238E27FC236}">
                <a16:creationId xmlns:a16="http://schemas.microsoft.com/office/drawing/2014/main" id="{59D0DD30-B79A-4F6B-5DCE-95B3F8A9B4B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4" name="Obdélník 4">
            <a:extLst>
              <a:ext uri="{FF2B5EF4-FFF2-40B4-BE49-F238E27FC236}">
                <a16:creationId xmlns:a16="http://schemas.microsoft.com/office/drawing/2014/main" id="{030484FB-E25C-16B9-A2A3-218D909D4A0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5" name="Obdélník 5">
            <a:extLst>
              <a:ext uri="{FF2B5EF4-FFF2-40B4-BE49-F238E27FC236}">
                <a16:creationId xmlns:a16="http://schemas.microsoft.com/office/drawing/2014/main" id="{08580712-8890-4E21-777B-B664DC66D7C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0E78FD5-CF80-586B-D9BF-CD747944D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Přímá spojovací čára 25">
            <a:extLst>
              <a:ext uri="{FF2B5EF4-FFF2-40B4-BE49-F238E27FC236}">
                <a16:creationId xmlns:a16="http://schemas.microsoft.com/office/drawing/2014/main" id="{95D004E0-83A7-D58B-8963-7318B54EA7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43EFFC6-94D4-52E7-5C26-2B2ECFAAA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1" name="Elipsa 27">
            <a:extLst>
              <a:ext uri="{FF2B5EF4-FFF2-40B4-BE49-F238E27FC236}">
                <a16:creationId xmlns:a16="http://schemas.microsoft.com/office/drawing/2014/main" id="{A17D42DB-20D6-0D0D-663D-E5DA9110D7DE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Elipsa 28">
            <a:extLst>
              <a:ext uri="{FF2B5EF4-FFF2-40B4-BE49-F238E27FC236}">
                <a16:creationId xmlns:a16="http://schemas.microsoft.com/office/drawing/2014/main" id="{ECA79DE3-3AB4-1F28-D9B0-7854199A1978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7">
            <a:extLst>
              <a:ext uri="{FF2B5EF4-FFF2-40B4-BE49-F238E27FC236}">
                <a16:creationId xmlns:a16="http://schemas.microsoft.com/office/drawing/2014/main" id="{5D60EB62-DABE-02E6-1021-BE3ACBE70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605EC-6AE2-4A99-83CF-2AC9B13EAF1A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14" name="Zástupný symbol pro zápatí 16">
            <a:extLst>
              <a:ext uri="{FF2B5EF4-FFF2-40B4-BE49-F238E27FC236}">
                <a16:creationId xmlns:a16="http://schemas.microsoft.com/office/drawing/2014/main" id="{668D3768-5A59-E35F-329F-2EF96F1E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28">
            <a:extLst>
              <a:ext uri="{FF2B5EF4-FFF2-40B4-BE49-F238E27FC236}">
                <a16:creationId xmlns:a16="http://schemas.microsoft.com/office/drawing/2014/main" id="{0283894B-8BF8-3C78-2082-543CCD3A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3D24F6-C17E-41EA-9103-3B1EFE3157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6202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9DBB1A-603C-1AB3-5873-6A95C26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FAFEA-37D5-4F20-94E4-14E3FD511B47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FB5FFA-46CB-D874-6251-005E2B34E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11DC66-E517-7411-D5C4-F99A3D0E0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0A3AF3-ED78-42EC-B251-D296AF097D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1321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">
            <a:extLst>
              <a:ext uri="{FF2B5EF4-FFF2-40B4-BE49-F238E27FC236}">
                <a16:creationId xmlns:a16="http://schemas.microsoft.com/office/drawing/2014/main" id="{CC0ED25F-8328-54C5-0315-35DB34620B7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5" name="Obdélník 3">
            <a:extLst>
              <a:ext uri="{FF2B5EF4-FFF2-40B4-BE49-F238E27FC236}">
                <a16:creationId xmlns:a16="http://schemas.microsoft.com/office/drawing/2014/main" id="{14D921BE-A4B4-198A-E77B-F49A1B4E05A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Obdélník 4">
            <a:extLst>
              <a:ext uri="{FF2B5EF4-FFF2-40B4-BE49-F238E27FC236}">
                <a16:creationId xmlns:a16="http://schemas.microsoft.com/office/drawing/2014/main" id="{9BC4540E-ABDD-6A5E-68EF-DB4D4E77C3E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7" name="Obdélník 5">
            <a:extLst>
              <a:ext uri="{FF2B5EF4-FFF2-40B4-BE49-F238E27FC236}">
                <a16:creationId xmlns:a16="http://schemas.microsoft.com/office/drawing/2014/main" id="{16C3524E-422E-530E-12EF-710BEF94960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2FFC51E-88B2-B3AA-F30D-23DE48EBC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CE2EAE7-3C94-1AD8-8616-7B4411F43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" name="Přímá spojovací čára 26">
            <a:extLst>
              <a:ext uri="{FF2B5EF4-FFF2-40B4-BE49-F238E27FC236}">
                <a16:creationId xmlns:a16="http://schemas.microsoft.com/office/drawing/2014/main" id="{2EA1C493-A1B8-B0D2-0A24-9D53823C2287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Elipsa 27">
            <a:extLst>
              <a:ext uri="{FF2B5EF4-FFF2-40B4-BE49-F238E27FC236}">
                <a16:creationId xmlns:a16="http://schemas.microsoft.com/office/drawing/2014/main" id="{6DF99A4E-BEB6-05F9-CA32-7D3BF370854D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Elipsa 28">
            <a:extLst>
              <a:ext uri="{FF2B5EF4-FFF2-40B4-BE49-F238E27FC236}">
                <a16:creationId xmlns:a16="http://schemas.microsoft.com/office/drawing/2014/main" id="{7E27244F-3B4E-04B7-05BB-75ABFBD29C86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>
            <a:extLst>
              <a:ext uri="{FF2B5EF4-FFF2-40B4-BE49-F238E27FC236}">
                <a16:creationId xmlns:a16="http://schemas.microsoft.com/office/drawing/2014/main" id="{502BF73D-2B4E-AFC3-F502-382762FF00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E14545-5C4C-4D7E-B9B5-E45DF3EC5C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datum 3">
            <a:extLst>
              <a:ext uri="{FF2B5EF4-FFF2-40B4-BE49-F238E27FC236}">
                <a16:creationId xmlns:a16="http://schemas.microsoft.com/office/drawing/2014/main" id="{3D07F7DB-5662-4249-D416-6AEB7B557D7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BCDBB-E4F2-43EA-87BF-3B531D7B7572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15" name="Zástupný symbol pro zápatí 4">
            <a:extLst>
              <a:ext uri="{FF2B5EF4-FFF2-40B4-BE49-F238E27FC236}">
                <a16:creationId xmlns:a16="http://schemas.microsoft.com/office/drawing/2014/main" id="{49013C38-CCA3-1D26-4B56-EF2C1E2F7D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61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6B382928-B7B7-34DA-13BB-C1A6A1F6C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6B41-8A6D-43D7-8F59-0CE435D010C6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10AD5131-0DDB-8B0A-C9AD-BE60D5FA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BA057484-C54C-26C0-ED22-E7EAA41F9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597532-34E7-41A0-8AAD-D46E55F2AA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9122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">
            <a:extLst>
              <a:ext uri="{FF2B5EF4-FFF2-40B4-BE49-F238E27FC236}">
                <a16:creationId xmlns:a16="http://schemas.microsoft.com/office/drawing/2014/main" id="{BAB8546F-B824-1877-C491-9932337579F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5" name="Obdélník 3">
            <a:extLst>
              <a:ext uri="{FF2B5EF4-FFF2-40B4-BE49-F238E27FC236}">
                <a16:creationId xmlns:a16="http://schemas.microsoft.com/office/drawing/2014/main" id="{CEA58C81-DD6E-22E4-E179-9D11965BA2E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Obdélník 4">
            <a:extLst>
              <a:ext uri="{FF2B5EF4-FFF2-40B4-BE49-F238E27FC236}">
                <a16:creationId xmlns:a16="http://schemas.microsoft.com/office/drawing/2014/main" id="{901426F7-AB0D-1CD6-BFC0-695404E6DEF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7" name="Obdélník 5">
            <a:extLst>
              <a:ext uri="{FF2B5EF4-FFF2-40B4-BE49-F238E27FC236}">
                <a16:creationId xmlns:a16="http://schemas.microsoft.com/office/drawing/2014/main" id="{B4FD4A67-8823-E7FD-67CF-EF63030058D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8" name="Obdélník 6">
            <a:extLst>
              <a:ext uri="{FF2B5EF4-FFF2-40B4-BE49-F238E27FC236}">
                <a16:creationId xmlns:a16="http://schemas.microsoft.com/office/drawing/2014/main" id="{64B052E1-7497-041E-7ADE-84B2FACAAFE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9" name="Obdélník 10">
            <a:extLst>
              <a:ext uri="{FF2B5EF4-FFF2-40B4-BE49-F238E27FC236}">
                <a16:creationId xmlns:a16="http://schemas.microsoft.com/office/drawing/2014/main" id="{21F9D7EC-2CD7-9905-A28D-90C84EE79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350D9587-2746-616C-44AD-B81C9BE41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D952A60-1B14-D51C-1BC4-A26962EFE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2" name="Přímá spojovací čára 28">
            <a:extLst>
              <a:ext uri="{FF2B5EF4-FFF2-40B4-BE49-F238E27FC236}">
                <a16:creationId xmlns:a16="http://schemas.microsoft.com/office/drawing/2014/main" id="{28859B93-24E5-0165-757D-9B55E3E595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Elipsa 29">
            <a:extLst>
              <a:ext uri="{FF2B5EF4-FFF2-40B4-BE49-F238E27FC236}">
                <a16:creationId xmlns:a16="http://schemas.microsoft.com/office/drawing/2014/main" id="{5077FDEF-0648-4B9B-F918-2C0B3E150A3F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Elipsa 30">
            <a:extLst>
              <a:ext uri="{FF2B5EF4-FFF2-40B4-BE49-F238E27FC236}">
                <a16:creationId xmlns:a16="http://schemas.microsoft.com/office/drawing/2014/main" id="{55566E36-257C-6EFB-A526-051300E0EEDB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>
            <a:extLst>
              <a:ext uri="{FF2B5EF4-FFF2-40B4-BE49-F238E27FC236}">
                <a16:creationId xmlns:a16="http://schemas.microsoft.com/office/drawing/2014/main" id="{4BF52121-A7F6-DA59-9C45-6C4998B95A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>
            <a:extLst>
              <a:ext uri="{FF2B5EF4-FFF2-40B4-BE49-F238E27FC236}">
                <a16:creationId xmlns:a16="http://schemas.microsoft.com/office/drawing/2014/main" id="{D63962FF-EAA1-73FD-E60B-CF5E4F79558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12364-2E65-4D97-8DB7-267DAA50166E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17" name="Zástupný symbol pro číslo snímku 5">
            <a:extLst>
              <a:ext uri="{FF2B5EF4-FFF2-40B4-BE49-F238E27FC236}">
                <a16:creationId xmlns:a16="http://schemas.microsoft.com/office/drawing/2014/main" id="{72747AA9-D0E1-FB11-D334-06796BB5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6173B2-1186-418A-978E-297C496236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8253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římá spojovací čára 19">
            <a:extLst>
              <a:ext uri="{FF2B5EF4-FFF2-40B4-BE49-F238E27FC236}">
                <a16:creationId xmlns:a16="http://schemas.microsoft.com/office/drawing/2014/main" id="{1AF20EB0-1B42-7863-0377-071F83A45A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4">
            <a:extLst>
              <a:ext uri="{FF2B5EF4-FFF2-40B4-BE49-F238E27FC236}">
                <a16:creationId xmlns:a16="http://schemas.microsoft.com/office/drawing/2014/main" id="{37390804-47A3-D3CA-6B46-96892C71C7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AADFC-0DE6-495D-9BDF-E245DABA8156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B97EDE04-47C2-5F12-80E3-7A76F8848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8121021C-AB78-8153-90FA-6E13D5497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B55117-B8B6-4537-A925-AED1ED74FE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9615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římá spojovací čára 19">
            <a:extLst>
              <a:ext uri="{FF2B5EF4-FFF2-40B4-BE49-F238E27FC236}">
                <a16:creationId xmlns:a16="http://schemas.microsoft.com/office/drawing/2014/main" id="{4D2A1088-76F0-9BBA-265D-9913A7CB40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Obdélník 3">
            <a:extLst>
              <a:ext uri="{FF2B5EF4-FFF2-40B4-BE49-F238E27FC236}">
                <a16:creationId xmlns:a16="http://schemas.microsoft.com/office/drawing/2014/main" id="{5891A47D-3C2B-0CC2-7A50-C060367EECB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Obdélník 4">
            <a:extLst>
              <a:ext uri="{FF2B5EF4-FFF2-40B4-BE49-F238E27FC236}">
                <a16:creationId xmlns:a16="http://schemas.microsoft.com/office/drawing/2014/main" id="{00D96302-642A-0E9A-9CEA-9106EBAA6CB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7" name="Obdélník 5">
            <a:extLst>
              <a:ext uri="{FF2B5EF4-FFF2-40B4-BE49-F238E27FC236}">
                <a16:creationId xmlns:a16="http://schemas.microsoft.com/office/drawing/2014/main" id="{A8F1E8AB-940B-962C-B9AF-0CED90A159A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8" name="Obdélník 6">
            <a:extLst>
              <a:ext uri="{FF2B5EF4-FFF2-40B4-BE49-F238E27FC236}">
                <a16:creationId xmlns:a16="http://schemas.microsoft.com/office/drawing/2014/main" id="{CF4C5877-AAF1-293F-D9F3-151A9EB5061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D5C01DB-49C7-3C70-8CB2-05FBD4B39A5F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693F797-BE0A-E9C9-BC13-C70FDC253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Přímá spojovací čára 27">
            <a:extLst>
              <a:ext uri="{FF2B5EF4-FFF2-40B4-BE49-F238E27FC236}">
                <a16:creationId xmlns:a16="http://schemas.microsoft.com/office/drawing/2014/main" id="{DA7D3032-5348-DDE3-D50C-78ADDDF254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C72C01B5-7950-06EA-CC1D-022BC0E8D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3" name="Elipsa 29">
            <a:extLst>
              <a:ext uri="{FF2B5EF4-FFF2-40B4-BE49-F238E27FC236}">
                <a16:creationId xmlns:a16="http://schemas.microsoft.com/office/drawing/2014/main" id="{0D1FD4AE-3A33-C99A-6914-C0370A4597E5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Elipsa 30">
            <a:extLst>
              <a:ext uri="{FF2B5EF4-FFF2-40B4-BE49-F238E27FC236}">
                <a16:creationId xmlns:a16="http://schemas.microsoft.com/office/drawing/2014/main" id="{1AEEA553-187B-24AE-6872-49E09CFF7AB9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6">
            <a:extLst>
              <a:ext uri="{FF2B5EF4-FFF2-40B4-BE49-F238E27FC236}">
                <a16:creationId xmlns:a16="http://schemas.microsoft.com/office/drawing/2014/main" id="{BB85BEDA-B4DB-5452-0158-F5159CB45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EDE2A-5C98-4058-A776-9E22536C592A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16" name="Zástupný symbol pro zápatí 7">
            <a:extLst>
              <a:ext uri="{FF2B5EF4-FFF2-40B4-BE49-F238E27FC236}">
                <a16:creationId xmlns:a16="http://schemas.microsoft.com/office/drawing/2014/main" id="{F8DD19B7-28D3-9B6B-7D1B-3726EA801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8">
            <a:extLst>
              <a:ext uri="{FF2B5EF4-FFF2-40B4-BE49-F238E27FC236}">
                <a16:creationId xmlns:a16="http://schemas.microsoft.com/office/drawing/2014/main" id="{FC959F7E-80C0-F9DC-7EB7-EB9EA84F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DEE15D-C8BF-4799-AAAB-FF8218A5B9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99593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965779A-463C-AAF1-C4E9-727E1F9C6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C0E6C-05EE-441D-A72C-DD4B7D96245B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3EB765-8CC1-4C25-FFC3-C8CF8D55C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FDE05F1-5E41-9B5E-E670-2A4587B9A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86502F-78E5-49FC-B652-4BC97241E9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49716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F663EAA-3B31-C29C-53EA-A570D3784E9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" name="Obdélník 3">
            <a:extLst>
              <a:ext uri="{FF2B5EF4-FFF2-40B4-BE49-F238E27FC236}">
                <a16:creationId xmlns:a16="http://schemas.microsoft.com/office/drawing/2014/main" id="{F671FC2F-2F41-33D2-48C1-D56EBED31CD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4" name="Obdélník 4">
            <a:extLst>
              <a:ext uri="{FF2B5EF4-FFF2-40B4-BE49-F238E27FC236}">
                <a16:creationId xmlns:a16="http://schemas.microsoft.com/office/drawing/2014/main" id="{1B085371-D8E1-463D-0FDD-90A2F3BF872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5" name="Obdélník 5">
            <a:extLst>
              <a:ext uri="{FF2B5EF4-FFF2-40B4-BE49-F238E27FC236}">
                <a16:creationId xmlns:a16="http://schemas.microsoft.com/office/drawing/2014/main" id="{D458E5FE-9463-84B2-FA2B-12C30EB313B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AB14EA7-B768-D7C8-D9F4-71A528E7A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805F510-8D09-C39C-FCDD-85452E9AA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" name="Zástupný symbol pro datum 1">
            <a:extLst>
              <a:ext uri="{FF2B5EF4-FFF2-40B4-BE49-F238E27FC236}">
                <a16:creationId xmlns:a16="http://schemas.microsoft.com/office/drawing/2014/main" id="{10B0C241-E3A1-8381-6C2A-843E89641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80F84-0CE6-44C6-89F0-99844CDCD9DA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9" name="Zástupný symbol pro zápatí 2">
            <a:extLst>
              <a:ext uri="{FF2B5EF4-FFF2-40B4-BE49-F238E27FC236}">
                <a16:creationId xmlns:a16="http://schemas.microsoft.com/office/drawing/2014/main" id="{F7D483B2-298D-E184-56E8-EC0AAE273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>
            <a:extLst>
              <a:ext uri="{FF2B5EF4-FFF2-40B4-BE49-F238E27FC236}">
                <a16:creationId xmlns:a16="http://schemas.microsoft.com/office/drawing/2014/main" id="{B0EFE771-87B9-F900-A37A-211D5E3A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09127FA-1512-4613-85AD-8EBE0792A9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5146513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8B33E477-13FC-0C70-6E4C-219A26652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" name="Obdélník 3">
            <a:extLst>
              <a:ext uri="{FF2B5EF4-FFF2-40B4-BE49-F238E27FC236}">
                <a16:creationId xmlns:a16="http://schemas.microsoft.com/office/drawing/2014/main" id="{3CC3D103-E68E-967E-06FA-4E5E9A2000B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6" name="Obdélník 4">
            <a:extLst>
              <a:ext uri="{FF2B5EF4-FFF2-40B4-BE49-F238E27FC236}">
                <a16:creationId xmlns:a16="http://schemas.microsoft.com/office/drawing/2014/main" id="{0DA24133-FEAD-360E-A1CD-A9D3A75C8BB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7" name="Obdélník 5">
            <a:extLst>
              <a:ext uri="{FF2B5EF4-FFF2-40B4-BE49-F238E27FC236}">
                <a16:creationId xmlns:a16="http://schemas.microsoft.com/office/drawing/2014/main" id="{A0EF348B-40DC-3A79-47D7-98F163DF2FD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8" name="Obdélník 6">
            <a:extLst>
              <a:ext uri="{FF2B5EF4-FFF2-40B4-BE49-F238E27FC236}">
                <a16:creationId xmlns:a16="http://schemas.microsoft.com/office/drawing/2014/main" id="{B6B6D708-0225-8769-AC77-26A8CE2CDDE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11DF4AD-C2CF-180A-8C25-5AE74E59A610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57B9513-B9EB-C13A-22DB-945DC0DF6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1" name="Přímá spojovací čára 27">
            <a:extLst>
              <a:ext uri="{FF2B5EF4-FFF2-40B4-BE49-F238E27FC236}">
                <a16:creationId xmlns:a16="http://schemas.microsoft.com/office/drawing/2014/main" id="{6D60075F-747D-6D97-8EC2-82B3FEE7B4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Elipsa 28">
            <a:extLst>
              <a:ext uri="{FF2B5EF4-FFF2-40B4-BE49-F238E27FC236}">
                <a16:creationId xmlns:a16="http://schemas.microsoft.com/office/drawing/2014/main" id="{D6563784-3746-6725-E868-6FD7ADEEF876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Elipsa 29">
            <a:extLst>
              <a:ext uri="{FF2B5EF4-FFF2-40B4-BE49-F238E27FC236}">
                <a16:creationId xmlns:a16="http://schemas.microsoft.com/office/drawing/2014/main" id="{F199FC23-E134-47ED-B793-15B7E1BD450B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071272FE-6064-08AF-60AA-10D73C2BD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5" name="Zástupný symbol pro číslo snímku 6">
            <a:extLst>
              <a:ext uri="{FF2B5EF4-FFF2-40B4-BE49-F238E27FC236}">
                <a16:creationId xmlns:a16="http://schemas.microsoft.com/office/drawing/2014/main" id="{79BFFE16-B37C-6185-FEDA-B610D2A36F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A10291-01D3-4CE0-94AA-0003166BDF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6" name="Zástupný symbol pro datum 4">
            <a:extLst>
              <a:ext uri="{FF2B5EF4-FFF2-40B4-BE49-F238E27FC236}">
                <a16:creationId xmlns:a16="http://schemas.microsoft.com/office/drawing/2014/main" id="{1D5419BF-4151-0C38-CBA5-F59E697F8F3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99DE-1110-4DB5-A2CB-9E414F8DD48C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17" name="Zástupný symbol pro zápatí 5">
            <a:extLst>
              <a:ext uri="{FF2B5EF4-FFF2-40B4-BE49-F238E27FC236}">
                <a16:creationId xmlns:a16="http://schemas.microsoft.com/office/drawing/2014/main" id="{080D6EF9-D19B-4246-9D60-7FA25E173A1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677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9">
            <a:extLst>
              <a:ext uri="{FF2B5EF4-FFF2-40B4-BE49-F238E27FC236}">
                <a16:creationId xmlns:a16="http://schemas.microsoft.com/office/drawing/2014/main" id="{D142FF10-C0F8-E2E8-161B-D152BC13A9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Obdélník 3">
            <a:extLst>
              <a:ext uri="{FF2B5EF4-FFF2-40B4-BE49-F238E27FC236}">
                <a16:creationId xmlns:a16="http://schemas.microsoft.com/office/drawing/2014/main" id="{9AEBFC11-E599-9232-4345-0268D47461D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7" name="Obdélník 4">
            <a:extLst>
              <a:ext uri="{FF2B5EF4-FFF2-40B4-BE49-F238E27FC236}">
                <a16:creationId xmlns:a16="http://schemas.microsoft.com/office/drawing/2014/main" id="{BE22DC47-FB0A-9D6F-9D55-945E94336EC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8" name="Obdélník 5">
            <a:extLst>
              <a:ext uri="{FF2B5EF4-FFF2-40B4-BE49-F238E27FC236}">
                <a16:creationId xmlns:a16="http://schemas.microsoft.com/office/drawing/2014/main" id="{F31EF0EF-2186-BB1C-B9DC-4F448291960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9" name="Obdélník 6">
            <a:extLst>
              <a:ext uri="{FF2B5EF4-FFF2-40B4-BE49-F238E27FC236}">
                <a16:creationId xmlns:a16="http://schemas.microsoft.com/office/drawing/2014/main" id="{E0E45CE3-8E1F-9CA1-93EB-E6AC6CBB168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85DBD57A-C355-F36A-9CE5-2AF82F4FD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D87AD09F-9142-43FE-7ECC-1EEFD5137415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EE3DDE2A-7E97-C42F-AC6F-A8FC7C4F5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3" name="Elipsa 28">
            <a:extLst>
              <a:ext uri="{FF2B5EF4-FFF2-40B4-BE49-F238E27FC236}">
                <a16:creationId xmlns:a16="http://schemas.microsoft.com/office/drawing/2014/main" id="{0FDC4936-47D2-D198-0494-1EEA218971F1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Elipsa 29">
            <a:extLst>
              <a:ext uri="{FF2B5EF4-FFF2-40B4-BE49-F238E27FC236}">
                <a16:creationId xmlns:a16="http://schemas.microsoft.com/office/drawing/2014/main" id="{BF281A06-EAE9-DA2D-C6C8-A5D055BA28CC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4C396481-8839-E67E-069D-5D71C2087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číslo snímku 6">
            <a:extLst>
              <a:ext uri="{FF2B5EF4-FFF2-40B4-BE49-F238E27FC236}">
                <a16:creationId xmlns:a16="http://schemas.microsoft.com/office/drawing/2014/main" id="{D9122732-4400-907A-EE20-01C773B919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BA836E-25E4-402B-BC62-BF7D9BE5A9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7" name="Zástupný symbol pro datum 4">
            <a:extLst>
              <a:ext uri="{FF2B5EF4-FFF2-40B4-BE49-F238E27FC236}">
                <a16:creationId xmlns:a16="http://schemas.microsoft.com/office/drawing/2014/main" id="{46F9C981-20FD-9E3A-84B7-15C51539FB79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39F81-0B12-497F-A646-A3AEB366E587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18" name="Zástupný symbol pro zápatí 5">
            <a:extLst>
              <a:ext uri="{FF2B5EF4-FFF2-40B4-BE49-F238E27FC236}">
                <a16:creationId xmlns:a16="http://schemas.microsoft.com/office/drawing/2014/main" id="{069B6A91-3F84-EC37-1FCB-0BBD88D075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717575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6">
            <a:extLst>
              <a:ext uri="{FF2B5EF4-FFF2-40B4-BE49-F238E27FC236}">
                <a16:creationId xmlns:a16="http://schemas.microsoft.com/office/drawing/2014/main" id="{0ADB23BC-036D-6048-1537-10AE4EB4D09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27" name="Obdélník 15">
            <a:extLst>
              <a:ext uri="{FF2B5EF4-FFF2-40B4-BE49-F238E27FC236}">
                <a16:creationId xmlns:a16="http://schemas.microsoft.com/office/drawing/2014/main" id="{DD5F244B-2FAD-C3B6-D7BF-46868AD86DC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28" name="Obdélník 17">
            <a:extLst>
              <a:ext uri="{FF2B5EF4-FFF2-40B4-BE49-F238E27FC236}">
                <a16:creationId xmlns:a16="http://schemas.microsoft.com/office/drawing/2014/main" id="{EA2B2BF9-5E7F-48F8-B1A8-DE5C043CE41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029" name="Obdélník 18">
            <a:extLst>
              <a:ext uri="{FF2B5EF4-FFF2-40B4-BE49-F238E27FC236}">
                <a16:creationId xmlns:a16="http://schemas.microsoft.com/office/drawing/2014/main" id="{FC036C52-45C9-999E-54D8-26F549053EC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4A550FC-3CF4-EA96-47D3-FC9CEB266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Zástupný symbol pro datum 13">
            <a:extLst>
              <a:ext uri="{FF2B5EF4-FFF2-40B4-BE49-F238E27FC236}">
                <a16:creationId xmlns:a16="http://schemas.microsoft.com/office/drawing/2014/main" id="{524542F3-79C1-9EED-DFA4-FF47A1A7D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51D4397-D9A0-438B-90CD-FCE62B7E2773}" type="datetimeFigureOut">
              <a:rPr lang="cs-CZ"/>
              <a:pPr>
                <a:defRPr/>
              </a:pPr>
              <a:t>29.05.2023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B7CC6B-D0EC-F044-832E-794FB29F0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311CE71-27D3-14AA-759B-C4C522BB8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" name="Přímá spojovací čára 9">
            <a:extLst>
              <a:ext uri="{FF2B5EF4-FFF2-40B4-BE49-F238E27FC236}">
                <a16:creationId xmlns:a16="http://schemas.microsoft.com/office/drawing/2014/main" id="{68003EB1-AAAF-F3AB-84F5-09E3AB1B64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03626F55-B408-2970-97BB-8F036549F585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Elipsa 14">
            <a:extLst>
              <a:ext uri="{FF2B5EF4-FFF2-40B4-BE49-F238E27FC236}">
                <a16:creationId xmlns:a16="http://schemas.microsoft.com/office/drawing/2014/main" id="{B960C560-86F1-3FAB-0B55-50174CD88884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Zástupný symbol pro číslo snímku 22">
            <a:extLst>
              <a:ext uri="{FF2B5EF4-FFF2-40B4-BE49-F238E27FC236}">
                <a16:creationId xmlns:a16="http://schemas.microsoft.com/office/drawing/2014/main" id="{5BA867B6-EEC3-65B5-4E26-1E53E209B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 smtClean="0">
                <a:solidFill>
                  <a:srgbClr val="CBA523"/>
                </a:solidFill>
              </a:defRPr>
            </a:lvl1pPr>
          </a:lstStyle>
          <a:p>
            <a:pPr>
              <a:defRPr/>
            </a:pPr>
            <a:fld id="{45A5864D-4425-41B0-92E6-947F0A9FF7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8" name="Zástupný symbol pro nadpis 21">
            <a:extLst>
              <a:ext uri="{FF2B5EF4-FFF2-40B4-BE49-F238E27FC236}">
                <a16:creationId xmlns:a16="http://schemas.microsoft.com/office/drawing/2014/main" id="{3996A6CA-B772-AE45-C61A-30623ED9A7F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US" altLang="cs-CZ"/>
          </a:p>
        </p:txBody>
      </p:sp>
      <p:sp>
        <p:nvSpPr>
          <p:cNvPr id="1039" name="Zástupný symbol pro text 12">
            <a:extLst>
              <a:ext uri="{FF2B5EF4-FFF2-40B4-BE49-F238E27FC236}">
                <a16:creationId xmlns:a16="http://schemas.microsoft.com/office/drawing/2014/main" id="{FDE01CA1-3F31-D4D5-76F4-3B0EB3CCF5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ransition spd="med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CBA52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D092A7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9C85C0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//upload.wikimedia.org/wikipedia/commons/6/61/Eduard_%C5%A0torch%2C_hrob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//upload.wikimedia.org/wikipedia/commons/1/18/Lobe%C4%8D%2C_muzeum_Eduarda_%C5%A0torcha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5UzJjF1Emc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zechfolks.com/plus/wp-content/uploads/2010/08/ANOTACE-Eduard-&#352;torch-z-arch&#237;vu-V&#225;clava-&#381;idka-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s.wikipedia.org/wiki/Soubor:Libensky_ostrov-severni_spice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Reform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odnadpis 8">
            <a:extLst>
              <a:ext uri="{FF2B5EF4-FFF2-40B4-BE49-F238E27FC236}">
                <a16:creationId xmlns:a16="http://schemas.microsoft.com/office/drawing/2014/main" id="{3FF7707B-C2BD-3649-00DB-9138AABAB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188" y="2819400"/>
            <a:ext cx="8064500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10. 4. 1878, Ostroměř u Hořic –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25. 6. 1956, Praha </a:t>
            </a:r>
          </a:p>
        </p:txBody>
      </p:sp>
      <p:sp>
        <p:nvSpPr>
          <p:cNvPr id="13315" name="Nadpis 7">
            <a:extLst>
              <a:ext uri="{FF2B5EF4-FFF2-40B4-BE49-F238E27FC236}">
                <a16:creationId xmlns:a16="http://schemas.microsoft.com/office/drawing/2014/main" id="{EF610A59-C01F-276C-3A7E-0BB432055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549275"/>
            <a:ext cx="7772400" cy="1174750"/>
          </a:xfrm>
        </p:spPr>
        <p:txBody>
          <a:bodyPr/>
          <a:lstStyle/>
          <a:p>
            <a:pPr eaLnBrk="1" hangingPunct="1"/>
            <a:r>
              <a:rPr lang="cs-CZ" altLang="cs-CZ" sz="6600" b="1" i="1">
                <a:solidFill>
                  <a:srgbClr val="008000"/>
                </a:solidFill>
              </a:rPr>
              <a:t>Eduard Štorch</a:t>
            </a:r>
          </a:p>
        </p:txBody>
      </p:sp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93EEEEE5-EF66-4D4B-B9AE-EE41C4060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>
              <a:solidFill>
                <a:srgbClr val="CBA523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D71DE5-FD15-5188-FC7A-484E354A593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700213"/>
            <a:ext cx="8504238" cy="4398962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Archeologické sbírky ze svého pražského bytu prodal                 ve 20. letech Národnímu muzeu.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Písemnou pozůstalost a knihovnu odkázal Městskému muzeu v Hořicích poté, co mu režim zabral jeho rekreační domek v </a:t>
            </a:r>
            <a:r>
              <a:rPr lang="cs-CZ" dirty="0" err="1"/>
              <a:t>Lobči</a:t>
            </a:r>
            <a:r>
              <a:rPr lang="cs-CZ" dirty="0"/>
              <a:t> i půlku pražského bytu.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Písemnosti z hořického muzea byly v roce 1977 předány do Literárního archívu Památníku národního písemnictví ve Starých Hradech. </a:t>
            </a:r>
          </a:p>
        </p:txBody>
      </p:sp>
    </p:spTree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FD75BD4C-92E2-B65F-2E27-1A770B5C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>
                <a:solidFill>
                  <a:srgbClr val="008000"/>
                </a:solidFill>
              </a:rPr>
              <a:t>MUZEUM V LOBČI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2C1CE636-88B7-4786-0928-23A8355599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4702175" cy="4572000"/>
          </a:xfrm>
        </p:spPr>
        <p:txBody>
          <a:bodyPr/>
          <a:lstStyle/>
          <a:p>
            <a:pPr eaLnBrk="1" hangingPunct="1"/>
            <a:r>
              <a:rPr lang="cs-CZ" altLang="cs-CZ"/>
              <a:t>Eduard Štorch zemřel                    v Praze, pochován je však                v obci Lobeč na Mělnicku.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/>
          </a:p>
          <a:p>
            <a:pPr eaLnBrk="1" hangingPunct="1"/>
            <a:r>
              <a:rPr lang="cs-CZ" altLang="cs-CZ"/>
              <a:t>21. srpna 2010 bylo                            v budově obecního úřadu                v Lobči otevřeno Muzeum Eduarda Štorcha.</a:t>
            </a:r>
          </a:p>
          <a:p>
            <a:pPr eaLnBrk="1" hangingPunct="1"/>
            <a:endParaRPr lang="cs-CZ" altLang="cs-CZ"/>
          </a:p>
        </p:txBody>
      </p:sp>
      <p:pic>
        <p:nvPicPr>
          <p:cNvPr id="23556" name="Picture 6" descr="File:Eduard Štorch, hrob.JPG">
            <a:hlinkClick r:id="rId2"/>
            <a:extLst>
              <a:ext uri="{FF2B5EF4-FFF2-40B4-BE49-F238E27FC236}">
                <a16:creationId xmlns:a16="http://schemas.microsoft.com/office/drawing/2014/main" id="{B9C46173-9883-14EE-778C-E8591CFFD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341438"/>
            <a:ext cx="3384550" cy="507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Soubor:Lobeč, muzeum Eduarda Štorcha.JPG">
            <a:hlinkClick r:id="rId2"/>
            <a:extLst>
              <a:ext uri="{FF2B5EF4-FFF2-40B4-BE49-F238E27FC236}">
                <a16:creationId xmlns:a16="http://schemas.microsoft.com/office/drawing/2014/main" id="{382E35FE-19BF-4929-B0BE-B6383CE6E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92150"/>
            <a:ext cx="76200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2FAF3D09-E71B-8CCE-0447-6F90BBFC2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 b="1">
                <a:solidFill>
                  <a:srgbClr val="008000"/>
                </a:solidFill>
              </a:rPr>
              <a:t>PŘEHLED DÍLA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0E5884-15E5-949C-4C21-F793591F104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Se znalostí dětské psychiky a spolu s vypravěčským talentem Eduard </a:t>
            </a:r>
            <a:r>
              <a:rPr lang="cs-CZ" dirty="0" err="1"/>
              <a:t>Štorch</a:t>
            </a:r>
            <a:r>
              <a:rPr lang="cs-CZ" dirty="0"/>
              <a:t> obohatil českou literaturu pro děti a mládež knihami o témata z doby pravěku               i z dalších dějinných období.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Na základě archeologických nálezů dovedl Eduard </a:t>
            </a:r>
            <a:r>
              <a:rPr lang="cs-CZ" dirty="0" err="1"/>
              <a:t>Štorch</a:t>
            </a:r>
            <a:r>
              <a:rPr lang="cs-CZ" dirty="0"/>
              <a:t> vyprávět poutavé děje a vyvolávat obraz dávného života obyvatel zvláště v okolí dřívější Prahy.</a:t>
            </a:r>
            <a:br>
              <a:rPr lang="cs-CZ" dirty="0"/>
            </a:b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 spd="med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A7B56A75-DC44-83F2-82F9-0BEB51C8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u="sng">
                <a:solidFill>
                  <a:srgbClr val="996633"/>
                </a:solidFill>
              </a:rPr>
              <a:t>LOVCI MAMUTŮ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40DF700B-0BCA-7B1C-B6D8-C6EC7DD3FB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422775"/>
          </a:xfrm>
        </p:spPr>
        <p:txBody>
          <a:bodyPr/>
          <a:lstStyle/>
          <a:p>
            <a:pPr eaLnBrk="1" hangingPunct="1"/>
            <a:r>
              <a:rPr lang="cs-CZ" altLang="cs-CZ"/>
              <a:t>1907</a:t>
            </a:r>
          </a:p>
          <a:p>
            <a:pPr eaLnBrk="1" hangingPunct="1"/>
            <a:r>
              <a:rPr lang="cs-CZ" altLang="cs-CZ"/>
              <a:t>kniha o době kamenné</a:t>
            </a:r>
          </a:p>
          <a:p>
            <a:pPr eaLnBrk="1" hangingPunct="1"/>
            <a:r>
              <a:rPr lang="cs-CZ" altLang="cs-CZ"/>
              <a:t>Autor ji později několikrát přepracoval a stala se jeho nejznámějším dílem.</a:t>
            </a:r>
          </a:p>
          <a:p>
            <a:pPr eaLnBrk="1" hangingPunct="1"/>
            <a:r>
              <a:rPr lang="cs-CZ" altLang="cs-CZ"/>
              <a:t>Román vypráví o životě pravěkých lovců z období mladšího paleolitu.</a:t>
            </a:r>
            <a:br>
              <a:rPr lang="cs-CZ" altLang="cs-CZ"/>
            </a:br>
            <a:br>
              <a:rPr lang="cs-CZ" altLang="cs-CZ"/>
            </a:br>
            <a:endParaRPr lang="cs-CZ" altLang="cs-CZ"/>
          </a:p>
        </p:txBody>
      </p:sp>
      <p:pic>
        <p:nvPicPr>
          <p:cNvPr id="26628" name="Picture 2" descr="http://data.bux.cz/book/016/276/0162764/large.jpg">
            <a:hlinkClick r:id=""/>
            <a:extLst>
              <a:ext uri="{FF2B5EF4-FFF2-40B4-BE49-F238E27FC236}">
                <a16:creationId xmlns:a16="http://schemas.microsoft.com/office/drawing/2014/main" id="{3ACFD7D1-E952-AFFB-1DA8-C95C631FD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005263"/>
            <a:ext cx="163195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68748A5C-9BEB-DA19-C38A-E29FCCDF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u="sng">
                <a:solidFill>
                  <a:srgbClr val="996633"/>
                </a:solidFill>
              </a:rPr>
              <a:t>DALŠÍ DÍLA 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48E94982-F819-B145-5BBA-6A2476D0BD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b="1"/>
              <a:t>U Veliké řeky </a:t>
            </a:r>
            <a:r>
              <a:rPr lang="cs-CZ" altLang="cs-CZ"/>
              <a:t>- 1910, kniha se odehrává v povodí Veliké řeky, nynější Vltavy, v pražské kotlině                    před pěti tisíci lety.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/>
          </a:p>
          <a:p>
            <a:pPr eaLnBrk="1" hangingPunct="1"/>
            <a:r>
              <a:rPr lang="cs-CZ" altLang="cs-CZ" b="1"/>
              <a:t>Osada Havranů </a:t>
            </a:r>
            <a:r>
              <a:rPr lang="cs-CZ" altLang="cs-CZ"/>
              <a:t>- 1930, vyprávění o životě                         a příhodách členů osady Havraního rodu, které se odehrávají v mladší době kamenné.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/>
              <a:t> </a:t>
            </a:r>
            <a:br>
              <a:rPr lang="cs-CZ" altLang="cs-CZ"/>
            </a:br>
            <a:br>
              <a:rPr lang="cs-CZ" altLang="cs-CZ"/>
            </a:br>
            <a:endParaRPr lang="cs-CZ" altLang="cs-CZ"/>
          </a:p>
        </p:txBody>
      </p:sp>
    </p:spTree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bdélník 3">
            <a:extLst>
              <a:ext uri="{FF2B5EF4-FFF2-40B4-BE49-F238E27FC236}">
                <a16:creationId xmlns:a16="http://schemas.microsoft.com/office/drawing/2014/main" id="{02CAB229-44C7-0E3A-619B-7F3B0D044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04813"/>
            <a:ext cx="777716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7BC29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092A7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C85C0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5C0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5C0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5C0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5C0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Režisér Jan Schmidt vytvořil v 70. letech volnou trilogii podle knih Eduarda Štorcha. První část se nazývá "Osada Havran", prostřední "Na veliké řece", závěrečná "Volání rodu".</a:t>
            </a:r>
          </a:p>
        </p:txBody>
      </p:sp>
      <p:pic>
        <p:nvPicPr>
          <p:cNvPr id="28675" name="Picture 4" descr="poster">
            <a:extLst>
              <a:ext uri="{FF2B5EF4-FFF2-40B4-BE49-F238E27FC236}">
                <a16:creationId xmlns:a16="http://schemas.microsoft.com/office/drawing/2014/main" id="{6A32CEC7-94B6-600E-3D45-C99317D7A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349500"/>
            <a:ext cx="2673350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lačítko akce: Video 5">
            <a:hlinkClick r:id="rId3" highlightClick="1"/>
            <a:extLst>
              <a:ext uri="{FF2B5EF4-FFF2-40B4-BE49-F238E27FC236}">
                <a16:creationId xmlns:a16="http://schemas.microsoft.com/office/drawing/2014/main" id="{0B0C62B7-569E-750D-0CCD-56318973BB0C}"/>
              </a:ext>
            </a:extLst>
          </p:cNvPr>
          <p:cNvSpPr/>
          <p:nvPr/>
        </p:nvSpPr>
        <p:spPr>
          <a:xfrm>
            <a:off x="6875463" y="5157788"/>
            <a:ext cx="1296987" cy="719137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</p:cSld>
  <p:clrMapOvr>
    <a:masterClrMapping/>
  </p:clrMapOvr>
  <p:transition spd="med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D5A93E18-ED9E-169D-1CB2-9C5182C2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b="1">
                <a:solidFill>
                  <a:srgbClr val="996633"/>
                </a:solidFill>
              </a:rPr>
              <a:t>Příběhy z doby bronzové a železné</a:t>
            </a:r>
            <a:endParaRPr lang="cs-CZ" altLang="cs-CZ">
              <a:solidFill>
                <a:srgbClr val="CBA523"/>
              </a:solidFill>
            </a:endParaRP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EA7DBD39-88D7-31C9-C629-0253BFEDE6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b="1"/>
              <a:t>Bronzový poklad </a:t>
            </a:r>
            <a:r>
              <a:rPr lang="cs-CZ" altLang="cs-CZ"/>
              <a:t>- 1932, příběh z doby bronzové byl inspirován nálezem bronzových jehlic pravěkých obyvatel na Sedlčansku.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/>
          </a:p>
          <a:p>
            <a:pPr eaLnBrk="1" hangingPunct="1"/>
            <a:r>
              <a:rPr lang="cs-CZ" altLang="cs-CZ" b="1"/>
              <a:t>V šeru dávných věků </a:t>
            </a:r>
            <a:r>
              <a:rPr lang="cs-CZ" altLang="cs-CZ"/>
              <a:t>- 1920, čtyři povídky.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/>
          </a:p>
          <a:p>
            <a:pPr eaLnBrk="1" hangingPunct="1"/>
            <a:r>
              <a:rPr lang="cs-CZ" altLang="cs-CZ" b="1"/>
              <a:t>Volání rodu</a:t>
            </a:r>
            <a:r>
              <a:rPr lang="cs-CZ" altLang="cs-CZ"/>
              <a:t> - 1934, dobrodružné vyprávění                        z pravěku</a:t>
            </a:r>
            <a:br>
              <a:rPr lang="cs-CZ" altLang="cs-CZ"/>
            </a:br>
            <a:endParaRPr lang="cs-CZ" altLang="cs-CZ"/>
          </a:p>
        </p:txBody>
      </p:sp>
    </p:spTree>
  </p:cSld>
  <p:clrMapOvr>
    <a:masterClrMapping/>
  </p:clrMapOvr>
  <p:transition spd="med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data.bux.cz/book/008/089/0080892/large.jpg">
            <a:hlinkClick r:id=""/>
            <a:extLst>
              <a:ext uri="{FF2B5EF4-FFF2-40B4-BE49-F238E27FC236}">
                <a16:creationId xmlns:a16="http://schemas.microsoft.com/office/drawing/2014/main" id="{DF6EF024-D4B5-6FA4-1458-732E5FB3E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692150"/>
            <a:ext cx="356235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4" descr="http://data.bux.cz/book/010/708/0107089/large.jpg">
            <a:hlinkClick r:id=""/>
            <a:extLst>
              <a:ext uri="{FF2B5EF4-FFF2-40B4-BE49-F238E27FC236}">
                <a16:creationId xmlns:a16="http://schemas.microsoft.com/office/drawing/2014/main" id="{7A07DA92-CD41-4EC2-F5AC-CE87ECCCB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692150"/>
            <a:ext cx="3448050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4011255C-45FA-930D-1E1A-922091D2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679450"/>
          </a:xfrm>
        </p:spPr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996633"/>
                </a:solidFill>
              </a:rPr>
              <a:t>Počátky slovanského osídlení Moravy a Čech </a:t>
            </a:r>
            <a:endParaRPr lang="cs-CZ" altLang="cs-CZ" sz="2800">
              <a:solidFill>
                <a:srgbClr val="996633"/>
              </a:solidFill>
            </a:endParaRP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FDFDF9D9-B1B8-CD6C-6F4C-3447B1FB62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b="1"/>
              <a:t>Bohatýr Vratislav </a:t>
            </a:r>
            <a:r>
              <a:rPr lang="cs-CZ" altLang="cs-CZ"/>
              <a:t>– 1917</a:t>
            </a:r>
          </a:p>
          <a:p>
            <a:pPr eaLnBrk="1" hangingPunct="1"/>
            <a:r>
              <a:rPr lang="cs-CZ" altLang="cs-CZ" b="1"/>
              <a:t>Libuše a Přemysl </a:t>
            </a:r>
            <a:r>
              <a:rPr lang="cs-CZ" altLang="cs-CZ"/>
              <a:t>- 1919, vyprávění o tom, jak se sedlák může stát českým knížetem. </a:t>
            </a:r>
          </a:p>
          <a:p>
            <a:pPr eaLnBrk="1" hangingPunct="1"/>
            <a:r>
              <a:rPr lang="cs-CZ" altLang="cs-CZ" b="1"/>
              <a:t>Zlomený meč </a:t>
            </a:r>
            <a:r>
              <a:rPr lang="cs-CZ" altLang="cs-CZ"/>
              <a:t>- 1932, historický román z období počátku našeho letopočtu.</a:t>
            </a:r>
          </a:p>
          <a:p>
            <a:pPr eaLnBrk="1" hangingPunct="1"/>
            <a:r>
              <a:rPr lang="cs-CZ" altLang="cs-CZ" b="1"/>
              <a:t>Hrdina Nik </a:t>
            </a:r>
            <a:r>
              <a:rPr lang="cs-CZ" altLang="cs-CZ"/>
              <a:t>- 1934, dobrodružný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/>
              <a:t>   román z doby vpádu Avarů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/>
              <a:t>   do Čech a z období Sámovy říše.</a:t>
            </a:r>
          </a:p>
        </p:txBody>
      </p:sp>
      <p:pic>
        <p:nvPicPr>
          <p:cNvPr id="31748" name="Picture 2" descr="http://data.bux.cz/book/010/662/0106621/large.jpg">
            <a:hlinkClick r:id=""/>
            <a:extLst>
              <a:ext uri="{FF2B5EF4-FFF2-40B4-BE49-F238E27FC236}">
                <a16:creationId xmlns:a16="http://schemas.microsoft.com/office/drawing/2014/main" id="{C0030D00-314F-7A94-73FF-45BF696CA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573463"/>
            <a:ext cx="2016125" cy="306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czechfolks.com/plus/wp-content/uploads/2010/08/ANOTACE-Eduard-Štorch-z-archívu-Václava-Židka--292x300.jpg">
            <a:hlinkClick r:id="rId2"/>
            <a:extLst>
              <a:ext uri="{FF2B5EF4-FFF2-40B4-BE49-F238E27FC236}">
                <a16:creationId xmlns:a16="http://schemas.microsoft.com/office/drawing/2014/main" id="{FE023D11-C79C-1E6D-374C-7871DBF7B9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916832"/>
            <a:ext cx="2952328" cy="3151494"/>
          </a:xfrm>
          <a:prstGeom prst="round2Diag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5" descr="http://www.cesky-jazyk.cz/cjl/pictures/autori/storch-eduard-jp.jpg">
            <a:extLst>
              <a:ext uri="{FF2B5EF4-FFF2-40B4-BE49-F238E27FC236}">
                <a16:creationId xmlns:a16="http://schemas.microsoft.com/office/drawing/2014/main" id="{6AE3229F-2CBF-D33C-5EA5-B9EB67DBB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987940"/>
            <a:ext cx="2448272" cy="2953228"/>
          </a:xfrm>
          <a:prstGeom prst="round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1327F07A-19F8-D992-028B-18BFA700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>
                <a:solidFill>
                  <a:srgbClr val="008000"/>
                </a:solidFill>
              </a:rPr>
              <a:t>ŽIVOT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FEA79A26-CC8A-A0C5-1CC0-B8A8571CD5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700213"/>
            <a:ext cx="8504238" cy="4398962"/>
          </a:xfrm>
        </p:spPr>
        <p:txBody>
          <a:bodyPr/>
          <a:lstStyle/>
          <a:p>
            <a:pPr eaLnBrk="1" hangingPunct="1"/>
            <a:r>
              <a:rPr lang="cs-CZ" altLang="cs-CZ"/>
              <a:t>Eduard Štorch se narodil v Ostroměři u Hořic (Východní Čechy).</a:t>
            </a:r>
          </a:p>
          <a:p>
            <a:pPr eaLnBrk="1" hangingPunct="1"/>
            <a:r>
              <a:rPr lang="cs-CZ" altLang="cs-CZ"/>
              <a:t>Otec pracoval jako správce vodárny, proto se rodina často stěhovala.</a:t>
            </a:r>
          </a:p>
          <a:p>
            <a:pPr eaLnBrk="1" hangingPunct="1"/>
            <a:r>
              <a:rPr lang="cs-CZ" altLang="cs-CZ"/>
              <a:t>Prošel několika obecnými školami ve východních Čechách. Střední školu absolvoval v Hradci Králové, pokračoval na učitelském ústavu, kde roku 1897 maturoval a stal se učitelem.</a:t>
            </a:r>
            <a:br>
              <a:rPr lang="cs-CZ" altLang="cs-CZ"/>
            </a:br>
            <a:endParaRPr lang="cs-CZ" altLang="cs-CZ"/>
          </a:p>
        </p:txBody>
      </p:sp>
    </p:spTree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7">
            <a:extLst>
              <a:ext uri="{FF2B5EF4-FFF2-40B4-BE49-F238E27FC236}">
                <a16:creationId xmlns:a16="http://schemas.microsoft.com/office/drawing/2014/main" id="{EEEDA542-FF4B-9F31-7BF1-F35A94600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>
                <a:solidFill>
                  <a:srgbClr val="008000"/>
                </a:solidFill>
              </a:rPr>
              <a:t>VŠESTRANNÉ ZÁJMY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96D5A0E9-2EA8-553A-C36B-278F73BD8B9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cs-CZ" altLang="cs-CZ"/>
          </a:p>
          <a:p>
            <a:pPr eaLnBrk="1" hangingPunct="1"/>
            <a:r>
              <a:rPr lang="cs-CZ" altLang="cs-CZ"/>
              <a:t>Od svého mládí byl Eduard Štorch veřejně velmi činný a měl všestranné zájmy.</a:t>
            </a:r>
          </a:p>
          <a:p>
            <a:pPr eaLnBrk="1" hangingPunct="1"/>
            <a:r>
              <a:rPr lang="cs-CZ" altLang="cs-CZ"/>
              <a:t>K nejvýznamnějším oblastem jeho zájmů patřily archeologie, činnost pedagogická, spisovatelská                    a novinářská. </a:t>
            </a:r>
            <a:br>
              <a:rPr lang="cs-CZ" altLang="cs-CZ"/>
            </a:br>
            <a:endParaRPr lang="cs-CZ" altLang="cs-CZ"/>
          </a:p>
        </p:txBody>
      </p:sp>
    </p:spTree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3B8767F3-A4E7-1CA6-CBAB-5A3C81204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>
                <a:solidFill>
                  <a:srgbClr val="008000"/>
                </a:solidFill>
              </a:rPr>
              <a:t>ŠKOLA V PŘÍRODĚ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C6976C83-3846-9BAA-12A2-D840C132E1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/>
              <a:t>Na přelomu století se stal Eduard Štorch učitelem                  v Mostě.</a:t>
            </a:r>
          </a:p>
          <a:p>
            <a:pPr eaLnBrk="1" hangingPunct="1"/>
            <a:r>
              <a:rPr lang="cs-CZ" altLang="cs-CZ"/>
              <a:t>Usiloval o spojení školy s pobytem dětí v přírodě. Skutečnou </a:t>
            </a:r>
            <a:r>
              <a:rPr lang="cs-CZ" altLang="cs-CZ" b="1"/>
              <a:t>školu v přírodě</a:t>
            </a:r>
            <a:r>
              <a:rPr lang="cs-CZ" altLang="cs-CZ"/>
              <a:t> prakticky vyzkoušel               v letech 1926-1930 na své proslulé </a:t>
            </a:r>
            <a:r>
              <a:rPr lang="cs-CZ" altLang="cs-CZ" b="1" i="1"/>
              <a:t>Dětské farmě</a:t>
            </a:r>
            <a:r>
              <a:rPr lang="cs-CZ" altLang="cs-CZ"/>
              <a:t>, kterou vybudoval z vlastních prostředků                               na Libeňském ostrově. </a:t>
            </a:r>
            <a:br>
              <a:rPr lang="cs-CZ" altLang="cs-CZ"/>
            </a:br>
            <a:endParaRPr lang="cs-CZ" altLang="cs-CZ"/>
          </a:p>
        </p:txBody>
      </p:sp>
      <p:pic>
        <p:nvPicPr>
          <p:cNvPr id="17412" name="Picture 2" descr="http://upload.wikimedia.org/wikipedia/commons/thumb/e/e9/Libensky_ostrov-severni_spice.jpg/220px-Libensky_ostrov-severni_spice.jpg">
            <a:hlinkClick r:id="rId2"/>
            <a:extLst>
              <a:ext uri="{FF2B5EF4-FFF2-40B4-BE49-F238E27FC236}">
                <a16:creationId xmlns:a16="http://schemas.microsoft.com/office/drawing/2014/main" id="{82CBFAE9-8319-97AE-AF0B-830EBCD80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221163"/>
            <a:ext cx="3024188" cy="226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ovéPole 4">
            <a:extLst>
              <a:ext uri="{FF2B5EF4-FFF2-40B4-BE49-F238E27FC236}">
                <a16:creationId xmlns:a16="http://schemas.microsoft.com/office/drawing/2014/main" id="{67F157D6-FAF0-CC76-10B8-1BF8F8532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5805488"/>
            <a:ext cx="3816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7BC29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092A7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C85C0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5C0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5C0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5C0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5C0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Severní část Libeňského ostrova</a:t>
            </a:r>
          </a:p>
        </p:txBody>
      </p:sp>
    </p:spTree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04EDBB64-98D7-02F2-C76E-DF3DF62BC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>
                <a:solidFill>
                  <a:srgbClr val="008000"/>
                </a:solidFill>
              </a:rPr>
              <a:t>VÝBORNÝ UČITEL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AF30FC-A99C-0888-6DED-972FC1B8E88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 roce 1903 ho přijala do zaměstnání Pražská městská rada.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 Praze se usadil trvale, vyučoval na různých pražských školách.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Eduard </a:t>
            </a:r>
            <a:r>
              <a:rPr lang="cs-CZ" dirty="0" err="1"/>
              <a:t>Štorch</a:t>
            </a:r>
            <a:r>
              <a:rPr lang="cs-CZ" dirty="0"/>
              <a:t> byl výborným učitelem. Vodil pražské děti o nedělích do přírody okolo Prahy, vedl kursy plavání, bruslení a skautský tábornický oddíl.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O prázdninách pro ně pořádal levné zájezdy k moři              a v zimě lyžařské zájezdy do hor. Organizoval a vedl také četné lyžařské kurzy pro učitele a mládež.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CBF01D6F-D3B5-96C6-FCAF-3E99FF62D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>
                <a:solidFill>
                  <a:srgbClr val="008000"/>
                </a:solidFill>
              </a:rPr>
              <a:t>REFORMA DĚJEPISU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841853D4-9D36-6788-C717-89D2BC79485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/>
              <a:t>Eduard Štorch bojoval také za </a:t>
            </a:r>
            <a:r>
              <a:rPr lang="cs-CZ" altLang="cs-CZ">
                <a:hlinkClick r:id="rId2"/>
              </a:rPr>
              <a:t>reformu</a:t>
            </a:r>
            <a:r>
              <a:rPr lang="cs-CZ" altLang="cs-CZ"/>
              <a:t> vyučování dějepisu.</a:t>
            </a:r>
          </a:p>
          <a:p>
            <a:pPr eaLnBrk="1" hangingPunct="1"/>
            <a:r>
              <a:rPr lang="cs-CZ" altLang="cs-CZ"/>
              <a:t>Chtěl žákům dějepis co nejvíce přiblížit tak, aby se neučili jen data a strohá fakta, ale poznávali celkový život v historické době.</a:t>
            </a:r>
          </a:p>
          <a:p>
            <a:pPr eaLnBrk="1" hangingPunct="1"/>
            <a:r>
              <a:rPr lang="cs-CZ" altLang="cs-CZ"/>
              <a:t>Ve 30. letech 20. století napsal s Karlem Čondlem trojdílnou učebnici - </a:t>
            </a:r>
            <a:r>
              <a:rPr lang="cs-CZ" altLang="cs-CZ" b="1"/>
              <a:t>Pracovní učebnice dějepisu pro školy měšťanské</a:t>
            </a:r>
            <a:r>
              <a:rPr lang="cs-CZ" altLang="cs-CZ"/>
              <a:t>, která byla na svou dobu velmi pokrokovou.</a:t>
            </a:r>
            <a:br>
              <a:rPr lang="cs-CZ" altLang="cs-CZ"/>
            </a:br>
            <a:endParaRPr lang="cs-CZ" altLang="cs-CZ"/>
          </a:p>
        </p:txBody>
      </p:sp>
    </p:spTree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valentinska.cz/images/10501c14cd3fc2073236820e64bfffcb.jpg">
            <a:extLst>
              <a:ext uri="{FF2B5EF4-FFF2-40B4-BE49-F238E27FC236}">
                <a16:creationId xmlns:a16="http://schemas.microsoft.com/office/drawing/2014/main" id="{A5CFAAA8-237B-7ECC-8E70-4DD09ABF0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549275"/>
            <a:ext cx="3455987" cy="470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459AD44C-8D8B-8CA6-2ABE-F0083BF11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b="1">
                <a:solidFill>
                  <a:srgbClr val="008000"/>
                </a:solidFill>
              </a:rPr>
              <a:t>1. SVĚTOVÁ VÁLKA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713107FE-3885-5A97-C2F1-4E50527DF58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/>
              <a:t>Za 1. světové války byl Eduard Štorch zařazen                   do vojenského zdravotnictví. Poté tři roky působil jako školní inspektor v Bratislavě, ale pak opět pracoval v Praze.</a:t>
            </a:r>
          </a:p>
          <a:p>
            <a:pPr eaLnBrk="1" hangingPunct="1"/>
            <a:r>
              <a:rPr lang="cs-CZ" altLang="cs-CZ"/>
              <a:t>Po vážném úrazu Eduard Štorch částečně oslepl                    a roku 1939 odešel do penze.</a:t>
            </a:r>
          </a:p>
          <a:p>
            <a:pPr eaLnBrk="1" hangingPunct="1"/>
            <a:r>
              <a:rPr lang="cs-CZ" altLang="cs-CZ"/>
              <a:t>V dalších letech se věnoval literární tvorbě pro děti                 a mládež. </a:t>
            </a:r>
            <a:br>
              <a:rPr lang="cs-CZ" altLang="cs-CZ"/>
            </a:br>
            <a:endParaRPr lang="cs-CZ" altLang="cs-CZ"/>
          </a:p>
        </p:txBody>
      </p:sp>
    </p:spTree>
  </p:cSld>
  <p:clrMapOvr>
    <a:masterClrMapping/>
  </p:clrMapOvr>
  <p:transition spd="med">
    <p:wipe dir="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140</TotalTime>
  <Words>740</Words>
  <Application>Microsoft Office PowerPoint</Application>
  <PresentationFormat>Předvádění na obrazovce (4:3)</PresentationFormat>
  <Paragraphs>67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Georgia</vt:lpstr>
      <vt:lpstr>Wingdings 2</vt:lpstr>
      <vt:lpstr>Wingdings</vt:lpstr>
      <vt:lpstr>Calibri</vt:lpstr>
      <vt:lpstr>Times New Roman</vt:lpstr>
      <vt:lpstr>Administrativní</vt:lpstr>
      <vt:lpstr>Eduard Štorch</vt:lpstr>
      <vt:lpstr>Prezentace aplikace PowerPoint</vt:lpstr>
      <vt:lpstr>ŽIVOT</vt:lpstr>
      <vt:lpstr>VŠESTRANNÉ ZÁJMY</vt:lpstr>
      <vt:lpstr>ŠKOLA V PŘÍRODĚ</vt:lpstr>
      <vt:lpstr>VÝBORNÝ UČITEL</vt:lpstr>
      <vt:lpstr>REFORMA DĚJEPISU</vt:lpstr>
      <vt:lpstr>Prezentace aplikace PowerPoint</vt:lpstr>
      <vt:lpstr>1. SVĚTOVÁ VÁLKA</vt:lpstr>
      <vt:lpstr>Prezentace aplikace PowerPoint</vt:lpstr>
      <vt:lpstr>MUZEUM V LOBČI</vt:lpstr>
      <vt:lpstr>Prezentace aplikace PowerPoint</vt:lpstr>
      <vt:lpstr>PŘEHLED DÍLA </vt:lpstr>
      <vt:lpstr>LOVCI MAMUTŮ</vt:lpstr>
      <vt:lpstr>DALŠÍ DÍLA </vt:lpstr>
      <vt:lpstr>Prezentace aplikace PowerPoint</vt:lpstr>
      <vt:lpstr>Příběhy z doby bronzové a železné</vt:lpstr>
      <vt:lpstr>Prezentace aplikace PowerPoint</vt:lpstr>
      <vt:lpstr>Počátky slovanského osídlení Moravy a Čech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Kaja</dc:creator>
  <cp:lastModifiedBy>Milan Bednář</cp:lastModifiedBy>
  <cp:revision>18</cp:revision>
  <dcterms:created xsi:type="dcterms:W3CDTF">2012-07-14T18:21:36Z</dcterms:created>
  <dcterms:modified xsi:type="dcterms:W3CDTF">2023-05-29T16:01:09Z</dcterms:modified>
</cp:coreProperties>
</file>