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7" r:id="rId4"/>
    <p:sldId id="278" r:id="rId5"/>
    <p:sldId id="280" r:id="rId6"/>
    <p:sldId id="257" r:id="rId7"/>
    <p:sldId id="258" r:id="rId8"/>
    <p:sldId id="259" r:id="rId9"/>
    <p:sldId id="260" r:id="rId10"/>
    <p:sldId id="261" r:id="rId11"/>
    <p:sldId id="282" r:id="rId12"/>
    <p:sldId id="285" r:id="rId13"/>
    <p:sldId id="283" r:id="rId14"/>
    <p:sldId id="284" r:id="rId15"/>
    <p:sldId id="286" r:id="rId16"/>
    <p:sldId id="287" r:id="rId17"/>
    <p:sldId id="288" r:id="rId18"/>
    <p:sldId id="262" r:id="rId19"/>
    <p:sldId id="263" r:id="rId20"/>
    <p:sldId id="281" r:id="rId2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FF00"/>
    <a:srgbClr val="CC9900"/>
    <a:srgbClr val="0000CC"/>
    <a:srgbClr val="000099"/>
    <a:srgbClr val="003399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2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6EE60-517E-4EBF-9098-B5B9B8187AFC}" type="doc">
      <dgm:prSet loTypeId="urn:microsoft.com/office/officeart/2005/8/layout/arrow1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17FD92E3-AE14-43CE-9B1F-BC86794C9EDA}">
      <dgm:prSet phldrT="[Text]"/>
      <dgm:spPr/>
      <dgm:t>
        <a:bodyPr/>
        <a:lstStyle/>
        <a:p>
          <a:r>
            <a:rPr 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Posílení občanského vojska</a:t>
          </a:r>
        </a:p>
      </dgm:t>
    </dgm:pt>
    <dgm:pt modelId="{7B9D3C91-A6AE-45C6-B85E-C63FFBD9F2C4}" type="parTrans" cxnId="{BCB8BB81-BEAC-4E3F-9494-E300046FB428}">
      <dgm:prSet/>
      <dgm:spPr/>
      <dgm:t>
        <a:bodyPr/>
        <a:lstStyle/>
        <a:p>
          <a:endParaRPr lang="cs-CZ"/>
        </a:p>
      </dgm:t>
    </dgm:pt>
    <dgm:pt modelId="{18586A38-820B-4FC0-BE15-A8DD233FA6A5}" type="sibTrans" cxnId="{BCB8BB81-BEAC-4E3F-9494-E300046FB428}">
      <dgm:prSet/>
      <dgm:spPr/>
      <dgm:t>
        <a:bodyPr/>
        <a:lstStyle/>
        <a:p>
          <a:endParaRPr lang="cs-CZ"/>
        </a:p>
      </dgm:t>
    </dgm:pt>
    <dgm:pt modelId="{BD2F30AF-A57D-4E58-9584-99E3606E95F1}">
      <dgm:prSet phldrT="[Text]"/>
      <dgm:spPr/>
      <dgm:t>
        <a:bodyPr/>
        <a:lstStyle/>
        <a:p>
          <a:r>
            <a: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Snížení počtu bezzemků</a:t>
          </a:r>
        </a:p>
      </dgm:t>
    </dgm:pt>
    <dgm:pt modelId="{D5054ABA-1CD5-4E58-8935-B5CCF81A2DC7}" type="parTrans" cxnId="{ED38156F-E2C0-4EC4-AC6C-0B48F14A9E6F}">
      <dgm:prSet/>
      <dgm:spPr/>
      <dgm:t>
        <a:bodyPr/>
        <a:lstStyle/>
        <a:p>
          <a:endParaRPr lang="cs-CZ"/>
        </a:p>
      </dgm:t>
    </dgm:pt>
    <dgm:pt modelId="{16A93913-034F-4A7D-A967-EA15A946A6A7}" type="sibTrans" cxnId="{ED38156F-E2C0-4EC4-AC6C-0B48F14A9E6F}">
      <dgm:prSet/>
      <dgm:spPr/>
      <dgm:t>
        <a:bodyPr/>
        <a:lstStyle/>
        <a:p>
          <a:endParaRPr lang="cs-CZ"/>
        </a:p>
      </dgm:t>
    </dgm:pt>
    <dgm:pt modelId="{A65A9C4E-173F-4502-954B-D79FA8F70778}" type="pres">
      <dgm:prSet presAssocID="{6D76EE60-517E-4EBF-9098-B5B9B8187AFC}" presName="cycle" presStyleCnt="0">
        <dgm:presLayoutVars>
          <dgm:dir/>
          <dgm:resizeHandles val="exact"/>
        </dgm:presLayoutVars>
      </dgm:prSet>
      <dgm:spPr/>
    </dgm:pt>
    <dgm:pt modelId="{4C9980E8-7AF4-42B1-BB07-C4FC2C8C2A68}" type="pres">
      <dgm:prSet presAssocID="{17FD92E3-AE14-43CE-9B1F-BC86794C9EDA}" presName="arrow" presStyleLbl="node1" presStyleIdx="0" presStyleCnt="2">
        <dgm:presLayoutVars>
          <dgm:bulletEnabled val="1"/>
        </dgm:presLayoutVars>
      </dgm:prSet>
      <dgm:spPr/>
    </dgm:pt>
    <dgm:pt modelId="{3137E00B-1BC1-427C-B4B8-A88A124D5CD5}" type="pres">
      <dgm:prSet presAssocID="{BD2F30AF-A57D-4E58-9584-99E3606E95F1}" presName="arrow" presStyleLbl="node1" presStyleIdx="1" presStyleCnt="2">
        <dgm:presLayoutVars>
          <dgm:bulletEnabled val="1"/>
        </dgm:presLayoutVars>
      </dgm:prSet>
      <dgm:spPr/>
    </dgm:pt>
  </dgm:ptLst>
  <dgm:cxnLst>
    <dgm:cxn modelId="{ED38156F-E2C0-4EC4-AC6C-0B48F14A9E6F}" srcId="{6D76EE60-517E-4EBF-9098-B5B9B8187AFC}" destId="{BD2F30AF-A57D-4E58-9584-99E3606E95F1}" srcOrd="1" destOrd="0" parTransId="{D5054ABA-1CD5-4E58-8935-B5CCF81A2DC7}" sibTransId="{16A93913-034F-4A7D-A967-EA15A946A6A7}"/>
    <dgm:cxn modelId="{D5A1934F-BFB2-4554-ABF9-C0C598408DC9}" type="presOf" srcId="{BD2F30AF-A57D-4E58-9584-99E3606E95F1}" destId="{3137E00B-1BC1-427C-B4B8-A88A124D5CD5}" srcOrd="0" destOrd="0" presId="urn:microsoft.com/office/officeart/2005/8/layout/arrow1"/>
    <dgm:cxn modelId="{BCB8BB81-BEAC-4E3F-9494-E300046FB428}" srcId="{6D76EE60-517E-4EBF-9098-B5B9B8187AFC}" destId="{17FD92E3-AE14-43CE-9B1F-BC86794C9EDA}" srcOrd="0" destOrd="0" parTransId="{7B9D3C91-A6AE-45C6-B85E-C63FFBD9F2C4}" sibTransId="{18586A38-820B-4FC0-BE15-A8DD233FA6A5}"/>
    <dgm:cxn modelId="{96783E92-747D-476B-9205-3939A303B122}" type="presOf" srcId="{6D76EE60-517E-4EBF-9098-B5B9B8187AFC}" destId="{A65A9C4E-173F-4502-954B-D79FA8F70778}" srcOrd="0" destOrd="0" presId="urn:microsoft.com/office/officeart/2005/8/layout/arrow1"/>
    <dgm:cxn modelId="{419FBEAE-2735-4244-A2F3-7202A385FF3E}" type="presOf" srcId="{17FD92E3-AE14-43CE-9B1F-BC86794C9EDA}" destId="{4C9980E8-7AF4-42B1-BB07-C4FC2C8C2A68}" srcOrd="0" destOrd="0" presId="urn:microsoft.com/office/officeart/2005/8/layout/arrow1"/>
    <dgm:cxn modelId="{025260F9-A0C7-4A69-A143-ADA2E50276BB}" type="presParOf" srcId="{A65A9C4E-173F-4502-954B-D79FA8F70778}" destId="{4C9980E8-7AF4-42B1-BB07-C4FC2C8C2A68}" srcOrd="0" destOrd="0" presId="urn:microsoft.com/office/officeart/2005/8/layout/arrow1"/>
    <dgm:cxn modelId="{7D990064-08AD-4941-A878-61EC1242788D}" type="presParOf" srcId="{A65A9C4E-173F-4502-954B-D79FA8F70778}" destId="{3137E00B-1BC1-427C-B4B8-A88A124D5CD5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A6823-9C4D-4C01-AB06-2408AA7F4934}" type="doc">
      <dgm:prSet loTypeId="urn:microsoft.com/office/officeart/2005/8/layout/hierarchy6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B85C708-D2F8-41A1-97CC-39BB23429C0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F4F10327-379F-4D22-89C3-B55111F8E032}" type="parTrans" cxnId="{913B03B1-D7A7-4830-A37D-0B0A05ECB167}">
      <dgm:prSet/>
      <dgm:spPr/>
      <dgm:t>
        <a:bodyPr/>
        <a:lstStyle/>
        <a:p>
          <a:endParaRPr lang="cs-CZ"/>
        </a:p>
      </dgm:t>
    </dgm:pt>
    <dgm:pt modelId="{29CCE17C-D60B-4F5D-B9E6-29769A141422}" type="sibTrans" cxnId="{913B03B1-D7A7-4830-A37D-0B0A05ECB167}">
      <dgm:prSet/>
      <dgm:spPr/>
      <dgm:t>
        <a:bodyPr/>
        <a:lstStyle/>
        <a:p>
          <a:endParaRPr lang="cs-CZ"/>
        </a:p>
      </dgm:t>
    </dgm:pt>
    <dgm:pt modelId="{FD21218E-36F9-4621-B1DB-E40B1B6A3CCB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/>
            <a:t>optimáti</a:t>
          </a:r>
        </a:p>
      </dgm:t>
    </dgm:pt>
    <dgm:pt modelId="{A3F45A47-7F7A-4DBC-8347-6CC079466B80}" type="parTrans" cxnId="{09B69C32-A065-4EF7-B3BD-4D96AFC0B7F5}">
      <dgm:prSet/>
      <dgm:spPr/>
      <dgm:t>
        <a:bodyPr/>
        <a:lstStyle/>
        <a:p>
          <a:endParaRPr lang="cs-CZ" dirty="0"/>
        </a:p>
      </dgm:t>
    </dgm:pt>
    <dgm:pt modelId="{66D126D6-1297-4FC5-AC9D-15ABC96496A9}" type="sibTrans" cxnId="{09B69C32-A065-4EF7-B3BD-4D96AFC0B7F5}">
      <dgm:prSet/>
      <dgm:spPr/>
      <dgm:t>
        <a:bodyPr/>
        <a:lstStyle/>
        <a:p>
          <a:endParaRPr lang="cs-CZ"/>
        </a:p>
      </dgm:t>
    </dgm:pt>
    <dgm:pt modelId="{AD5503C5-B115-4DFB-B2C0-C263FD461CED}">
      <dgm:prSet phldrT="[Text]"/>
      <dgm:spPr/>
      <dgm:t>
        <a:bodyPr/>
        <a:lstStyle/>
        <a:p>
          <a:r>
            <a:rPr lang="cs-CZ" dirty="0"/>
            <a:t>populárové</a:t>
          </a:r>
        </a:p>
      </dgm:t>
    </dgm:pt>
    <dgm:pt modelId="{E24F8DEB-3116-493C-91A7-915CC82D47FE}" type="parTrans" cxnId="{4B30510A-3F08-43F0-8A5D-3A949D32580B}">
      <dgm:prSet/>
      <dgm:spPr/>
      <dgm:t>
        <a:bodyPr/>
        <a:lstStyle/>
        <a:p>
          <a:endParaRPr lang="cs-CZ" dirty="0"/>
        </a:p>
      </dgm:t>
    </dgm:pt>
    <dgm:pt modelId="{14E514E8-8C3A-43E2-A753-C22CD9E52392}" type="sibTrans" cxnId="{4B30510A-3F08-43F0-8A5D-3A949D32580B}">
      <dgm:prSet/>
      <dgm:spPr/>
      <dgm:t>
        <a:bodyPr/>
        <a:lstStyle/>
        <a:p>
          <a:endParaRPr lang="cs-CZ"/>
        </a:p>
      </dgm:t>
    </dgm:pt>
    <dgm:pt modelId="{9BCD2215-9AAF-4D18-A924-541B52A4D2B6}" type="pres">
      <dgm:prSet presAssocID="{198A6823-9C4D-4C01-AB06-2408AA7F493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7E1A8F8-C44F-4A3C-BF85-50B812B79EFC}" type="pres">
      <dgm:prSet presAssocID="{198A6823-9C4D-4C01-AB06-2408AA7F4934}" presName="hierFlow" presStyleCnt="0"/>
      <dgm:spPr/>
    </dgm:pt>
    <dgm:pt modelId="{5DD7B23E-3395-4AEE-86B6-BB158161FE80}" type="pres">
      <dgm:prSet presAssocID="{198A6823-9C4D-4C01-AB06-2408AA7F493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72460BC-0F04-4E7C-BC00-40055214BD97}" type="pres">
      <dgm:prSet presAssocID="{5B85C708-D2F8-41A1-97CC-39BB23429C00}" presName="Name14" presStyleCnt="0"/>
      <dgm:spPr/>
    </dgm:pt>
    <dgm:pt modelId="{0F151A16-D3F4-46E2-A852-914AE90BE964}" type="pres">
      <dgm:prSet presAssocID="{5B85C708-D2F8-41A1-97CC-39BB23429C00}" presName="level1Shape" presStyleLbl="node0" presStyleIdx="0" presStyleCnt="1" custScaleX="79654" custScaleY="95644" custLinFactNeighborX="603" custLinFactNeighborY="-13577">
        <dgm:presLayoutVars>
          <dgm:chPref val="3"/>
        </dgm:presLayoutVars>
      </dgm:prSet>
      <dgm:spPr/>
    </dgm:pt>
    <dgm:pt modelId="{33785AFC-4C95-4553-A17C-3B9A650561A8}" type="pres">
      <dgm:prSet presAssocID="{5B85C708-D2F8-41A1-97CC-39BB23429C00}" presName="hierChild2" presStyleCnt="0"/>
      <dgm:spPr/>
    </dgm:pt>
    <dgm:pt modelId="{21D7C410-CCA0-4E4A-9E69-A161A479D9E2}" type="pres">
      <dgm:prSet presAssocID="{A3F45A47-7F7A-4DBC-8347-6CC079466B80}" presName="Name19" presStyleLbl="parChTrans1D2" presStyleIdx="0" presStyleCnt="2"/>
      <dgm:spPr/>
    </dgm:pt>
    <dgm:pt modelId="{C6C6A968-8E9E-425E-87FB-5681D4BD77DB}" type="pres">
      <dgm:prSet presAssocID="{FD21218E-36F9-4621-B1DB-E40B1B6A3CCB}" presName="Name21" presStyleCnt="0"/>
      <dgm:spPr/>
    </dgm:pt>
    <dgm:pt modelId="{7A089DFB-6EF5-4ACA-B355-69A59BDD09B0}" type="pres">
      <dgm:prSet presAssocID="{FD21218E-36F9-4621-B1DB-E40B1B6A3CCB}" presName="level2Shape" presStyleLbl="node2" presStyleIdx="0" presStyleCnt="2" custLinFactNeighborX="-56" custLinFactNeighborY="-171"/>
      <dgm:spPr/>
    </dgm:pt>
    <dgm:pt modelId="{DA8B2081-BE62-4958-8EF9-751C5F3BE006}" type="pres">
      <dgm:prSet presAssocID="{FD21218E-36F9-4621-B1DB-E40B1B6A3CCB}" presName="hierChild3" presStyleCnt="0"/>
      <dgm:spPr/>
    </dgm:pt>
    <dgm:pt modelId="{DF78ED5B-8A92-45FD-8B95-9A9D0433C6D9}" type="pres">
      <dgm:prSet presAssocID="{E24F8DEB-3116-493C-91A7-915CC82D47FE}" presName="Name19" presStyleLbl="parChTrans1D2" presStyleIdx="1" presStyleCnt="2"/>
      <dgm:spPr/>
    </dgm:pt>
    <dgm:pt modelId="{4F47BFDF-1C65-4923-AFBB-BA9049FA7040}" type="pres">
      <dgm:prSet presAssocID="{AD5503C5-B115-4DFB-B2C0-C263FD461CED}" presName="Name21" presStyleCnt="0"/>
      <dgm:spPr/>
    </dgm:pt>
    <dgm:pt modelId="{DF0F7CC1-3C48-4927-A954-0A4455B519EC}" type="pres">
      <dgm:prSet presAssocID="{AD5503C5-B115-4DFB-B2C0-C263FD461CED}" presName="level2Shape" presStyleLbl="node2" presStyleIdx="1" presStyleCnt="2"/>
      <dgm:spPr/>
    </dgm:pt>
    <dgm:pt modelId="{05D42DDE-837B-42DB-BA02-E61F9D9649AE}" type="pres">
      <dgm:prSet presAssocID="{AD5503C5-B115-4DFB-B2C0-C263FD461CED}" presName="hierChild3" presStyleCnt="0"/>
      <dgm:spPr/>
    </dgm:pt>
    <dgm:pt modelId="{A0770F63-58EC-4089-B73F-CD8BE3C64FF0}" type="pres">
      <dgm:prSet presAssocID="{198A6823-9C4D-4C01-AB06-2408AA7F4934}" presName="bgShapesFlow" presStyleCnt="0"/>
      <dgm:spPr/>
    </dgm:pt>
  </dgm:ptLst>
  <dgm:cxnLst>
    <dgm:cxn modelId="{4B30510A-3F08-43F0-8A5D-3A949D32580B}" srcId="{5B85C708-D2F8-41A1-97CC-39BB23429C00}" destId="{AD5503C5-B115-4DFB-B2C0-C263FD461CED}" srcOrd="1" destOrd="0" parTransId="{E24F8DEB-3116-493C-91A7-915CC82D47FE}" sibTransId="{14E514E8-8C3A-43E2-A753-C22CD9E52392}"/>
    <dgm:cxn modelId="{09B69C32-A065-4EF7-B3BD-4D96AFC0B7F5}" srcId="{5B85C708-D2F8-41A1-97CC-39BB23429C00}" destId="{FD21218E-36F9-4621-B1DB-E40B1B6A3CCB}" srcOrd="0" destOrd="0" parTransId="{A3F45A47-7F7A-4DBC-8347-6CC079466B80}" sibTransId="{66D126D6-1297-4FC5-AC9D-15ABC96496A9}"/>
    <dgm:cxn modelId="{5D24373B-E697-4749-8F17-1B4CC26CCC65}" type="presOf" srcId="{E24F8DEB-3116-493C-91A7-915CC82D47FE}" destId="{DF78ED5B-8A92-45FD-8B95-9A9D0433C6D9}" srcOrd="0" destOrd="0" presId="urn:microsoft.com/office/officeart/2005/8/layout/hierarchy6"/>
    <dgm:cxn modelId="{590FAA48-90F7-469E-A61E-018E13340E9A}" type="presOf" srcId="{5B85C708-D2F8-41A1-97CC-39BB23429C00}" destId="{0F151A16-D3F4-46E2-A852-914AE90BE964}" srcOrd="0" destOrd="0" presId="urn:microsoft.com/office/officeart/2005/8/layout/hierarchy6"/>
    <dgm:cxn modelId="{65BEFB6B-0C93-43E8-975B-08A7059C38BF}" type="presOf" srcId="{A3F45A47-7F7A-4DBC-8347-6CC079466B80}" destId="{21D7C410-CCA0-4E4A-9E69-A161A479D9E2}" srcOrd="0" destOrd="0" presId="urn:microsoft.com/office/officeart/2005/8/layout/hierarchy6"/>
    <dgm:cxn modelId="{E64DB170-2814-48D9-96A2-026EE2BB56DE}" type="presOf" srcId="{AD5503C5-B115-4DFB-B2C0-C263FD461CED}" destId="{DF0F7CC1-3C48-4927-A954-0A4455B519EC}" srcOrd="0" destOrd="0" presId="urn:microsoft.com/office/officeart/2005/8/layout/hierarchy6"/>
    <dgm:cxn modelId="{09F75FAD-9EBA-42AC-B6AE-E4EC8CB7D84C}" type="presOf" srcId="{198A6823-9C4D-4C01-AB06-2408AA7F4934}" destId="{9BCD2215-9AAF-4D18-A924-541B52A4D2B6}" srcOrd="0" destOrd="0" presId="urn:microsoft.com/office/officeart/2005/8/layout/hierarchy6"/>
    <dgm:cxn modelId="{913B03B1-D7A7-4830-A37D-0B0A05ECB167}" srcId="{198A6823-9C4D-4C01-AB06-2408AA7F4934}" destId="{5B85C708-D2F8-41A1-97CC-39BB23429C00}" srcOrd="0" destOrd="0" parTransId="{F4F10327-379F-4D22-89C3-B55111F8E032}" sibTransId="{29CCE17C-D60B-4F5D-B9E6-29769A141422}"/>
    <dgm:cxn modelId="{40EBF6C3-8110-405E-BB09-C03767D82E84}" type="presOf" srcId="{FD21218E-36F9-4621-B1DB-E40B1B6A3CCB}" destId="{7A089DFB-6EF5-4ACA-B355-69A59BDD09B0}" srcOrd="0" destOrd="0" presId="urn:microsoft.com/office/officeart/2005/8/layout/hierarchy6"/>
    <dgm:cxn modelId="{35F68120-3704-4DCC-B46C-E7AC0EED932C}" type="presParOf" srcId="{9BCD2215-9AAF-4D18-A924-541B52A4D2B6}" destId="{A7E1A8F8-C44F-4A3C-BF85-50B812B79EFC}" srcOrd="0" destOrd="0" presId="urn:microsoft.com/office/officeart/2005/8/layout/hierarchy6"/>
    <dgm:cxn modelId="{B733F2BD-C950-4CD8-8670-E60DE7371058}" type="presParOf" srcId="{A7E1A8F8-C44F-4A3C-BF85-50B812B79EFC}" destId="{5DD7B23E-3395-4AEE-86B6-BB158161FE80}" srcOrd="0" destOrd="0" presId="urn:microsoft.com/office/officeart/2005/8/layout/hierarchy6"/>
    <dgm:cxn modelId="{BE4E55CF-3792-4475-BB94-BAF132E29C01}" type="presParOf" srcId="{5DD7B23E-3395-4AEE-86B6-BB158161FE80}" destId="{672460BC-0F04-4E7C-BC00-40055214BD97}" srcOrd="0" destOrd="0" presId="urn:microsoft.com/office/officeart/2005/8/layout/hierarchy6"/>
    <dgm:cxn modelId="{80E55107-123A-48DD-8BB9-C1F1A3952282}" type="presParOf" srcId="{672460BC-0F04-4E7C-BC00-40055214BD97}" destId="{0F151A16-D3F4-46E2-A852-914AE90BE964}" srcOrd="0" destOrd="0" presId="urn:microsoft.com/office/officeart/2005/8/layout/hierarchy6"/>
    <dgm:cxn modelId="{05ECBFC9-F7EE-49C1-8277-2C2DBF32ED11}" type="presParOf" srcId="{672460BC-0F04-4E7C-BC00-40055214BD97}" destId="{33785AFC-4C95-4553-A17C-3B9A650561A8}" srcOrd="1" destOrd="0" presId="urn:microsoft.com/office/officeart/2005/8/layout/hierarchy6"/>
    <dgm:cxn modelId="{982BF210-8611-42F3-BF84-7354326BE502}" type="presParOf" srcId="{33785AFC-4C95-4553-A17C-3B9A650561A8}" destId="{21D7C410-CCA0-4E4A-9E69-A161A479D9E2}" srcOrd="0" destOrd="0" presId="urn:microsoft.com/office/officeart/2005/8/layout/hierarchy6"/>
    <dgm:cxn modelId="{BD814E68-C021-4EAA-BD18-FAF6800B1442}" type="presParOf" srcId="{33785AFC-4C95-4553-A17C-3B9A650561A8}" destId="{C6C6A968-8E9E-425E-87FB-5681D4BD77DB}" srcOrd="1" destOrd="0" presId="urn:microsoft.com/office/officeart/2005/8/layout/hierarchy6"/>
    <dgm:cxn modelId="{0C5422F3-80F8-4FBA-B7DB-BABE324DB347}" type="presParOf" srcId="{C6C6A968-8E9E-425E-87FB-5681D4BD77DB}" destId="{7A089DFB-6EF5-4ACA-B355-69A59BDD09B0}" srcOrd="0" destOrd="0" presId="urn:microsoft.com/office/officeart/2005/8/layout/hierarchy6"/>
    <dgm:cxn modelId="{4658FBD6-51BC-43EC-91FA-994823747DBA}" type="presParOf" srcId="{C6C6A968-8E9E-425E-87FB-5681D4BD77DB}" destId="{DA8B2081-BE62-4958-8EF9-751C5F3BE006}" srcOrd="1" destOrd="0" presId="urn:microsoft.com/office/officeart/2005/8/layout/hierarchy6"/>
    <dgm:cxn modelId="{2791AE49-854D-4C7A-AB02-DA5B069EE3A9}" type="presParOf" srcId="{33785AFC-4C95-4553-A17C-3B9A650561A8}" destId="{DF78ED5B-8A92-45FD-8B95-9A9D0433C6D9}" srcOrd="2" destOrd="0" presId="urn:microsoft.com/office/officeart/2005/8/layout/hierarchy6"/>
    <dgm:cxn modelId="{8967F2E0-CB11-458F-B63B-0ABA43BCE6A9}" type="presParOf" srcId="{33785AFC-4C95-4553-A17C-3B9A650561A8}" destId="{4F47BFDF-1C65-4923-AFBB-BA9049FA7040}" srcOrd="3" destOrd="0" presId="urn:microsoft.com/office/officeart/2005/8/layout/hierarchy6"/>
    <dgm:cxn modelId="{88AE1197-480C-4C9F-8FE9-A411A0D9F9DB}" type="presParOf" srcId="{4F47BFDF-1C65-4923-AFBB-BA9049FA7040}" destId="{DF0F7CC1-3C48-4927-A954-0A4455B519EC}" srcOrd="0" destOrd="0" presId="urn:microsoft.com/office/officeart/2005/8/layout/hierarchy6"/>
    <dgm:cxn modelId="{95C967AE-6929-4619-953D-D61B6CF3827B}" type="presParOf" srcId="{4F47BFDF-1C65-4923-AFBB-BA9049FA7040}" destId="{05D42DDE-837B-42DB-BA02-E61F9D9649AE}" srcOrd="1" destOrd="0" presId="urn:microsoft.com/office/officeart/2005/8/layout/hierarchy6"/>
    <dgm:cxn modelId="{66CA43E2-EA62-4255-9597-7FE049D3E0A2}" type="presParOf" srcId="{9BCD2215-9AAF-4D18-A924-541B52A4D2B6}" destId="{A0770F63-58EC-4089-B73F-CD8BE3C64FF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980E8-7AF4-42B1-BB07-C4FC2C8C2A68}">
      <dsp:nvSpPr>
        <dsp:cNvPr id="0" name=""/>
        <dsp:cNvSpPr/>
      </dsp:nvSpPr>
      <dsp:spPr>
        <a:xfrm rot="16200000">
          <a:off x="253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Posílení občanského vojska</a:t>
          </a:r>
        </a:p>
      </dsp:txBody>
      <dsp:txXfrm rot="5400000">
        <a:off x="508129" y="1306462"/>
        <a:ext cx="2394272" cy="1451074"/>
      </dsp:txXfrm>
    </dsp:sp>
    <dsp:sp modelId="{3137E00B-1BC1-427C-B4B8-A88A124D5CD5}">
      <dsp:nvSpPr>
        <dsp:cNvPr id="0" name=""/>
        <dsp:cNvSpPr/>
      </dsp:nvSpPr>
      <dsp:spPr>
        <a:xfrm rot="5400000">
          <a:off x="3193598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Snížení počtu bezzemků</a:t>
          </a:r>
        </a:p>
      </dsp:txBody>
      <dsp:txXfrm rot="-5400000">
        <a:off x="3193598" y="1306462"/>
        <a:ext cx="2394272" cy="1451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51A16-D3F4-46E2-A852-914AE90BE964}">
      <dsp:nvSpPr>
        <dsp:cNvPr id="0" name=""/>
        <dsp:cNvSpPr/>
      </dsp:nvSpPr>
      <dsp:spPr>
        <a:xfrm>
          <a:off x="2071693" y="7"/>
          <a:ext cx="2176103" cy="17419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700" kern="1200" dirty="0"/>
        </a:p>
      </dsp:txBody>
      <dsp:txXfrm>
        <a:off x="2122713" y="51027"/>
        <a:ext cx="2074063" cy="1639921"/>
      </dsp:txXfrm>
    </dsp:sp>
    <dsp:sp modelId="{21D7C410-CCA0-4E4A-9E69-A161A479D9E2}">
      <dsp:nvSpPr>
        <dsp:cNvPr id="0" name=""/>
        <dsp:cNvSpPr/>
      </dsp:nvSpPr>
      <dsp:spPr>
        <a:xfrm>
          <a:off x="1365977" y="1741968"/>
          <a:ext cx="1793768" cy="972681"/>
        </a:xfrm>
        <a:custGeom>
          <a:avLst/>
          <a:gdLst/>
          <a:ahLst/>
          <a:cxnLst/>
          <a:rect l="0" t="0" r="0" b="0"/>
          <a:pathLst>
            <a:path>
              <a:moveTo>
                <a:pt x="1793768" y="0"/>
              </a:moveTo>
              <a:lnTo>
                <a:pt x="1793768" y="486340"/>
              </a:lnTo>
              <a:lnTo>
                <a:pt x="0" y="486340"/>
              </a:lnTo>
              <a:lnTo>
                <a:pt x="0" y="9726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89DFB-6EF5-4ACA-B355-69A59BDD09B0}">
      <dsp:nvSpPr>
        <dsp:cNvPr id="0" name=""/>
        <dsp:cNvSpPr/>
      </dsp:nvSpPr>
      <dsp:spPr>
        <a:xfrm>
          <a:off x="4" y="2714650"/>
          <a:ext cx="2731945" cy="182129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optimáti</a:t>
          </a:r>
        </a:p>
      </dsp:txBody>
      <dsp:txXfrm>
        <a:off x="53348" y="2767994"/>
        <a:ext cx="2625257" cy="1714608"/>
      </dsp:txXfrm>
    </dsp:sp>
    <dsp:sp modelId="{DF78ED5B-8A92-45FD-8B95-9A9D0433C6D9}">
      <dsp:nvSpPr>
        <dsp:cNvPr id="0" name=""/>
        <dsp:cNvSpPr/>
      </dsp:nvSpPr>
      <dsp:spPr>
        <a:xfrm>
          <a:off x="3159745" y="1741968"/>
          <a:ext cx="1759290" cy="97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898"/>
              </a:lnTo>
              <a:lnTo>
                <a:pt x="1759290" y="487898"/>
              </a:lnTo>
              <a:lnTo>
                <a:pt x="1759290" y="9757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F7CC1-3C48-4927-A954-0A4455B519EC}">
      <dsp:nvSpPr>
        <dsp:cNvPr id="0" name=""/>
        <dsp:cNvSpPr/>
      </dsp:nvSpPr>
      <dsp:spPr>
        <a:xfrm>
          <a:off x="3553063" y="2717764"/>
          <a:ext cx="2731945" cy="1821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populárové</a:t>
          </a:r>
        </a:p>
      </dsp:txBody>
      <dsp:txXfrm>
        <a:off x="3606407" y="2771108"/>
        <a:ext cx="2625257" cy="1714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68EC48-D03A-C0E1-C4D1-470C4C584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0AA0A1-12F1-F97D-B04D-10A4F9C7D8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1DE3AA-0ACA-3DB0-A929-7ADF3383A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D8CC8-0356-4ECB-945E-70075DE11DB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058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97B9B0-94E6-5C8A-E6BF-9157C43AFD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85007C-42C7-77B4-D795-5A142B09F8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5F358C-6669-3437-70A5-F9354FB4D9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FA6C6-4A20-4DAB-94F2-7B933BEAAE3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061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411EAF-E5AA-F3A1-02C8-6E7BD6818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82093B-C7E3-9772-253B-C30E13526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79BF05-F8CC-42BE-36D4-CCE84023A4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38BE8-465A-45EE-B619-49156B55E5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283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E9E143F-E719-678D-FDC2-696CFDD642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2F40B8-A3AC-090B-BF5F-46295643A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6A8A7D3-CA6D-9AAC-B4A9-B6479A02DC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B41D2-EB20-47B6-95B5-05ECCFEB6F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6467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3F3F8D-DC98-F245-EEEC-7A4CF86231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2E2965-513B-B801-6CE5-8E7EB0EC5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B7106A-5D00-1CBD-BF02-05B53D98D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6B816-D358-44B8-AEEB-D1B09F0C44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3024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DEF287-5B76-177E-C1A5-44390F068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A5D0A4-7E93-6D59-A067-D7A23D1404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6A4F71-2511-058B-82E6-303A4B6F3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7AA9A-7CE9-4FEC-80E0-3547DEC7E8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9977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7F3DC-62A3-5E56-057F-2CFD4A5ED1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94BBB-612C-2F04-FF95-B976645908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65CF4-E263-94C7-092D-0DB4655F5E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FD619-C861-4FAA-8942-0414E645AE7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439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7108230-72A2-4D95-37DC-F7C82C14EA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AA3376C-28C3-7B2A-3273-5E1FA22738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E61431C-D5D9-5305-C0D4-B0F576EBE4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57B2A-4384-4CD8-AA79-A78952E7714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716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1B643D-8628-E9AB-393D-D95A8E281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297B88-1776-83B9-9F07-4276CEE813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E97A99-EB7D-8632-2781-A3CB0FCA4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E2895-06F4-4738-B08F-8355F88149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524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669B35-B74E-F0B2-B8B4-61B7B422DC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729AD7-2E4D-E144-438D-B0A0A631D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CAFC6F-2B11-0C71-64E3-FB69B55E2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CC25A-C1F2-46AA-92BA-646524DB4AD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712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3B3976-D422-4179-3A49-56872F8AD8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5E17E-6071-C8F1-F83D-D9132E8A5B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167E44-4B49-E05D-9B09-8FC2A4EB97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93745-D413-4EF4-B918-F884992ABF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007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428F49-67D5-FCD4-F6DE-F2263998E9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BA63335-4E62-CD76-604C-0CAEA1F65A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15D77F9-5C5C-CE97-61EE-F854726362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B75B-2398-4FB9-BA61-4E1000A38F5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871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331EFB-9DE3-DC76-57AF-A9A302C6B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A1B63A-514E-DA02-0679-45FE462DA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EB65A1-6B1A-F112-0BA2-215E6E174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AF32A-813C-4D8A-88F5-56085EBB14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859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925B44-3764-8CCE-5276-C76A2B38D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D8DE180-46E7-5CE3-2444-6E69583E0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A2E02B-8685-0310-6924-FD56345B8C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36D4A-3D2F-4EDD-A164-95AC6EDC62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437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09B71-362E-1052-00A9-AD5E7A1F2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E21A8B-923C-6518-7188-BCE6EDDB4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469E08-360A-5B21-7A9A-4082949D54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0FF00-E179-4E13-BD55-27301FA35F6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046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30ACBD-FFB9-19F8-1C3B-D80EA917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73DF9-7841-C072-E285-1027F6FBBF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2CAFD0-BE3E-28AA-80E5-97E43A6678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33703-2B91-4533-818D-325307D2971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196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55F3A0-22D6-1489-FF1E-2BF69A962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FA2CED-912D-D2B9-0BE2-8C565030A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7FF54F5-4249-3331-E739-FE0566D072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6259927-79E6-6E97-7598-5D6412ED88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B4BD65-18D4-F497-D9B4-5D3E324F12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949551A-617A-4469-A2ED-32172322400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lavne-dny.cz/episode/10005829/den-kdy-vandalove-dobyli-rim-2-cerve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E2286D9-0AC3-0A01-F053-05C6AFEF21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4800" b="1">
                <a:solidFill>
                  <a:srgbClr val="FF0000"/>
                </a:solidFill>
                <a:latin typeface="Bookman Old Style" panose="02050604050505020204" pitchFamily="18" charset="0"/>
              </a:rPr>
              <a:t>Krize římské republiky a Spartakovo povstání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436B504-0076-E4D5-DC21-761061621E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1346200"/>
          </a:xfrm>
        </p:spPr>
        <p:txBody>
          <a:bodyPr/>
          <a:lstStyle/>
          <a:p>
            <a:pPr eaLnBrk="1" hangingPunct="1"/>
            <a:r>
              <a:rPr lang="cs-CZ" altLang="cs-CZ" sz="4400">
                <a:solidFill>
                  <a:srgbClr val="0000FF"/>
                </a:solidFill>
                <a:latin typeface="Bookman Old Style" panose="02050604050505020204" pitchFamily="18" charset="0"/>
              </a:rPr>
              <a:t>1. století př.n.l.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441220FB-7F37-A9D8-893C-58CFE3548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latin typeface="Bookman Old Style" panose="02050604050505020204" pitchFamily="18" charset="0"/>
              </a:rPr>
              <a:t>Spartakovo povstání</a:t>
            </a:r>
          </a:p>
        </p:txBody>
      </p:sp>
      <p:pic>
        <p:nvPicPr>
          <p:cNvPr id="13320" name="Picture 8" descr="spartacus_1">
            <a:extLst>
              <a:ext uri="{FF2B5EF4-FFF2-40B4-BE49-F238E27FC236}">
                <a16:creationId xmlns:a16="http://schemas.microsoft.com/office/drawing/2014/main" id="{CD727DC7-DDA2-0166-80E1-A7A4A421757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844675"/>
            <a:ext cx="3384550" cy="4248150"/>
          </a:xfrm>
          <a:noFill/>
        </p:spPr>
      </p:pic>
      <p:pic>
        <p:nvPicPr>
          <p:cNvPr id="11268" name="Zástupný symbol pro obsah 2">
            <a:extLst>
              <a:ext uri="{FF2B5EF4-FFF2-40B4-BE49-F238E27FC236}">
                <a16:creationId xmlns:a16="http://schemas.microsoft.com/office/drawing/2014/main" id="{EF75B703-C92B-39D6-8EEC-58AD371F0D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133600"/>
            <a:ext cx="4038600" cy="2271713"/>
          </a:xfrm>
        </p:spPr>
      </p:pic>
      <p:sp>
        <p:nvSpPr>
          <p:cNvPr id="11269" name="Obdélník 3">
            <a:extLst>
              <a:ext uri="{FF2B5EF4-FFF2-40B4-BE49-F238E27FC236}">
                <a16:creationId xmlns:a16="http://schemas.microsoft.com/office/drawing/2014/main" id="{380799C3-1470-4EBE-6415-78849EE11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518953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hlinkClick r:id="rId4"/>
              </a:rPr>
              <a:t>https://www.slavne-dny.cz/episode/10005829/den-kdy-vandalove-dobyli-rim-2-cerven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3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76ABBFA9-C1F2-1D5C-7604-D7C742B96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F64FEF-E9F2-AA2D-2A8C-309F53858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708025"/>
            <a:ext cx="857885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Gladiátoři</a:t>
            </a:r>
            <a:r>
              <a:rPr lang="cs-CZ" altLang="cs-CZ" dirty="0"/>
              <a:t> – vybraní a vycvičení otroci, bojovali meči (</a:t>
            </a:r>
            <a:r>
              <a:rPr lang="cs-CZ" altLang="cs-CZ" dirty="0" err="1"/>
              <a:t>gladius</a:t>
            </a:r>
            <a:r>
              <a:rPr lang="cs-CZ" altLang="cs-CZ" dirty="0"/>
              <a:t>)</a:t>
            </a:r>
          </a:p>
          <a:p>
            <a:pPr eaLnBrk="1" hangingPunct="1">
              <a:defRPr/>
            </a:pPr>
            <a:r>
              <a:rPr lang="cs-CZ" altLang="cs-CZ" dirty="0"/>
              <a:t>někteří byli speciálně cvičeni pro boj s divokými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dirty="0"/>
              <a:t>   šelmami</a:t>
            </a:r>
          </a:p>
          <a:p>
            <a:pPr eaLnBrk="1" hangingPunct="1">
              <a:defRPr/>
            </a:pPr>
            <a:r>
              <a:rPr lang="cs-CZ" altLang="cs-CZ" dirty="0"/>
              <a:t>oblíbené byly souboje dvou různě vyzbrojených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dirty="0"/>
              <a:t>    soupeřů: 1. </a:t>
            </a:r>
            <a:r>
              <a:rPr lang="cs-CZ" altLang="cs-CZ" b="1" dirty="0"/>
              <a:t>přilbice, štít a meč </a:t>
            </a:r>
            <a:r>
              <a:rPr lang="cs-CZ" altLang="cs-CZ" dirty="0"/>
              <a:t>nebo kopí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dirty="0"/>
              <a:t>                   2. lehké </a:t>
            </a:r>
            <a:r>
              <a:rPr lang="cs-CZ" altLang="cs-CZ" b="1" dirty="0"/>
              <a:t>ochranné brnění na levé ruce</a:t>
            </a:r>
            <a:r>
              <a:rPr lang="cs-CZ" altLang="cs-CZ" dirty="0"/>
              <a:t>,   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dirty="0"/>
              <a:t>                       </a:t>
            </a:r>
            <a:r>
              <a:rPr lang="cs-CZ" altLang="cs-CZ" b="1" dirty="0"/>
              <a:t>síť</a:t>
            </a:r>
            <a:r>
              <a:rPr lang="cs-CZ" altLang="cs-CZ" dirty="0"/>
              <a:t> a </a:t>
            </a:r>
            <a:r>
              <a:rPr lang="cs-CZ" altLang="cs-CZ" b="1" dirty="0"/>
              <a:t>trojzubec</a:t>
            </a:r>
            <a:endParaRPr lang="cs-CZ" b="1" dirty="0"/>
          </a:p>
        </p:txBody>
      </p:sp>
      <p:sp>
        <p:nvSpPr>
          <p:cNvPr id="12292" name="Zástupný obsah 3">
            <a:extLst>
              <a:ext uri="{FF2B5EF4-FFF2-40B4-BE49-F238E27FC236}">
                <a16:creationId xmlns:a16="http://schemas.microsoft.com/office/drawing/2014/main" id="{3F432C8E-581C-01B5-0675-A4756566206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2293" name="Picture 5" descr="180pxgladiusinhandie4">
            <a:extLst>
              <a:ext uri="{FF2B5EF4-FFF2-40B4-BE49-F238E27FC236}">
                <a16:creationId xmlns:a16="http://schemas.microsoft.com/office/drawing/2014/main" id="{D0959A9A-1D30-4319-760C-22D02F0F7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6350"/>
            <a:ext cx="1738313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28f7dceb75f1c009ca8992e312106b42">
            <a:extLst>
              <a:ext uri="{FF2B5EF4-FFF2-40B4-BE49-F238E27FC236}">
                <a16:creationId xmlns:a16="http://schemas.microsoft.com/office/drawing/2014/main" id="{AF88F9E9-18C2-F283-9F04-40B658E6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799306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897DD631-292D-441B-649B-5E1A91DCC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0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onstantia" panose="02030602050306030303" pitchFamily="18" charset="0"/>
              </a:rPr>
              <a:t>… gladiátoři byli cvičeni v gladiátorských školách, výcvik trval i léta </a:t>
            </a:r>
          </a:p>
        </p:txBody>
      </p:sp>
    </p:spTree>
  </p:cSld>
  <p:clrMapOvr>
    <a:masterClrMapping/>
  </p:clrMapOvr>
  <p:transition spd="med"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468_3">
            <a:extLst>
              <a:ext uri="{FF2B5EF4-FFF2-40B4-BE49-F238E27FC236}">
                <a16:creationId xmlns:a16="http://schemas.microsoft.com/office/drawing/2014/main" id="{60D52CBD-0613-163F-848F-23492D67A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7993062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62488d4d68d80fb641386a365af2f1a1">
            <a:extLst>
              <a:ext uri="{FF2B5EF4-FFF2-40B4-BE49-F238E27FC236}">
                <a16:creationId xmlns:a16="http://schemas.microsoft.com/office/drawing/2014/main" id="{4BAC8228-A19A-F968-3959-3544AA0B4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5693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BE35E711-F8CC-09DB-BB61-65A8D131B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onstantia" panose="02030602050306030303" pitchFamily="18" charset="0"/>
              </a:rPr>
              <a:t>… když vstupovali do arény, kde byl přítomen císař, zdravili jej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onstantia" panose="02030602050306030303" pitchFamily="18" charset="0"/>
              </a:rPr>
              <a:t>    výstižně: „AVE, IMPERATOR, MORITURI TE SALUTANT!“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9CF2859E-8628-20B1-85EE-9402F3A93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267450"/>
            <a:ext cx="8101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onstantia" panose="02030602050306030303" pitchFamily="18" charset="0"/>
              </a:rPr>
              <a:t>„Zdráv buď, císaři, ti, kteří jdou na smrt, tě zdraví!“ </a:t>
            </a:r>
          </a:p>
        </p:txBody>
      </p:sp>
    </p:spTree>
  </p:cSld>
  <p:clrMapOvr>
    <a:masterClrMapping/>
  </p:clrMapOvr>
  <p:transition spd="med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Jean-Leon_Gerome_Pollice_Verso">
            <a:extLst>
              <a:ext uri="{FF2B5EF4-FFF2-40B4-BE49-F238E27FC236}">
                <a16:creationId xmlns:a16="http://schemas.microsoft.com/office/drawing/2014/main" id="{70152273-4EAF-456B-CAF5-E33E74C15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713788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>
            <a:extLst>
              <a:ext uri="{FF2B5EF4-FFF2-40B4-BE49-F238E27FC236}">
                <a16:creationId xmlns:a16="http://schemas.microsoft.com/office/drawing/2014/main" id="{37E92ACF-1C47-7C96-2B95-C6432ADB0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0"/>
            <a:ext cx="9056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onstantia" panose="02030602050306030303" pitchFamily="18" charset="0"/>
              </a:rPr>
              <a:t>… publikum rozhodovalo o životě a smrti poraženého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koloseum(8)">
            <a:extLst>
              <a:ext uri="{FF2B5EF4-FFF2-40B4-BE49-F238E27FC236}">
                <a16:creationId xmlns:a16="http://schemas.microsoft.com/office/drawing/2014/main" id="{A23C3A42-1D7A-0305-4E6B-7ED3C5265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4363"/>
            <a:ext cx="8785225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7">
            <a:extLst>
              <a:ext uri="{FF2B5EF4-FFF2-40B4-BE49-F238E27FC236}">
                <a16:creationId xmlns:a16="http://schemas.microsoft.com/office/drawing/2014/main" id="{FE2E6CE6-0948-D6DC-09EE-779DCC3EC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4613"/>
            <a:ext cx="889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onstantia" panose="02030602050306030303" pitchFamily="18" charset="0"/>
              </a:rPr>
              <a:t>… a tady se bojovalo (aréna KOLOSEA)</a:t>
            </a:r>
          </a:p>
        </p:txBody>
      </p:sp>
    </p:spTree>
  </p:cSld>
  <p:clrMapOvr>
    <a:masterClrMapping/>
  </p:clrMapOvr>
  <p:transition spd="slow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800px-Roma06%28js%29">
            <a:extLst>
              <a:ext uri="{FF2B5EF4-FFF2-40B4-BE49-F238E27FC236}">
                <a16:creationId xmlns:a16="http://schemas.microsoft.com/office/drawing/2014/main" id="{A0724F01-A669-ABA1-C326-C4492AB31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64076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5637F89-DE28-221F-FC62-2586BFAD6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FF0000"/>
                </a:solidFill>
                <a:latin typeface="Bookman Old Style" panose="02050604050505020204" pitchFamily="18" charset="0"/>
              </a:rPr>
              <a:t>Spartakus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FB3B922D-5980-EAA6-CE9D-949E1AAF76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400" b="1">
                <a:latin typeface="Bookman Old Style" panose="02050604050505020204" pitchFamily="18" charset="0"/>
              </a:rPr>
              <a:t>Thrácký gladiátor-otrok</a:t>
            </a:r>
          </a:p>
          <a:p>
            <a:pPr eaLnBrk="1" hangingPunct="1"/>
            <a:r>
              <a:rPr lang="cs-CZ" altLang="cs-CZ" sz="2400" b="1">
                <a:latin typeface="Bookman Old Style" panose="02050604050505020204" pitchFamily="18" charset="0"/>
              </a:rPr>
              <a:t>Původně voják- odsouzen za dezerci</a:t>
            </a:r>
          </a:p>
          <a:p>
            <a:pPr eaLnBrk="1" hangingPunct="1"/>
            <a:r>
              <a:rPr lang="cs-CZ" altLang="cs-CZ" sz="2400" b="1">
                <a:latin typeface="Bookman Old Style" panose="02050604050505020204" pitchFamily="18" charset="0"/>
              </a:rPr>
              <a:t>Gladiátorská škola v </a:t>
            </a:r>
            <a:r>
              <a:rPr lang="cs-CZ" altLang="cs-CZ" sz="2400" b="1">
                <a:solidFill>
                  <a:srgbClr val="0070C0"/>
                </a:solidFill>
                <a:latin typeface="Bookman Old Style" panose="02050604050505020204" pitchFamily="18" charset="0"/>
              </a:rPr>
              <a:t>Capui</a:t>
            </a:r>
            <a:r>
              <a:rPr lang="cs-CZ" altLang="cs-CZ" sz="2400" b="1">
                <a:latin typeface="Bookman Old Style" panose="02050604050505020204" pitchFamily="18" charset="0"/>
              </a:rPr>
              <a:t>- povstání</a:t>
            </a:r>
          </a:p>
          <a:p>
            <a:pPr eaLnBrk="1" hangingPunct="1"/>
            <a:r>
              <a:rPr lang="cs-CZ" altLang="cs-CZ" sz="2400" b="1">
                <a:latin typeface="Bookman Old Style" panose="02050604050505020204" pitchFamily="18" charset="0"/>
              </a:rPr>
              <a:t>Postupně se přidávali další otroci</a:t>
            </a:r>
          </a:p>
          <a:p>
            <a:pPr eaLnBrk="1" hangingPunct="1"/>
            <a:r>
              <a:rPr lang="cs-CZ" altLang="cs-CZ" sz="2400" b="1">
                <a:latin typeface="Bookman Old Style" panose="02050604050505020204" pitchFamily="18" charset="0"/>
              </a:rPr>
              <a:t>Snad až 100 000</a:t>
            </a:r>
          </a:p>
          <a:p>
            <a:pPr eaLnBrk="1" hangingPunct="1">
              <a:buFontTx/>
              <a:buNone/>
            </a:pPr>
            <a:r>
              <a:rPr lang="cs-CZ" altLang="cs-CZ" sz="2400" b="1">
                <a:latin typeface="Bookman Old Style" panose="02050604050505020204" pitchFamily="18" charset="0"/>
              </a:rPr>
              <a:t>   mužů</a:t>
            </a:r>
          </a:p>
        </p:txBody>
      </p:sp>
      <p:pic>
        <p:nvPicPr>
          <p:cNvPr id="19460" name="Picture 6" descr="spartakusmap">
            <a:extLst>
              <a:ext uri="{FF2B5EF4-FFF2-40B4-BE49-F238E27FC236}">
                <a16:creationId xmlns:a16="http://schemas.microsoft.com/office/drawing/2014/main" id="{D689F4BE-77E4-B98F-2A80-791861BE91E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773238"/>
            <a:ext cx="2663825" cy="3887787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9">
            <a:extLst>
              <a:ext uri="{FF2B5EF4-FFF2-40B4-BE49-F238E27FC236}">
                <a16:creationId xmlns:a16="http://schemas.microsoft.com/office/drawing/2014/main" id="{41D44121-8454-5633-BA04-76E8A764F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u="sng">
                <a:solidFill>
                  <a:srgbClr val="000099"/>
                </a:solidFill>
                <a:latin typeface="Bookman Old Style" panose="02050604050505020204" pitchFamily="18" charset="0"/>
              </a:rPr>
              <a:t>Spartakovo povstání</a:t>
            </a:r>
            <a:endParaRPr lang="cs-CZ" altLang="cs-CZ" sz="4000" b="1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530E5675-C468-EAE7-95FE-617F34B770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49784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Bookman Old Style" panose="02050604050505020204" pitchFamily="18" charset="0"/>
              </a:rPr>
              <a:t>Útěk z Kapui, úkryt na </a:t>
            </a:r>
            <a:r>
              <a:rPr lang="cs-CZ" altLang="cs-CZ" sz="2400" b="1">
                <a:latin typeface="Bookman Old Style" panose="02050604050505020204" pitchFamily="18" charset="0"/>
              </a:rPr>
              <a:t>Vesuvu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Bookman Old Style" panose="02050604050505020204" pitchFamily="18" charset="0"/>
              </a:rPr>
              <a:t>Prošli Itálií až na jih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Bookman Old Style" panose="02050604050505020204" pitchFamily="18" charset="0"/>
              </a:rPr>
              <a:t>Ohrožovali Řím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latin typeface="Bookman Old Style" panose="02050604050505020204" pitchFamily="18" charset="0"/>
              </a:rPr>
              <a:t>Zrazeni piráty</a:t>
            </a:r>
            <a:r>
              <a:rPr lang="cs-CZ" altLang="cs-CZ" sz="2400">
                <a:latin typeface="Bookman Old Style" panose="02050604050505020204" pitchFamily="18" charset="0"/>
              </a:rPr>
              <a:t>, kteří jim slíbili převoz na Sicílii</a:t>
            </a:r>
          </a:p>
          <a:p>
            <a:pPr eaLnBrk="1" hangingPunct="1"/>
            <a:r>
              <a:rPr lang="cs-CZ" altLang="cs-CZ" sz="2400"/>
              <a:t>obklíčení římskými legiemi (Crassus) – porážka </a:t>
            </a:r>
            <a:endParaRPr lang="cs-CZ" altLang="cs-CZ" sz="2400"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>
                <a:latin typeface="Bookman Old Style" panose="02050604050505020204" pitchFamily="18" charset="0"/>
              </a:rPr>
              <a:t>V poslední bitvě </a:t>
            </a:r>
            <a:r>
              <a:rPr lang="cs-CZ" altLang="cs-CZ" sz="2400" b="1">
                <a:latin typeface="Bookman Old Style" panose="02050604050505020204" pitchFamily="18" charset="0"/>
              </a:rPr>
              <a:t>Spartakus zabit v boji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>
                <a:latin typeface="Bookman Old Style" panose="02050604050505020204" pitchFamily="18" charset="0"/>
              </a:rPr>
              <a:t>6 000 zajatců </a:t>
            </a:r>
            <a:r>
              <a:rPr lang="cs-CZ" altLang="cs-CZ" sz="2400" b="1">
                <a:latin typeface="Bookman Old Style" panose="02050604050505020204" pitchFamily="18" charset="0"/>
              </a:rPr>
              <a:t>ukřižováno na </a:t>
            </a:r>
            <a:r>
              <a:rPr lang="cs-CZ" altLang="cs-CZ" sz="2400" b="1">
                <a:solidFill>
                  <a:srgbClr val="CC3300"/>
                </a:solidFill>
                <a:latin typeface="Bookman Old Style" panose="02050604050505020204" pitchFamily="18" charset="0"/>
              </a:rPr>
              <a:t>Via Appia </a:t>
            </a:r>
            <a:r>
              <a:rPr lang="cs-CZ" altLang="cs-CZ" sz="2400">
                <a:latin typeface="Bookman Old Style" panose="02050604050505020204" pitchFamily="18" charset="0"/>
              </a:rPr>
              <a:t>z Kapui do Říma</a:t>
            </a:r>
          </a:p>
          <a:p>
            <a:pPr eaLnBrk="1" hangingPunct="1"/>
            <a:r>
              <a:rPr lang="cs-CZ" altLang="cs-CZ" sz="2400"/>
              <a:t>Těla nebyla z křížů nikdy sundána.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>
              <a:latin typeface="Bookman Old Style" panose="02050604050505020204" pitchFamily="18" charset="0"/>
            </a:endParaRPr>
          </a:p>
        </p:txBody>
      </p:sp>
      <p:pic>
        <p:nvPicPr>
          <p:cNvPr id="20484" name="Picture 14" descr="empret57c">
            <a:extLst>
              <a:ext uri="{FF2B5EF4-FFF2-40B4-BE49-F238E27FC236}">
                <a16:creationId xmlns:a16="http://schemas.microsoft.com/office/drawing/2014/main" id="{27263760-3156-64AD-5562-25A4D31CBCC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860800"/>
            <a:ext cx="2236788" cy="2800350"/>
          </a:xfrm>
          <a:noFill/>
        </p:spPr>
      </p:pic>
      <p:pic>
        <p:nvPicPr>
          <p:cNvPr id="20485" name="Picture 7" descr="thumbs_vesuv">
            <a:extLst>
              <a:ext uri="{FF2B5EF4-FFF2-40B4-BE49-F238E27FC236}">
                <a16:creationId xmlns:a16="http://schemas.microsoft.com/office/drawing/2014/main" id="{2A6E170B-24B7-2AC2-30BD-CAC044C63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231900"/>
            <a:ext cx="3671887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1B1ECDAC-2A1A-13E1-FD7E-7691FC7A8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C29EF9-D258-81F8-727F-6C59D77B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4843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díky zhoršení ekonomické situace v říši v důsledku punských válek můžeme období mezi léty 133 - - 31 př.n.l. označit za </a:t>
            </a:r>
            <a:r>
              <a:rPr lang="cs-CZ" sz="2400" b="1" dirty="0">
                <a:solidFill>
                  <a:srgbClr val="7030A0"/>
                </a:solidFill>
              </a:rPr>
              <a:t>krizi a úpadek impéria. </a:t>
            </a:r>
          </a:p>
          <a:p>
            <a:pPr>
              <a:defRPr/>
            </a:pPr>
            <a:r>
              <a:rPr lang="cs-CZ" sz="2400" b="1" dirty="0"/>
              <a:t>vzrůstal počet otroků</a:t>
            </a:r>
            <a:r>
              <a:rPr lang="cs-CZ" sz="2400" dirty="0"/>
              <a:t>, kteří začali </a:t>
            </a:r>
            <a:r>
              <a:rPr lang="cs-CZ" sz="2400" b="1" dirty="0">
                <a:solidFill>
                  <a:srgbClr val="7030A0"/>
                </a:solidFill>
              </a:rPr>
              <a:t>nahrazovat práci drobných rolníků </a:t>
            </a:r>
          </a:p>
          <a:p>
            <a:pPr>
              <a:defRPr/>
            </a:pPr>
            <a:r>
              <a:rPr lang="cs-CZ" sz="2400" dirty="0"/>
              <a:t>Do tohoto období spadá </a:t>
            </a:r>
            <a:r>
              <a:rPr lang="cs-CZ" sz="2400" b="1" dirty="0">
                <a:solidFill>
                  <a:srgbClr val="7030A0"/>
                </a:solidFill>
              </a:rPr>
              <a:t>působení reformátorů:</a:t>
            </a:r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7379541C-321C-693D-C538-D35E48A04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61913"/>
            <a:ext cx="8229600" cy="1143001"/>
          </a:xfrm>
        </p:spPr>
        <p:txBody>
          <a:bodyPr/>
          <a:lstStyle/>
          <a:p>
            <a:r>
              <a:rPr lang="cs-CZ" altLang="cs-CZ">
                <a:solidFill>
                  <a:srgbClr val="7030A0"/>
                </a:solidFill>
              </a:rPr>
              <a:t>VIA APPIA</a:t>
            </a:r>
          </a:p>
        </p:txBody>
      </p:sp>
      <p:sp>
        <p:nvSpPr>
          <p:cNvPr id="21507" name="Zástupný text 2">
            <a:extLst>
              <a:ext uri="{FF2B5EF4-FFF2-40B4-BE49-F238E27FC236}">
                <a16:creationId xmlns:a16="http://schemas.microsoft.com/office/drawing/2014/main" id="{F61DE429-B7BD-609B-B0EB-389B24563F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1508" name="Zástupný obsah 3">
            <a:extLst>
              <a:ext uri="{FF2B5EF4-FFF2-40B4-BE49-F238E27FC236}">
                <a16:creationId xmlns:a16="http://schemas.microsoft.com/office/drawing/2014/main" id="{3288578C-4119-D283-875E-45937F5730C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1509" name="Picture 5" descr="Via_appia">
            <a:extLst>
              <a:ext uri="{FF2B5EF4-FFF2-40B4-BE49-F238E27FC236}">
                <a16:creationId xmlns:a16="http://schemas.microsoft.com/office/drawing/2014/main" id="{E9AEB40B-89D6-CD44-08ED-4344CEA55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23950"/>
            <a:ext cx="3967162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62EBA8D-9990-FCAC-8F48-5D170DBEB685}"/>
              </a:ext>
            </a:extLst>
          </p:cNvPr>
          <p:cNvSpPr txBox="1"/>
          <p:nvPr/>
        </p:nvSpPr>
        <p:spPr>
          <a:xfrm>
            <a:off x="214313" y="642938"/>
            <a:ext cx="8572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Prohlubující se krize vyvolala potřebu reforem s cílem: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AE620F6-E64A-FA00-E880-B3063482DF02}"/>
              </a:ext>
            </a:extLst>
          </p:cNvPr>
          <p:cNvGraphicFramePr/>
          <p:nvPr/>
        </p:nvGraphicFramePr>
        <p:xfrm>
          <a:off x="1524000" y="20796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2">
            <a:extLst>
              <a:ext uri="{FF2B5EF4-FFF2-40B4-BE49-F238E27FC236}">
                <a16:creationId xmlns:a16="http://schemas.microsoft.com/office/drawing/2014/main" id="{B0718CB1-00CF-E862-786D-14EDAF66E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000375"/>
            <a:ext cx="13081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://www.phillipmartin.info/clipart/greece_plato.gif">
            <a:extLst>
              <a:ext uri="{FF2B5EF4-FFF2-40B4-BE49-F238E27FC236}">
                <a16:creationId xmlns:a16="http://schemas.microsoft.com/office/drawing/2014/main" id="{C1D9FADE-DD59-BE3A-6CC0-BCAEF596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"/>
          <a:stretch>
            <a:fillRect/>
          </a:stretch>
        </p:blipFill>
        <p:spPr bwMode="auto">
          <a:xfrm>
            <a:off x="7572375" y="3000375"/>
            <a:ext cx="135731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>
            <a:extLst>
              <a:ext uri="{FF2B5EF4-FFF2-40B4-BE49-F238E27FC236}">
                <a16:creationId xmlns:a16="http://schemas.microsoft.com/office/drawing/2014/main" id="{11E48B3D-5273-7224-767E-7A94E08F5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331913"/>
            <a:ext cx="135731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 descr="C:\Users\Helmut Harzer\AppData\Local\Microsoft\Windows\Temporary Internet Files\Content.IE5\42QSB51B\MCj04348590000[1].png">
            <a:extLst>
              <a:ext uri="{FF2B5EF4-FFF2-40B4-BE49-F238E27FC236}">
                <a16:creationId xmlns:a16="http://schemas.microsoft.com/office/drawing/2014/main" id="{72FD8E8D-2D0B-FBF9-2E2A-CCF7169E2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21443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 descr="C:\Users\Helmut Harzer\AppData\Local\Microsoft\Windows\Temporary Internet Files\Content.IE5\42QSB51B\MCj04348590000[1].png">
            <a:extLst>
              <a:ext uri="{FF2B5EF4-FFF2-40B4-BE49-F238E27FC236}">
                <a16:creationId xmlns:a16="http://schemas.microsoft.com/office/drawing/2014/main" id="{A37D0D3A-1712-E338-6ABF-14B27CF3C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21443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4" descr="C:\Users\Helmut Harzer\AppData\Local\Microsoft\Windows\Temporary Internet Files\Content.IE5\42QSB51B\MCj04348590000[1].png">
            <a:extLst>
              <a:ext uri="{FF2B5EF4-FFF2-40B4-BE49-F238E27FC236}">
                <a16:creationId xmlns:a16="http://schemas.microsoft.com/office/drawing/2014/main" id="{BCF32214-BCF9-AA2B-71F9-910900E5D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92918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E537CA3-DF81-404F-CC0B-7779ABD36DFA}"/>
              </a:ext>
            </a:extLst>
          </p:cNvPr>
          <p:cNvSpPr txBox="1"/>
          <p:nvPr/>
        </p:nvSpPr>
        <p:spPr>
          <a:xfrm>
            <a:off x="1106488" y="214313"/>
            <a:ext cx="69310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REFORMY BRATŘÍ GRACCHŮ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7A1F344-6877-545D-6644-1C805F25C520}"/>
              </a:ext>
            </a:extLst>
          </p:cNvPr>
          <p:cNvSpPr txBox="1"/>
          <p:nvPr/>
        </p:nvSpPr>
        <p:spPr>
          <a:xfrm>
            <a:off x="142875" y="896938"/>
            <a:ext cx="2143125" cy="618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Tiberius Gracchus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168 - 133 př. n. l.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defRPr/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cs-CZ" dirty="0"/>
              <a:t>133 př. K. tribun lidu (politik a voják) – provedl zemědělskou </a:t>
            </a:r>
            <a:r>
              <a:rPr lang="cs-CZ" b="1" dirty="0"/>
              <a:t>reformu: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= </a:t>
            </a:r>
            <a:r>
              <a:rPr lang="cs-CZ" b="1" dirty="0">
                <a:solidFill>
                  <a:srgbClr val="7030A0"/>
                </a:solidFill>
              </a:rPr>
              <a:t>majetek občana max. 125 ha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7030A0"/>
                </a:solidFill>
              </a:rPr>
              <a:t>= zbývající půda rozdělena po 7ha bezzemkům (noví vojáci!)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T. G. </a:t>
            </a:r>
            <a:r>
              <a:rPr lang="cs-CZ" b="1" dirty="0"/>
              <a:t>nezvládl diplomacii </a:t>
            </a:r>
            <a:r>
              <a:rPr lang="cs-CZ" dirty="0"/>
              <a:t>– obešel Senát a předal věc Lidovému shromáždění (porušení zákona!)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    </a:t>
            </a:r>
            <a:r>
              <a:rPr lang="cs-CZ" b="1" dirty="0">
                <a:solidFill>
                  <a:srgbClr val="FF0000"/>
                </a:solidFill>
              </a:rPr>
              <a:t>Zavražděn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5836E13-F179-34F2-1C28-5F8161F81600}"/>
              </a:ext>
            </a:extLst>
          </p:cNvPr>
          <p:cNvSpPr txBox="1"/>
          <p:nvPr/>
        </p:nvSpPr>
        <p:spPr>
          <a:xfrm>
            <a:off x="6858000" y="857250"/>
            <a:ext cx="2000250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i="1" dirty="0">
                <a:solidFill>
                  <a:srgbClr val="FF0000"/>
                </a:solidFill>
                <a:latin typeface="+mn-lt"/>
              </a:rPr>
              <a:t>Gaius Gracchus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i="1" dirty="0">
                <a:solidFill>
                  <a:srgbClr val="FF0000"/>
                </a:solidFill>
                <a:latin typeface="+mn-lt"/>
              </a:rPr>
              <a:t>159 - 121 př. n. l.</a:t>
            </a:r>
          </a:p>
          <a:p>
            <a:pPr eaLnBrk="1" hangingPunct="1">
              <a:defRPr/>
            </a:pPr>
            <a:r>
              <a:rPr lang="cs-CZ" dirty="0"/>
              <a:t>- 123 př. K. – následoval svého bratra - pokus o umírněnou </a:t>
            </a:r>
            <a:r>
              <a:rPr lang="cs-CZ" b="1" dirty="0"/>
              <a:t>podobu </a:t>
            </a:r>
            <a:r>
              <a:rPr lang="cs-CZ" b="1" dirty="0" err="1"/>
              <a:t>Tiberiovy</a:t>
            </a:r>
            <a:r>
              <a:rPr lang="cs-CZ" b="1" dirty="0"/>
              <a:t> reformy</a:t>
            </a:r>
          </a:p>
          <a:p>
            <a:pPr eaLnBrk="1" hangingPunct="1">
              <a:defRPr/>
            </a:pPr>
            <a:r>
              <a:rPr lang="cs-CZ" dirty="0"/>
              <a:t>- kolonizuje Kartágo (šance pro bezzemky)</a:t>
            </a:r>
          </a:p>
          <a:p>
            <a:pPr eaLnBrk="1" hangingPunct="1">
              <a:defRPr/>
            </a:pPr>
            <a:r>
              <a:rPr lang="cs-CZ" dirty="0"/>
              <a:t>- měl </a:t>
            </a:r>
            <a:r>
              <a:rPr lang="cs-CZ" b="1" dirty="0"/>
              <a:t>velkou autoritu </a:t>
            </a:r>
            <a:r>
              <a:rPr lang="cs-CZ" dirty="0"/>
              <a:t>u vojska</a:t>
            </a:r>
          </a:p>
          <a:p>
            <a:pPr eaLnBrk="1" hangingPunct="1">
              <a:defRPr/>
            </a:pPr>
            <a:r>
              <a:rPr lang="cs-CZ" dirty="0"/>
              <a:t>- prosazoval </a:t>
            </a:r>
            <a:r>
              <a:rPr lang="cs-CZ" b="1" dirty="0"/>
              <a:t>občanství pro provinciály</a:t>
            </a:r>
          </a:p>
          <a:p>
            <a:pPr eaLnBrk="1" hangingPunct="1">
              <a:defRPr/>
            </a:pPr>
            <a:r>
              <a:rPr lang="cs-CZ" dirty="0"/>
              <a:t>- moc jednotlivce na </a:t>
            </a:r>
            <a:r>
              <a:rPr lang="cs-CZ" b="1" dirty="0"/>
              <a:t>úkor senátu </a:t>
            </a:r>
            <a:r>
              <a:rPr lang="cs-CZ" dirty="0"/>
              <a:t>(hrob republiky)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FF0000"/>
                </a:solidFill>
                <a:latin typeface="+mn-lt"/>
              </a:rPr>
              <a:t>     Zavražděn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669B7E6-1B61-D6C7-ADC5-9FD23C7650EC}"/>
              </a:ext>
            </a:extLst>
          </p:cNvPr>
          <p:cNvSpPr txBox="1"/>
          <p:nvPr/>
        </p:nvSpPr>
        <p:spPr>
          <a:xfrm>
            <a:off x="2428875" y="5000625"/>
            <a:ext cx="43576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Oba bratři byli zabiti při nepokojích, které byly vyvolány jejich politickými odpůrci.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26" name="Picture 2" descr="http://thegrumpyowl.files.wordpress.com/2008/12/gracchi.jpg">
            <a:extLst>
              <a:ext uri="{FF2B5EF4-FFF2-40B4-BE49-F238E27FC236}">
                <a16:creationId xmlns:a16="http://schemas.microsoft.com/office/drawing/2014/main" id="{806AA4AC-BB2D-6039-8603-83CC9257E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928688"/>
            <a:ext cx="4151312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0CE86E-484E-EB90-5692-6BC352DD5108}"/>
              </a:ext>
            </a:extLst>
          </p:cNvPr>
          <p:cNvGraphicFramePr/>
          <p:nvPr/>
        </p:nvGraphicFramePr>
        <p:xfrm>
          <a:off x="1428728" y="1000108"/>
          <a:ext cx="628654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6175F73E-DD76-3875-FF2E-5EB7B82CCF5A}"/>
              </a:ext>
            </a:extLst>
          </p:cNvPr>
          <p:cNvSpPr txBox="1"/>
          <p:nvPr/>
        </p:nvSpPr>
        <p:spPr>
          <a:xfrm>
            <a:off x="1258888" y="214313"/>
            <a:ext cx="6143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Politické rozdělení sil v Římě</a:t>
            </a:r>
          </a:p>
        </p:txBody>
      </p:sp>
      <p:sp>
        <p:nvSpPr>
          <p:cNvPr id="6148" name="TextovéPole 4">
            <a:extLst>
              <a:ext uri="{FF2B5EF4-FFF2-40B4-BE49-F238E27FC236}">
                <a16:creationId xmlns:a16="http://schemas.microsoft.com/office/drawing/2014/main" id="{1DD3D1C6-2B91-B01A-3982-74263ED04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857875"/>
            <a:ext cx="3357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Calibri" panose="020F0502020204030204" pitchFamily="34" charset="0"/>
              </a:rPr>
              <a:t>Konzervativní 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Calibri" panose="020F0502020204030204" pitchFamily="34" charset="0"/>
              </a:rPr>
              <a:t> proti reformám, opora v armádě</a:t>
            </a:r>
          </a:p>
        </p:txBody>
      </p:sp>
      <p:sp>
        <p:nvSpPr>
          <p:cNvPr id="6149" name="TextovéPole 5">
            <a:extLst>
              <a:ext uri="{FF2B5EF4-FFF2-40B4-BE49-F238E27FC236}">
                <a16:creationId xmlns:a16="http://schemas.microsoft.com/office/drawing/2014/main" id="{0BBE7E3B-6EDB-C52A-1980-AF77E268C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5857875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70C0"/>
                </a:solidFill>
                <a:latin typeface="Calibri" panose="020F0502020204030204" pitchFamily="34" charset="0"/>
              </a:rPr>
              <a:t>Reformisté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70C0"/>
                </a:solidFill>
                <a:latin typeface="Calibri" panose="020F0502020204030204" pitchFamily="34" charset="0"/>
              </a:rPr>
              <a:t>opora v lidovém shromáždění</a:t>
            </a:r>
          </a:p>
        </p:txBody>
      </p:sp>
      <p:pic>
        <p:nvPicPr>
          <p:cNvPr id="6150" name="Picture 2" descr="http://ancienthistory.pppst.com/rome/nero.gif">
            <a:extLst>
              <a:ext uri="{FF2B5EF4-FFF2-40B4-BE49-F238E27FC236}">
                <a16:creationId xmlns:a16="http://schemas.microsoft.com/office/drawing/2014/main" id="{3689AAE4-E013-52FD-4A81-D59892FB6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13"/>
            <a:ext cx="21431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http://ancienthistory.pppst.com/rome/forum.gif">
            <a:extLst>
              <a:ext uri="{FF2B5EF4-FFF2-40B4-BE49-F238E27FC236}">
                <a16:creationId xmlns:a16="http://schemas.microsoft.com/office/drawing/2014/main" id="{8F192D72-4F0E-EA06-F5AE-ABA69B6A4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785938"/>
            <a:ext cx="21431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7" descr="http://www.clker.com/cliparts/c/e/3/4/1197149921483170476zeimusu_Crossed_swords.svg.med.png">
            <a:extLst>
              <a:ext uri="{FF2B5EF4-FFF2-40B4-BE49-F238E27FC236}">
                <a16:creationId xmlns:a16="http://schemas.microsoft.com/office/drawing/2014/main" id="{ADC7E4DB-08C2-A00E-FDD8-6FE196571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35768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40AFAB9C-E9A2-0AF7-381B-A64CD2D04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u="sng">
                <a:solidFill>
                  <a:srgbClr val="FF0000"/>
                </a:solidFill>
                <a:latin typeface="Bookman Old Style" panose="02050604050505020204" pitchFamily="18" charset="0"/>
              </a:rPr>
              <a:t>Systém dvou politických stran</a:t>
            </a:r>
            <a:br>
              <a:rPr lang="cs-CZ" altLang="cs-CZ" sz="400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cs-CZ" altLang="cs-CZ" sz="2800">
                <a:solidFill>
                  <a:schemeClr val="tx1"/>
                </a:solidFill>
                <a:latin typeface="Bookman Old Style" panose="02050604050505020204" pitchFamily="18" charset="0"/>
              </a:rPr>
              <a:t>Obě strany usilovaly o moc nevybíravými prostředky</a:t>
            </a:r>
            <a:endParaRPr lang="cs-CZ" altLang="cs-CZ" sz="280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CCDAAA4-0C48-BACA-79B9-F375613AC0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425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32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Populárové</a:t>
            </a:r>
            <a:endParaRPr lang="cs-CZ" altLang="cs-CZ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i="1" dirty="0">
                <a:latin typeface="Bookman Old Style" panose="02050604050505020204" pitchFamily="18" charset="0"/>
              </a:rPr>
              <a:t>=strana lidu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>
                <a:latin typeface="Bookman Old Style" panose="02050604050505020204" pitchFamily="18" charset="0"/>
              </a:rPr>
              <a:t>Lídr: vojevůdce</a:t>
            </a:r>
            <a:r>
              <a:rPr lang="cs-CZ" altLang="cs-CZ" sz="2400" dirty="0">
                <a:latin typeface="Bookman Old Style" panose="02050604050505020204" pitchFamily="18" charset="0"/>
              </a:rPr>
              <a:t> </a:t>
            </a:r>
            <a:r>
              <a:rPr lang="cs-CZ" altLang="cs-CZ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Marius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>
                <a:latin typeface="Bookman Old Style" panose="02050604050505020204" pitchFamily="18" charset="0"/>
              </a:rPr>
              <a:t>6x konzulem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>
                <a:latin typeface="Bookman Old Style" panose="02050604050505020204" pitchFamily="18" charset="0"/>
              </a:rPr>
              <a:t>provedl </a:t>
            </a:r>
            <a:r>
              <a:rPr lang="cs-CZ" altLang="cs-CZ" sz="2400" u="sng" dirty="0" err="1">
                <a:latin typeface="Bookman Old Style" panose="02050604050505020204" pitchFamily="18" charset="0"/>
              </a:rPr>
              <a:t>voj.reformu</a:t>
            </a:r>
            <a:endParaRPr lang="cs-CZ" altLang="cs-CZ" sz="2400" u="sng" dirty="0"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>
                <a:latin typeface="Bookman Old Style" panose="02050604050505020204" pitchFamily="18" charset="0"/>
              </a:rPr>
              <a:t>(vojákem i bezzemek,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>
                <a:latin typeface="Bookman Old Style" panose="02050604050505020204" pitchFamily="18" charset="0"/>
              </a:rPr>
              <a:t>veteráni po 16 letech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>
                <a:latin typeface="Bookman Old Style" panose="02050604050505020204" pitchFamily="18" charset="0"/>
              </a:rPr>
              <a:t>dostali půdu)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>
                <a:latin typeface="Bookman Old Style" panose="02050604050505020204" pitchFamily="18" charset="0"/>
              </a:rPr>
              <a:t>Program:- </a:t>
            </a:r>
            <a:r>
              <a:rPr lang="cs-CZ" altLang="cs-CZ" sz="2400" dirty="0">
                <a:latin typeface="Bookman Old Style" panose="02050604050505020204" pitchFamily="18" charset="0"/>
              </a:rPr>
              <a:t>sociální reformy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>
                <a:latin typeface="Bookman Old Style" panose="02050604050505020204" pitchFamily="18" charset="0"/>
              </a:rPr>
              <a:t>-</a:t>
            </a:r>
            <a:r>
              <a:rPr lang="cs-CZ" altLang="cs-CZ" sz="2400" dirty="0" err="1">
                <a:latin typeface="Bookman Old Style" panose="02050604050505020204" pitchFamily="18" charset="0"/>
              </a:rPr>
              <a:t>pol.vliv</a:t>
            </a:r>
            <a:r>
              <a:rPr lang="cs-CZ" altLang="cs-CZ" sz="2400" dirty="0">
                <a:latin typeface="Bookman Old Style" panose="02050604050505020204" pitchFamily="18" charset="0"/>
              </a:rPr>
              <a:t> </a:t>
            </a:r>
            <a:r>
              <a:rPr lang="cs-CZ" altLang="cs-CZ" sz="2400" dirty="0" err="1">
                <a:latin typeface="Bookman Old Style" panose="02050604050505020204" pitchFamily="18" charset="0"/>
              </a:rPr>
              <a:t>lid.shromáždění</a:t>
            </a:r>
            <a:endParaRPr lang="cs-CZ" altLang="cs-CZ" sz="2400" dirty="0"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>
              <a:latin typeface="Bookman Old Style" panose="02050604050505020204" pitchFamily="18" charset="0"/>
            </a:endParaRP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964B961-5E98-5595-ED1E-248B9BFF8AB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3200" b="1">
                <a:solidFill>
                  <a:srgbClr val="FF0000"/>
                </a:solidFill>
                <a:latin typeface="Bookman Old Style" panose="02050604050505020204" pitchFamily="18" charset="0"/>
              </a:rPr>
              <a:t>Optimáti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>
                <a:latin typeface="Bookman Old Style" panose="02050604050505020204" pitchFamily="18" charset="0"/>
              </a:rPr>
              <a:t>=</a:t>
            </a:r>
            <a:r>
              <a:rPr lang="cs-CZ" altLang="cs-CZ" sz="2400" i="1">
                <a:latin typeface="Bookman Old Style" panose="02050604050505020204" pitchFamily="18" charset="0"/>
              </a:rPr>
              <a:t>strana nobility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>
                <a:latin typeface="Bookman Old Style" panose="02050604050505020204" pitchFamily="18" charset="0"/>
              </a:rPr>
              <a:t>       (bohatí)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>
                <a:latin typeface="Bookman Old Style" panose="02050604050505020204" pitchFamily="18" charset="0"/>
              </a:rPr>
              <a:t>Lídr: vojevůdce </a:t>
            </a:r>
            <a:r>
              <a:rPr lang="cs-CZ" altLang="cs-CZ" sz="2400" b="1">
                <a:solidFill>
                  <a:srgbClr val="000099"/>
                </a:solidFill>
                <a:latin typeface="Bookman Old Style" panose="02050604050505020204" pitchFamily="18" charset="0"/>
              </a:rPr>
              <a:t>Sulla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>
                <a:latin typeface="Bookman Old Style" panose="02050604050505020204" pitchFamily="18" charset="0"/>
              </a:rPr>
              <a:t>Program: </a:t>
            </a:r>
            <a:r>
              <a:rPr lang="cs-CZ" altLang="cs-CZ" sz="2400">
                <a:latin typeface="Bookman Old Style" panose="02050604050505020204" pitchFamily="18" charset="0"/>
              </a:rPr>
              <a:t>udržet moc i majetek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>
                <a:latin typeface="Bookman Old Style" panose="020506040505050202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>
                <a:latin typeface="Bookman Old Style" panose="02050604050505020204" pitchFamily="18" charset="0"/>
              </a:rPr>
              <a:t>                                           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FEDB488-39D2-89F9-F425-C17C3AC22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0000"/>
                </a:solidFill>
                <a:latin typeface="Bookman Old Style" panose="02050604050505020204" pitchFamily="18" charset="0"/>
              </a:rPr>
              <a:t>Sullova diktatura</a:t>
            </a:r>
            <a:br>
              <a:rPr lang="cs-CZ" altLang="cs-CZ" sz="4000" b="1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cs-CZ" altLang="cs-CZ" sz="4000" b="1">
                <a:solidFill>
                  <a:srgbClr val="FF0000"/>
                </a:solidFill>
                <a:latin typeface="Bookman Old Style" panose="02050604050505020204" pitchFamily="18" charset="0"/>
              </a:rPr>
              <a:t>82 – 79 př.n.l.</a:t>
            </a:r>
          </a:p>
        </p:txBody>
      </p:sp>
      <p:pic>
        <p:nvPicPr>
          <p:cNvPr id="8195" name="Picture 6" descr="sulla">
            <a:extLst>
              <a:ext uri="{FF2B5EF4-FFF2-40B4-BE49-F238E27FC236}">
                <a16:creationId xmlns:a16="http://schemas.microsoft.com/office/drawing/2014/main" id="{D2DD30E8-5EDA-D9BB-8819-D56CA2EA0EA9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836613"/>
            <a:ext cx="1727200" cy="2305050"/>
          </a:xfrm>
          <a:noFill/>
        </p:spPr>
      </p:pic>
      <p:sp>
        <p:nvSpPr>
          <p:cNvPr id="5128" name="Rectangle 8">
            <a:extLst>
              <a:ext uri="{FF2B5EF4-FFF2-40B4-BE49-F238E27FC236}">
                <a16:creationId xmlns:a16="http://schemas.microsoft.com/office/drawing/2014/main" id="{91ABDD9D-5C69-8333-5F5E-E8F6E058D898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3635375" y="1600200"/>
            <a:ext cx="5051425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>
                <a:latin typeface="Bookman Old Style" panose="02050604050505020204" pitchFamily="18" charset="0"/>
              </a:rPr>
              <a:t>Sulla zavedl v Římě </a:t>
            </a:r>
            <a:r>
              <a:rPr lang="cs-CZ" altLang="cs-CZ" sz="2800" b="1">
                <a:latin typeface="Bookman Old Style" panose="02050604050505020204" pitchFamily="18" charset="0"/>
              </a:rPr>
              <a:t>diktaturu</a:t>
            </a:r>
            <a:endParaRPr lang="cs-CZ" altLang="cs-CZ" sz="2800"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800">
                <a:latin typeface="Bookman Old Style" panose="02050604050505020204" pitchFamily="18" charset="0"/>
              </a:rPr>
              <a:t>Zavedl </a:t>
            </a:r>
            <a:r>
              <a:rPr lang="cs-CZ" altLang="cs-CZ" sz="2800" b="1">
                <a:solidFill>
                  <a:srgbClr val="000099"/>
                </a:solidFill>
                <a:latin typeface="Bookman Old Style" panose="02050604050505020204" pitchFamily="18" charset="0"/>
              </a:rPr>
              <a:t>proskripce </a:t>
            </a:r>
            <a:r>
              <a:rPr lang="cs-CZ" altLang="cs-CZ" sz="2800" b="1">
                <a:latin typeface="Bookman Old Style" panose="02050604050505020204" pitchFamily="18" charset="0"/>
              </a:rPr>
              <a:t>–</a:t>
            </a:r>
            <a:r>
              <a:rPr lang="cs-CZ" altLang="cs-CZ" sz="2800">
                <a:latin typeface="Bookman Old Style" panose="02050604050505020204" pitchFamily="18" charset="0"/>
              </a:rPr>
              <a:t> seznamy Sullových odpůrců, veřejně vyvěšené, kdokoli mohl </a:t>
            </a:r>
            <a:r>
              <a:rPr lang="cs-CZ" altLang="cs-CZ" sz="2800" b="1">
                <a:latin typeface="Bookman Old Style" panose="02050604050505020204" pitchFamily="18" charset="0"/>
              </a:rPr>
              <a:t>udat a zabít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>
                <a:latin typeface="Bookman Old Style" panose="02050604050505020204" pitchFamily="18" charset="0"/>
              </a:rPr>
              <a:t>Za Sullovy diktatury zabito okolo 3,5 tis.lidí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>
                <a:latin typeface="Bookman Old Style" panose="02050604050505020204" pitchFamily="18" charset="0"/>
              </a:rPr>
              <a:t>Sulla se vzdal diktatury a záhy zemřel</a:t>
            </a:r>
          </a:p>
        </p:txBody>
      </p:sp>
      <p:pic>
        <p:nvPicPr>
          <p:cNvPr id="8197" name="Picture 9" descr="proskripce">
            <a:extLst>
              <a:ext uri="{FF2B5EF4-FFF2-40B4-BE49-F238E27FC236}">
                <a16:creationId xmlns:a16="http://schemas.microsoft.com/office/drawing/2014/main" id="{6FDB19A6-4945-ECF7-C1F5-7B09908E8765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284538"/>
            <a:ext cx="2519362" cy="31686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552F45E-63F0-CB79-1785-D74DAEA79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285875"/>
          </a:xfrm>
        </p:spPr>
        <p:txBody>
          <a:bodyPr/>
          <a:lstStyle/>
          <a:p>
            <a:pPr eaLnBrk="1" hangingPunct="1"/>
            <a:r>
              <a:rPr lang="cs-CZ" altLang="cs-CZ" sz="2400">
                <a:solidFill>
                  <a:schemeClr val="tx1"/>
                </a:solidFill>
                <a:latin typeface="Bookman Old Style" panose="02050604050505020204" pitchFamily="18" charset="0"/>
              </a:rPr>
              <a:t>Ke krizi přispěla </a:t>
            </a:r>
            <a:r>
              <a:rPr lang="cs-CZ" altLang="cs-CZ" sz="2400" b="1">
                <a:solidFill>
                  <a:srgbClr val="FF0000"/>
                </a:solidFill>
                <a:latin typeface="Bookman Old Style" panose="02050604050505020204" pitchFamily="18" charset="0"/>
              </a:rPr>
              <a:t>povstání otroků</a:t>
            </a:r>
            <a:br>
              <a:rPr lang="cs-CZ" altLang="cs-CZ" sz="2400" b="1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cs-CZ" altLang="cs-CZ" sz="2400">
                <a:solidFill>
                  <a:schemeClr val="tx1"/>
                </a:solidFill>
                <a:latin typeface="Bookman Old Style" panose="02050604050505020204" pitchFamily="18" charset="0"/>
              </a:rPr>
              <a:t>Nárůst otroků po válkách + obchod + přirozený přírůstek</a:t>
            </a:r>
            <a:br>
              <a:rPr lang="cs-CZ" altLang="cs-CZ" sz="240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cs-CZ" altLang="cs-CZ" sz="2400" b="1">
                <a:solidFill>
                  <a:schemeClr val="tx1"/>
                </a:solidFill>
                <a:latin typeface="Bookman Old Style" panose="02050604050505020204" pitchFamily="18" charset="0"/>
              </a:rPr>
              <a:t>Těžké životní podmínky</a:t>
            </a:r>
          </a:p>
        </p:txBody>
      </p:sp>
      <p:pic>
        <p:nvPicPr>
          <p:cNvPr id="9219" name="Picture 5" descr="slave market">
            <a:extLst>
              <a:ext uri="{FF2B5EF4-FFF2-40B4-BE49-F238E27FC236}">
                <a16:creationId xmlns:a16="http://schemas.microsoft.com/office/drawing/2014/main" id="{92F3E260-C998-C86A-15E0-4F27F239EF7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276475"/>
            <a:ext cx="6481763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B3CE4834-5150-B4C1-6635-A9AB0F72F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u="sng">
                <a:solidFill>
                  <a:srgbClr val="000099"/>
                </a:solidFill>
                <a:latin typeface="Bookman Old Style" panose="02050604050505020204" pitchFamily="18" charset="0"/>
              </a:rPr>
              <a:t>Vzpoury</a:t>
            </a:r>
            <a:r>
              <a:rPr lang="cs-CZ" altLang="cs-CZ" sz="4000" b="1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cs-CZ" altLang="cs-CZ" sz="4000" b="1" u="sng">
                <a:solidFill>
                  <a:srgbClr val="000099"/>
                </a:solidFill>
                <a:latin typeface="Bookman Old Style" panose="02050604050505020204" pitchFamily="18" charset="0"/>
              </a:rPr>
              <a:t>a povstání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F206F2FF-2865-A640-C9F6-EF245C0A01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0213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/>
              <a:t>1) 136 – 132 př.n.l.</a:t>
            </a:r>
          </a:p>
          <a:p>
            <a:pPr eaLnBrk="1" hangingPunct="1">
              <a:buFontTx/>
              <a:buNone/>
            </a:pPr>
            <a:r>
              <a:rPr lang="cs-CZ" altLang="cs-CZ" sz="2800"/>
              <a:t>      na Sicílii, v čele otrok </a:t>
            </a:r>
            <a:r>
              <a:rPr lang="cs-CZ" altLang="cs-CZ" sz="2800" b="1"/>
              <a:t>Eunus</a:t>
            </a:r>
            <a:r>
              <a:rPr lang="cs-CZ" altLang="cs-CZ" sz="2800"/>
              <a:t>, 20 000     ukřižováno</a:t>
            </a:r>
          </a:p>
          <a:p>
            <a:pPr eaLnBrk="1" hangingPunct="1">
              <a:buFontTx/>
              <a:buNone/>
            </a:pPr>
            <a:r>
              <a:rPr lang="cs-CZ" altLang="cs-CZ" sz="2800"/>
              <a:t>2) 104 – 101 př.n.l.</a:t>
            </a:r>
          </a:p>
          <a:p>
            <a:pPr eaLnBrk="1" hangingPunct="1">
              <a:buFontTx/>
              <a:buNone/>
            </a:pPr>
            <a:r>
              <a:rPr lang="cs-CZ" altLang="cs-CZ" sz="2800"/>
              <a:t>    na Sicílii druhé povstání</a:t>
            </a:r>
          </a:p>
          <a:p>
            <a:pPr eaLnBrk="1" hangingPunct="1">
              <a:buFontTx/>
              <a:buNone/>
            </a:pPr>
            <a:r>
              <a:rPr lang="cs-CZ" altLang="cs-CZ" sz="2800">
                <a:solidFill>
                  <a:srgbClr val="FF0000"/>
                </a:solidFill>
              </a:rPr>
              <a:t>3) </a:t>
            </a:r>
            <a:r>
              <a:rPr lang="cs-CZ" altLang="cs-CZ" sz="2800" b="1">
                <a:solidFill>
                  <a:srgbClr val="FF0000"/>
                </a:solidFill>
              </a:rPr>
              <a:t>73 – 71 př.n.l.</a:t>
            </a:r>
          </a:p>
          <a:p>
            <a:pPr eaLnBrk="1" hangingPunct="1"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</a:rPr>
              <a:t>Spartakovo povstání</a:t>
            </a:r>
            <a:endParaRPr lang="cs-CZ" altLang="cs-CZ" sz="2800">
              <a:solidFill>
                <a:srgbClr val="FF0000"/>
              </a:solidFill>
            </a:endParaRPr>
          </a:p>
        </p:txBody>
      </p:sp>
      <p:pic>
        <p:nvPicPr>
          <p:cNvPr id="10244" name="Picture 7" descr="slave collar">
            <a:extLst>
              <a:ext uri="{FF2B5EF4-FFF2-40B4-BE49-F238E27FC236}">
                <a16:creationId xmlns:a16="http://schemas.microsoft.com/office/drawing/2014/main" id="{4F1A5340-56E4-511D-24C2-BC237DB1595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2420938"/>
            <a:ext cx="3095625" cy="3011487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657</Words>
  <Application>Microsoft Office PowerPoint</Application>
  <PresentationFormat>Předvádění na obrazovce (4:3)</PresentationFormat>
  <Paragraphs>97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Bookman Old Style</vt:lpstr>
      <vt:lpstr>Wingdings</vt:lpstr>
      <vt:lpstr>Constantia</vt:lpstr>
      <vt:lpstr>Výchozí návrh</vt:lpstr>
      <vt:lpstr>Krize římské republiky a Spartakovo povstání</vt:lpstr>
      <vt:lpstr>Prezentace aplikace PowerPoint</vt:lpstr>
      <vt:lpstr>Prezentace aplikace PowerPoint</vt:lpstr>
      <vt:lpstr>Prezentace aplikace PowerPoint</vt:lpstr>
      <vt:lpstr>Prezentace aplikace PowerPoint</vt:lpstr>
      <vt:lpstr>Systém dvou politických stran Obě strany usilovaly o moc nevybíravými prostředky</vt:lpstr>
      <vt:lpstr>Sullova diktatura 82 – 79 př.n.l.</vt:lpstr>
      <vt:lpstr>Ke krizi přispěla povstání otroků Nárůst otroků po válkách + obchod + přirozený přírůstek Těžké životní podmínky</vt:lpstr>
      <vt:lpstr>Vzpoury a povstání</vt:lpstr>
      <vt:lpstr>Spartakovo povstání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Spartakus</vt:lpstr>
      <vt:lpstr>Spartakovo povstání</vt:lpstr>
      <vt:lpstr>VIA APPIA</vt:lpstr>
    </vt:vector>
  </TitlesOfParts>
  <Company>doma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Mama</dc:creator>
  <cp:lastModifiedBy>Milan Bednář</cp:lastModifiedBy>
  <cp:revision>69</cp:revision>
  <dcterms:created xsi:type="dcterms:W3CDTF">2006-11-18T18:36:09Z</dcterms:created>
  <dcterms:modified xsi:type="dcterms:W3CDTF">2023-05-29T16:04:05Z</dcterms:modified>
</cp:coreProperties>
</file>