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2"/>
  </p:notesMasterIdLst>
  <p:sldIdLst>
    <p:sldId id="263" r:id="rId2"/>
    <p:sldId id="262" r:id="rId3"/>
    <p:sldId id="261" r:id="rId4"/>
    <p:sldId id="257" r:id="rId5"/>
    <p:sldId id="258" r:id="rId6"/>
    <p:sldId id="264" r:id="rId7"/>
    <p:sldId id="265" r:id="rId8"/>
    <p:sldId id="266" r:id="rId9"/>
    <p:sldId id="267" r:id="rId10"/>
    <p:sldId id="268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9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svg"/><Relationship Id="rId1" Type="http://schemas.openxmlformats.org/officeDocument/2006/relationships/image" Target="../media/image1.png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10" Type="http://schemas.openxmlformats.org/officeDocument/2006/relationships/image" Target="../media/image10.svg"/><Relationship Id="rId4" Type="http://schemas.openxmlformats.org/officeDocument/2006/relationships/image" Target="../media/image4.svg"/><Relationship Id="rId9" Type="http://schemas.openxmlformats.org/officeDocument/2006/relationships/image" Target="../media/image9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svg"/><Relationship Id="rId1" Type="http://schemas.openxmlformats.org/officeDocument/2006/relationships/image" Target="../media/image1.png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10" Type="http://schemas.openxmlformats.org/officeDocument/2006/relationships/image" Target="../media/image10.svg"/><Relationship Id="rId4" Type="http://schemas.openxmlformats.org/officeDocument/2006/relationships/image" Target="../media/image4.svg"/><Relationship Id="rId9" Type="http://schemas.openxmlformats.org/officeDocument/2006/relationships/image" Target="../media/image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92F97C7-2AE3-4EDB-9C91-119149392201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AD86FEF-0015-4B11-95FB-F6C315160770}">
      <dgm:prSet/>
      <dgm:spPr/>
      <dgm:t>
        <a:bodyPr/>
        <a:lstStyle/>
        <a:p>
          <a:pPr>
            <a:lnSpc>
              <a:spcPct val="100000"/>
            </a:lnSpc>
          </a:pPr>
          <a:r>
            <a:rPr lang="cs-CZ" b="1"/>
            <a:t>fantastické (kouzelné) – vystupují v nich nadpřirozené postavy, předměty</a:t>
          </a:r>
          <a:endParaRPr lang="en-US"/>
        </a:p>
      </dgm:t>
    </dgm:pt>
    <dgm:pt modelId="{CB8696D6-A0E9-4C21-B0BA-E66BF78BECF9}" type="parTrans" cxnId="{9FDCEC3A-EC79-4A4C-82C1-4768BED2035D}">
      <dgm:prSet/>
      <dgm:spPr/>
      <dgm:t>
        <a:bodyPr/>
        <a:lstStyle/>
        <a:p>
          <a:endParaRPr lang="en-US"/>
        </a:p>
      </dgm:t>
    </dgm:pt>
    <dgm:pt modelId="{C58CB33F-3BDB-456E-BAC9-7A45B046BFA0}" type="sibTrans" cxnId="{9FDCEC3A-EC79-4A4C-82C1-4768BED2035D}">
      <dgm:prSet/>
      <dgm:spPr/>
      <dgm:t>
        <a:bodyPr/>
        <a:lstStyle/>
        <a:p>
          <a:endParaRPr lang="en-US"/>
        </a:p>
      </dgm:t>
    </dgm:pt>
    <dgm:pt modelId="{D90D7C7E-B8ED-41F9-BF31-8A0332EAEBAE}">
      <dgm:prSet/>
      <dgm:spPr/>
      <dgm:t>
        <a:bodyPr/>
        <a:lstStyle/>
        <a:p>
          <a:pPr>
            <a:lnSpc>
              <a:spcPct val="100000"/>
            </a:lnSpc>
          </a:pPr>
          <a:r>
            <a:rPr lang="cs-CZ" b="1"/>
            <a:t>zvířecí – hlavními postavami jsou zvířata</a:t>
          </a:r>
          <a:endParaRPr lang="en-US"/>
        </a:p>
      </dgm:t>
    </dgm:pt>
    <dgm:pt modelId="{E0C053E0-A98C-463B-8792-068B8E9AFD59}" type="parTrans" cxnId="{B40BE2F2-19C0-4A46-8418-BF9B3C9BBBFD}">
      <dgm:prSet/>
      <dgm:spPr/>
      <dgm:t>
        <a:bodyPr/>
        <a:lstStyle/>
        <a:p>
          <a:endParaRPr lang="en-US"/>
        </a:p>
      </dgm:t>
    </dgm:pt>
    <dgm:pt modelId="{09DB5F1B-BA9E-43EC-AC71-ADF5A62B0304}" type="sibTrans" cxnId="{B40BE2F2-19C0-4A46-8418-BF9B3C9BBBFD}">
      <dgm:prSet/>
      <dgm:spPr/>
      <dgm:t>
        <a:bodyPr/>
        <a:lstStyle/>
        <a:p>
          <a:endParaRPr lang="en-US"/>
        </a:p>
      </dgm:t>
    </dgm:pt>
    <dgm:pt modelId="{B1F3D558-7973-4305-AEE7-942C14183AE8}">
      <dgm:prSet/>
      <dgm:spPr/>
      <dgm:t>
        <a:bodyPr/>
        <a:lstStyle/>
        <a:p>
          <a:pPr>
            <a:lnSpc>
              <a:spcPct val="100000"/>
            </a:lnSpc>
          </a:pPr>
          <a:r>
            <a:rPr lang="cs-CZ" b="1"/>
            <a:t>legendární – v popředí stojí bibličtí hrdinové</a:t>
          </a:r>
          <a:endParaRPr lang="en-US"/>
        </a:p>
      </dgm:t>
    </dgm:pt>
    <dgm:pt modelId="{C4BD23B5-E10F-4883-AE43-2D75AD2D4DAA}" type="parTrans" cxnId="{40E2ACD2-AAC5-48C2-8E07-DEEB70395AD2}">
      <dgm:prSet/>
      <dgm:spPr/>
      <dgm:t>
        <a:bodyPr/>
        <a:lstStyle/>
        <a:p>
          <a:endParaRPr lang="en-US"/>
        </a:p>
      </dgm:t>
    </dgm:pt>
    <dgm:pt modelId="{3993717D-CE7B-4D9F-BEAD-127E13008291}" type="sibTrans" cxnId="{40E2ACD2-AAC5-48C2-8E07-DEEB70395AD2}">
      <dgm:prSet/>
      <dgm:spPr/>
      <dgm:t>
        <a:bodyPr/>
        <a:lstStyle/>
        <a:p>
          <a:endParaRPr lang="en-US"/>
        </a:p>
      </dgm:t>
    </dgm:pt>
    <dgm:pt modelId="{9873E3B7-DF72-4D43-9864-206D1F637548}">
      <dgm:prSet/>
      <dgm:spPr/>
      <dgm:t>
        <a:bodyPr/>
        <a:lstStyle/>
        <a:p>
          <a:pPr>
            <a:lnSpc>
              <a:spcPct val="100000"/>
            </a:lnSpc>
          </a:pPr>
          <a:r>
            <a:rPr lang="cs-CZ" b="1"/>
            <a:t>novelistické – velmi blízké obyčejnému životu </a:t>
          </a:r>
          <a:endParaRPr lang="en-US"/>
        </a:p>
      </dgm:t>
    </dgm:pt>
    <dgm:pt modelId="{51189BFA-B11C-446E-84B3-FAB746E1438E}" type="parTrans" cxnId="{269471CD-2EC2-4315-9C47-C81BD1A5273A}">
      <dgm:prSet/>
      <dgm:spPr/>
      <dgm:t>
        <a:bodyPr/>
        <a:lstStyle/>
        <a:p>
          <a:endParaRPr lang="en-US"/>
        </a:p>
      </dgm:t>
    </dgm:pt>
    <dgm:pt modelId="{58F2631C-EB00-4DBF-BA0E-8AFA7DE28281}" type="sibTrans" cxnId="{269471CD-2EC2-4315-9C47-C81BD1A5273A}">
      <dgm:prSet/>
      <dgm:spPr/>
      <dgm:t>
        <a:bodyPr/>
        <a:lstStyle/>
        <a:p>
          <a:endParaRPr lang="en-US"/>
        </a:p>
      </dgm:t>
    </dgm:pt>
    <dgm:pt modelId="{EE7F9447-C9E9-473B-9802-A3E53EE11236}">
      <dgm:prSet/>
      <dgm:spPr/>
      <dgm:t>
        <a:bodyPr/>
        <a:lstStyle/>
        <a:p>
          <a:pPr>
            <a:lnSpc>
              <a:spcPct val="100000"/>
            </a:lnSpc>
          </a:pPr>
          <a:r>
            <a:rPr lang="cs-CZ" b="1"/>
            <a:t>umělé – odehrávají se v nedávné minulosti, současnosti</a:t>
          </a:r>
          <a:endParaRPr lang="en-US"/>
        </a:p>
      </dgm:t>
    </dgm:pt>
    <dgm:pt modelId="{178E7872-060F-4295-9561-992534371C9E}" type="parTrans" cxnId="{8E49232A-B33F-4991-9C8E-CFDFA9CE8C9B}">
      <dgm:prSet/>
      <dgm:spPr/>
      <dgm:t>
        <a:bodyPr/>
        <a:lstStyle/>
        <a:p>
          <a:endParaRPr lang="en-US"/>
        </a:p>
      </dgm:t>
    </dgm:pt>
    <dgm:pt modelId="{891762FE-5718-4E54-8D3F-17ABF053FF17}" type="sibTrans" cxnId="{8E49232A-B33F-4991-9C8E-CFDFA9CE8C9B}">
      <dgm:prSet/>
      <dgm:spPr/>
      <dgm:t>
        <a:bodyPr/>
        <a:lstStyle/>
        <a:p>
          <a:endParaRPr lang="en-US"/>
        </a:p>
      </dgm:t>
    </dgm:pt>
    <dgm:pt modelId="{BB622AD0-BF53-490F-B46D-5A606EF49DD4}" type="pres">
      <dgm:prSet presAssocID="{D92F97C7-2AE3-4EDB-9C91-119149392201}" presName="root" presStyleCnt="0">
        <dgm:presLayoutVars>
          <dgm:dir/>
          <dgm:resizeHandles val="exact"/>
        </dgm:presLayoutVars>
      </dgm:prSet>
      <dgm:spPr/>
    </dgm:pt>
    <dgm:pt modelId="{471D6E64-7721-4AC7-8CB9-753A0B44AFB1}" type="pres">
      <dgm:prSet presAssocID="{0AD86FEF-0015-4B11-95FB-F6C315160770}" presName="compNode" presStyleCnt="0"/>
      <dgm:spPr/>
    </dgm:pt>
    <dgm:pt modelId="{B7F87A36-AD0C-404C-AA3D-19FA6AA21731}" type="pres">
      <dgm:prSet presAssocID="{0AD86FEF-0015-4B11-95FB-F6C315160770}" presName="bgRect" presStyleLbl="bgShp" presStyleIdx="0" presStyleCnt="5"/>
      <dgm:spPr/>
    </dgm:pt>
    <dgm:pt modelId="{41C78118-163E-4DF7-AFA6-533429D74D3D}" type="pres">
      <dgm:prSet presAssocID="{0AD86FEF-0015-4B11-95FB-F6C315160770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Jednorožec"/>
        </a:ext>
      </dgm:extLst>
    </dgm:pt>
    <dgm:pt modelId="{BC1A0E14-F8AD-46CC-B353-343506811F70}" type="pres">
      <dgm:prSet presAssocID="{0AD86FEF-0015-4B11-95FB-F6C315160770}" presName="spaceRect" presStyleCnt="0"/>
      <dgm:spPr/>
    </dgm:pt>
    <dgm:pt modelId="{9E1AEFE8-8B1B-4160-B67C-0BE9CF7192B2}" type="pres">
      <dgm:prSet presAssocID="{0AD86FEF-0015-4B11-95FB-F6C315160770}" presName="parTx" presStyleLbl="revTx" presStyleIdx="0" presStyleCnt="5">
        <dgm:presLayoutVars>
          <dgm:chMax val="0"/>
          <dgm:chPref val="0"/>
        </dgm:presLayoutVars>
      </dgm:prSet>
      <dgm:spPr/>
    </dgm:pt>
    <dgm:pt modelId="{DB35C83A-E493-43A4-8160-7F697C49BAB6}" type="pres">
      <dgm:prSet presAssocID="{C58CB33F-3BDB-456E-BAC9-7A45B046BFA0}" presName="sibTrans" presStyleCnt="0"/>
      <dgm:spPr/>
    </dgm:pt>
    <dgm:pt modelId="{9BA8E4FB-CF95-4963-A866-21F0D3AB396C}" type="pres">
      <dgm:prSet presAssocID="{D90D7C7E-B8ED-41F9-BF31-8A0332EAEBAE}" presName="compNode" presStyleCnt="0"/>
      <dgm:spPr/>
    </dgm:pt>
    <dgm:pt modelId="{AD9CFBB9-4767-49B1-9239-9A964ABAA6CF}" type="pres">
      <dgm:prSet presAssocID="{D90D7C7E-B8ED-41F9-BF31-8A0332EAEBAE}" presName="bgRect" presStyleLbl="bgShp" presStyleIdx="1" presStyleCnt="5"/>
      <dgm:spPr/>
    </dgm:pt>
    <dgm:pt modelId="{7A2E08DE-C013-4BAA-8CD3-5158B7509CBB}" type="pres">
      <dgm:prSet presAssocID="{D90D7C7E-B8ED-41F9-BF31-8A0332EAEBAE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Pes"/>
        </a:ext>
      </dgm:extLst>
    </dgm:pt>
    <dgm:pt modelId="{693EB530-A101-445B-805F-F7D91109B353}" type="pres">
      <dgm:prSet presAssocID="{D90D7C7E-B8ED-41F9-BF31-8A0332EAEBAE}" presName="spaceRect" presStyleCnt="0"/>
      <dgm:spPr/>
    </dgm:pt>
    <dgm:pt modelId="{6C6C0C4B-2698-4DD6-88F5-8B794A366263}" type="pres">
      <dgm:prSet presAssocID="{D90D7C7E-B8ED-41F9-BF31-8A0332EAEBAE}" presName="parTx" presStyleLbl="revTx" presStyleIdx="1" presStyleCnt="5">
        <dgm:presLayoutVars>
          <dgm:chMax val="0"/>
          <dgm:chPref val="0"/>
        </dgm:presLayoutVars>
      </dgm:prSet>
      <dgm:spPr/>
    </dgm:pt>
    <dgm:pt modelId="{39EE30AA-5AE1-4EFB-9E02-839BEC650FF6}" type="pres">
      <dgm:prSet presAssocID="{09DB5F1B-BA9E-43EC-AC71-ADF5A62B0304}" presName="sibTrans" presStyleCnt="0"/>
      <dgm:spPr/>
    </dgm:pt>
    <dgm:pt modelId="{58190786-8F44-4A8D-B3CA-811A8767D60B}" type="pres">
      <dgm:prSet presAssocID="{B1F3D558-7973-4305-AEE7-942C14183AE8}" presName="compNode" presStyleCnt="0"/>
      <dgm:spPr/>
    </dgm:pt>
    <dgm:pt modelId="{EF0EF6FF-49B1-4C42-80D8-C80E3169B824}" type="pres">
      <dgm:prSet presAssocID="{B1F3D558-7973-4305-AEE7-942C14183AE8}" presName="bgRect" presStyleLbl="bgShp" presStyleIdx="2" presStyleCnt="5"/>
      <dgm:spPr/>
    </dgm:pt>
    <dgm:pt modelId="{AB216501-8D9D-46E6-A114-14F9822276A3}" type="pres">
      <dgm:prSet presAssocID="{B1F3D558-7973-4305-AEE7-942C14183AE8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Lev"/>
        </a:ext>
      </dgm:extLst>
    </dgm:pt>
    <dgm:pt modelId="{509F9229-84A2-4A83-8773-954AD20C2603}" type="pres">
      <dgm:prSet presAssocID="{B1F3D558-7973-4305-AEE7-942C14183AE8}" presName="spaceRect" presStyleCnt="0"/>
      <dgm:spPr/>
    </dgm:pt>
    <dgm:pt modelId="{5F974A14-FDF6-4AA0-B52F-A935166EDE68}" type="pres">
      <dgm:prSet presAssocID="{B1F3D558-7973-4305-AEE7-942C14183AE8}" presName="parTx" presStyleLbl="revTx" presStyleIdx="2" presStyleCnt="5">
        <dgm:presLayoutVars>
          <dgm:chMax val="0"/>
          <dgm:chPref val="0"/>
        </dgm:presLayoutVars>
      </dgm:prSet>
      <dgm:spPr/>
    </dgm:pt>
    <dgm:pt modelId="{E694C52F-B3B3-48B5-A53E-B9F5BD948E06}" type="pres">
      <dgm:prSet presAssocID="{3993717D-CE7B-4D9F-BEAD-127E13008291}" presName="sibTrans" presStyleCnt="0"/>
      <dgm:spPr/>
    </dgm:pt>
    <dgm:pt modelId="{A330D875-7160-4CF7-9B2D-A161A6DAF8BF}" type="pres">
      <dgm:prSet presAssocID="{9873E3B7-DF72-4D43-9864-206D1F637548}" presName="compNode" presStyleCnt="0"/>
      <dgm:spPr/>
    </dgm:pt>
    <dgm:pt modelId="{5420A9F0-61FC-445A-B6CC-8267FAE1D24C}" type="pres">
      <dgm:prSet presAssocID="{9873E3B7-DF72-4D43-9864-206D1F637548}" presName="bgRect" presStyleLbl="bgShp" presStyleIdx="3" presStyleCnt="5"/>
      <dgm:spPr/>
    </dgm:pt>
    <dgm:pt modelId="{95A4A7C4-EB82-4C1F-A581-22800C4EAC8C}" type="pres">
      <dgm:prSet presAssocID="{9873E3B7-DF72-4D43-9864-206D1F637548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Ice cream"/>
        </a:ext>
      </dgm:extLst>
    </dgm:pt>
    <dgm:pt modelId="{482517FE-7FF0-4FF0-B524-A36A437BFEED}" type="pres">
      <dgm:prSet presAssocID="{9873E3B7-DF72-4D43-9864-206D1F637548}" presName="spaceRect" presStyleCnt="0"/>
      <dgm:spPr/>
    </dgm:pt>
    <dgm:pt modelId="{C74FE5B7-8792-4D42-B743-14F95267ABE7}" type="pres">
      <dgm:prSet presAssocID="{9873E3B7-DF72-4D43-9864-206D1F637548}" presName="parTx" presStyleLbl="revTx" presStyleIdx="3" presStyleCnt="5">
        <dgm:presLayoutVars>
          <dgm:chMax val="0"/>
          <dgm:chPref val="0"/>
        </dgm:presLayoutVars>
      </dgm:prSet>
      <dgm:spPr/>
    </dgm:pt>
    <dgm:pt modelId="{2B1F8C99-CE45-455B-BD63-8CDB1C23255E}" type="pres">
      <dgm:prSet presAssocID="{58F2631C-EB00-4DBF-BA0E-8AFA7DE28281}" presName="sibTrans" presStyleCnt="0"/>
      <dgm:spPr/>
    </dgm:pt>
    <dgm:pt modelId="{DAF51AA7-8870-4D73-ABFC-45DAB6B5A784}" type="pres">
      <dgm:prSet presAssocID="{EE7F9447-C9E9-473B-9802-A3E53EE11236}" presName="compNode" presStyleCnt="0"/>
      <dgm:spPr/>
    </dgm:pt>
    <dgm:pt modelId="{D1EBF1ED-5DD1-4469-A061-195F2342AD6C}" type="pres">
      <dgm:prSet presAssocID="{EE7F9447-C9E9-473B-9802-A3E53EE11236}" presName="bgRect" presStyleLbl="bgShp" presStyleIdx="4" presStyleCnt="5"/>
      <dgm:spPr/>
    </dgm:pt>
    <dgm:pt modelId="{46A8A327-FB4C-498D-98BB-2222239419B9}" type="pres">
      <dgm:prSet presAssocID="{EE7F9447-C9E9-473B-9802-A3E53EE11236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Robot"/>
        </a:ext>
      </dgm:extLst>
    </dgm:pt>
    <dgm:pt modelId="{A401709B-2D8F-4EC8-83A2-A8CED5462130}" type="pres">
      <dgm:prSet presAssocID="{EE7F9447-C9E9-473B-9802-A3E53EE11236}" presName="spaceRect" presStyleCnt="0"/>
      <dgm:spPr/>
    </dgm:pt>
    <dgm:pt modelId="{032C6C8B-F658-4F08-A181-3019091A5532}" type="pres">
      <dgm:prSet presAssocID="{EE7F9447-C9E9-473B-9802-A3E53EE11236}" presName="parTx" presStyleLbl="revTx" presStyleIdx="4" presStyleCnt="5">
        <dgm:presLayoutVars>
          <dgm:chMax val="0"/>
          <dgm:chPref val="0"/>
        </dgm:presLayoutVars>
      </dgm:prSet>
      <dgm:spPr/>
    </dgm:pt>
  </dgm:ptLst>
  <dgm:cxnLst>
    <dgm:cxn modelId="{A950491B-3B05-42C9-BEA7-0B180A0A5760}" type="presOf" srcId="{B1F3D558-7973-4305-AEE7-942C14183AE8}" destId="{5F974A14-FDF6-4AA0-B52F-A935166EDE68}" srcOrd="0" destOrd="0" presId="urn:microsoft.com/office/officeart/2018/2/layout/IconVerticalSolidList"/>
    <dgm:cxn modelId="{8D3FAA25-19C4-48CF-926F-CDB1C6BC52DF}" type="presOf" srcId="{9873E3B7-DF72-4D43-9864-206D1F637548}" destId="{C74FE5B7-8792-4D42-B743-14F95267ABE7}" srcOrd="0" destOrd="0" presId="urn:microsoft.com/office/officeart/2018/2/layout/IconVerticalSolidList"/>
    <dgm:cxn modelId="{8E49232A-B33F-4991-9C8E-CFDFA9CE8C9B}" srcId="{D92F97C7-2AE3-4EDB-9C91-119149392201}" destId="{EE7F9447-C9E9-473B-9802-A3E53EE11236}" srcOrd="4" destOrd="0" parTransId="{178E7872-060F-4295-9561-992534371C9E}" sibTransId="{891762FE-5718-4E54-8D3F-17ABF053FF17}"/>
    <dgm:cxn modelId="{9FDCEC3A-EC79-4A4C-82C1-4768BED2035D}" srcId="{D92F97C7-2AE3-4EDB-9C91-119149392201}" destId="{0AD86FEF-0015-4B11-95FB-F6C315160770}" srcOrd="0" destOrd="0" parTransId="{CB8696D6-A0E9-4C21-B0BA-E66BF78BECF9}" sibTransId="{C58CB33F-3BDB-456E-BAC9-7A45B046BFA0}"/>
    <dgm:cxn modelId="{83A77A7C-E3AD-4780-9377-718F8565280C}" type="presOf" srcId="{EE7F9447-C9E9-473B-9802-A3E53EE11236}" destId="{032C6C8B-F658-4F08-A181-3019091A5532}" srcOrd="0" destOrd="0" presId="urn:microsoft.com/office/officeart/2018/2/layout/IconVerticalSolidList"/>
    <dgm:cxn modelId="{0AD684B4-0D51-4F79-875F-35F7615D95D0}" type="presOf" srcId="{0AD86FEF-0015-4B11-95FB-F6C315160770}" destId="{9E1AEFE8-8B1B-4160-B67C-0BE9CF7192B2}" srcOrd="0" destOrd="0" presId="urn:microsoft.com/office/officeart/2018/2/layout/IconVerticalSolidList"/>
    <dgm:cxn modelId="{269471CD-2EC2-4315-9C47-C81BD1A5273A}" srcId="{D92F97C7-2AE3-4EDB-9C91-119149392201}" destId="{9873E3B7-DF72-4D43-9864-206D1F637548}" srcOrd="3" destOrd="0" parTransId="{51189BFA-B11C-446E-84B3-FAB746E1438E}" sibTransId="{58F2631C-EB00-4DBF-BA0E-8AFA7DE28281}"/>
    <dgm:cxn modelId="{40E2ACD2-AAC5-48C2-8E07-DEEB70395AD2}" srcId="{D92F97C7-2AE3-4EDB-9C91-119149392201}" destId="{B1F3D558-7973-4305-AEE7-942C14183AE8}" srcOrd="2" destOrd="0" parTransId="{C4BD23B5-E10F-4883-AE43-2D75AD2D4DAA}" sibTransId="{3993717D-CE7B-4D9F-BEAD-127E13008291}"/>
    <dgm:cxn modelId="{4D1E48D9-52BB-402B-B2D7-5F6C7805BBFA}" type="presOf" srcId="{D90D7C7E-B8ED-41F9-BF31-8A0332EAEBAE}" destId="{6C6C0C4B-2698-4DD6-88F5-8B794A366263}" srcOrd="0" destOrd="0" presId="urn:microsoft.com/office/officeart/2018/2/layout/IconVerticalSolidList"/>
    <dgm:cxn modelId="{DDD746E8-84EF-4B00-BD13-E241F21836A9}" type="presOf" srcId="{D92F97C7-2AE3-4EDB-9C91-119149392201}" destId="{BB622AD0-BF53-490F-B46D-5A606EF49DD4}" srcOrd="0" destOrd="0" presId="urn:microsoft.com/office/officeart/2018/2/layout/IconVerticalSolidList"/>
    <dgm:cxn modelId="{B40BE2F2-19C0-4A46-8418-BF9B3C9BBBFD}" srcId="{D92F97C7-2AE3-4EDB-9C91-119149392201}" destId="{D90D7C7E-B8ED-41F9-BF31-8A0332EAEBAE}" srcOrd="1" destOrd="0" parTransId="{E0C053E0-A98C-463B-8792-068B8E9AFD59}" sibTransId="{09DB5F1B-BA9E-43EC-AC71-ADF5A62B0304}"/>
    <dgm:cxn modelId="{023BE85D-7C7D-4F13-980E-22E2EDA46E0C}" type="presParOf" srcId="{BB622AD0-BF53-490F-B46D-5A606EF49DD4}" destId="{471D6E64-7721-4AC7-8CB9-753A0B44AFB1}" srcOrd="0" destOrd="0" presId="urn:microsoft.com/office/officeart/2018/2/layout/IconVerticalSolidList"/>
    <dgm:cxn modelId="{05FA628E-CFEE-4C71-BB6E-DA1D28FB88AD}" type="presParOf" srcId="{471D6E64-7721-4AC7-8CB9-753A0B44AFB1}" destId="{B7F87A36-AD0C-404C-AA3D-19FA6AA21731}" srcOrd="0" destOrd="0" presId="urn:microsoft.com/office/officeart/2018/2/layout/IconVerticalSolidList"/>
    <dgm:cxn modelId="{563B63A7-C773-40F2-95ED-7747E32E585A}" type="presParOf" srcId="{471D6E64-7721-4AC7-8CB9-753A0B44AFB1}" destId="{41C78118-163E-4DF7-AFA6-533429D74D3D}" srcOrd="1" destOrd="0" presId="urn:microsoft.com/office/officeart/2018/2/layout/IconVerticalSolidList"/>
    <dgm:cxn modelId="{9EB6EC75-8D40-4C96-9799-7112A8FE412F}" type="presParOf" srcId="{471D6E64-7721-4AC7-8CB9-753A0B44AFB1}" destId="{BC1A0E14-F8AD-46CC-B353-343506811F70}" srcOrd="2" destOrd="0" presId="urn:microsoft.com/office/officeart/2018/2/layout/IconVerticalSolidList"/>
    <dgm:cxn modelId="{3B12D794-8E59-4BF6-A428-A6DA400CEB89}" type="presParOf" srcId="{471D6E64-7721-4AC7-8CB9-753A0B44AFB1}" destId="{9E1AEFE8-8B1B-4160-B67C-0BE9CF7192B2}" srcOrd="3" destOrd="0" presId="urn:microsoft.com/office/officeart/2018/2/layout/IconVerticalSolidList"/>
    <dgm:cxn modelId="{19DA8006-BC8B-40EC-A6B4-7226639073BB}" type="presParOf" srcId="{BB622AD0-BF53-490F-B46D-5A606EF49DD4}" destId="{DB35C83A-E493-43A4-8160-7F697C49BAB6}" srcOrd="1" destOrd="0" presId="urn:microsoft.com/office/officeart/2018/2/layout/IconVerticalSolidList"/>
    <dgm:cxn modelId="{B0F14104-6190-4EA7-8796-3004A7441214}" type="presParOf" srcId="{BB622AD0-BF53-490F-B46D-5A606EF49DD4}" destId="{9BA8E4FB-CF95-4963-A866-21F0D3AB396C}" srcOrd="2" destOrd="0" presId="urn:microsoft.com/office/officeart/2018/2/layout/IconVerticalSolidList"/>
    <dgm:cxn modelId="{1C0A25D4-E7A4-4846-9325-86B5C8568B4D}" type="presParOf" srcId="{9BA8E4FB-CF95-4963-A866-21F0D3AB396C}" destId="{AD9CFBB9-4767-49B1-9239-9A964ABAA6CF}" srcOrd="0" destOrd="0" presId="urn:microsoft.com/office/officeart/2018/2/layout/IconVerticalSolidList"/>
    <dgm:cxn modelId="{2D15626D-957F-4F6E-A09D-5A7F80DE7259}" type="presParOf" srcId="{9BA8E4FB-CF95-4963-A866-21F0D3AB396C}" destId="{7A2E08DE-C013-4BAA-8CD3-5158B7509CBB}" srcOrd="1" destOrd="0" presId="urn:microsoft.com/office/officeart/2018/2/layout/IconVerticalSolidList"/>
    <dgm:cxn modelId="{83AF768B-E430-4E18-8A0E-6F969F59A5B5}" type="presParOf" srcId="{9BA8E4FB-CF95-4963-A866-21F0D3AB396C}" destId="{693EB530-A101-445B-805F-F7D91109B353}" srcOrd="2" destOrd="0" presId="urn:microsoft.com/office/officeart/2018/2/layout/IconVerticalSolidList"/>
    <dgm:cxn modelId="{7E6B9F7D-85BF-4581-B615-89C96FC6150B}" type="presParOf" srcId="{9BA8E4FB-CF95-4963-A866-21F0D3AB396C}" destId="{6C6C0C4B-2698-4DD6-88F5-8B794A366263}" srcOrd="3" destOrd="0" presId="urn:microsoft.com/office/officeart/2018/2/layout/IconVerticalSolidList"/>
    <dgm:cxn modelId="{40DA7D4A-F348-45CA-8DB1-72B0D9ADE736}" type="presParOf" srcId="{BB622AD0-BF53-490F-B46D-5A606EF49DD4}" destId="{39EE30AA-5AE1-4EFB-9E02-839BEC650FF6}" srcOrd="3" destOrd="0" presId="urn:microsoft.com/office/officeart/2018/2/layout/IconVerticalSolidList"/>
    <dgm:cxn modelId="{51982A38-34D1-47C8-9A07-433C70957E19}" type="presParOf" srcId="{BB622AD0-BF53-490F-B46D-5A606EF49DD4}" destId="{58190786-8F44-4A8D-B3CA-811A8767D60B}" srcOrd="4" destOrd="0" presId="urn:microsoft.com/office/officeart/2018/2/layout/IconVerticalSolidList"/>
    <dgm:cxn modelId="{C04A809C-689C-4B16-97A5-A7A1035EF2FB}" type="presParOf" srcId="{58190786-8F44-4A8D-B3CA-811A8767D60B}" destId="{EF0EF6FF-49B1-4C42-80D8-C80E3169B824}" srcOrd="0" destOrd="0" presId="urn:microsoft.com/office/officeart/2018/2/layout/IconVerticalSolidList"/>
    <dgm:cxn modelId="{F9F36247-89A6-49DB-9179-7A5195EBA26C}" type="presParOf" srcId="{58190786-8F44-4A8D-B3CA-811A8767D60B}" destId="{AB216501-8D9D-46E6-A114-14F9822276A3}" srcOrd="1" destOrd="0" presId="urn:microsoft.com/office/officeart/2018/2/layout/IconVerticalSolidList"/>
    <dgm:cxn modelId="{CE293237-946C-4228-B2BC-13C07C15B7BF}" type="presParOf" srcId="{58190786-8F44-4A8D-B3CA-811A8767D60B}" destId="{509F9229-84A2-4A83-8773-954AD20C2603}" srcOrd="2" destOrd="0" presId="urn:microsoft.com/office/officeart/2018/2/layout/IconVerticalSolidList"/>
    <dgm:cxn modelId="{216185D9-F3A1-4505-A41D-DF8A00841361}" type="presParOf" srcId="{58190786-8F44-4A8D-B3CA-811A8767D60B}" destId="{5F974A14-FDF6-4AA0-B52F-A935166EDE68}" srcOrd="3" destOrd="0" presId="urn:microsoft.com/office/officeart/2018/2/layout/IconVerticalSolidList"/>
    <dgm:cxn modelId="{60AA244D-F286-4EC1-BB91-9D13CA0A3129}" type="presParOf" srcId="{BB622AD0-BF53-490F-B46D-5A606EF49DD4}" destId="{E694C52F-B3B3-48B5-A53E-B9F5BD948E06}" srcOrd="5" destOrd="0" presId="urn:microsoft.com/office/officeart/2018/2/layout/IconVerticalSolidList"/>
    <dgm:cxn modelId="{D6F2FA6B-BD05-4F16-8E9C-03F23F0855A9}" type="presParOf" srcId="{BB622AD0-BF53-490F-B46D-5A606EF49DD4}" destId="{A330D875-7160-4CF7-9B2D-A161A6DAF8BF}" srcOrd="6" destOrd="0" presId="urn:microsoft.com/office/officeart/2018/2/layout/IconVerticalSolidList"/>
    <dgm:cxn modelId="{9C089DFB-4A4C-43C9-917B-3FB6671E2418}" type="presParOf" srcId="{A330D875-7160-4CF7-9B2D-A161A6DAF8BF}" destId="{5420A9F0-61FC-445A-B6CC-8267FAE1D24C}" srcOrd="0" destOrd="0" presId="urn:microsoft.com/office/officeart/2018/2/layout/IconVerticalSolidList"/>
    <dgm:cxn modelId="{CE203248-1FF2-491D-92F7-EFC510A21296}" type="presParOf" srcId="{A330D875-7160-4CF7-9B2D-A161A6DAF8BF}" destId="{95A4A7C4-EB82-4C1F-A581-22800C4EAC8C}" srcOrd="1" destOrd="0" presId="urn:microsoft.com/office/officeart/2018/2/layout/IconVerticalSolidList"/>
    <dgm:cxn modelId="{A1A3A15B-C72B-4356-A2EC-FEF2D1518922}" type="presParOf" srcId="{A330D875-7160-4CF7-9B2D-A161A6DAF8BF}" destId="{482517FE-7FF0-4FF0-B524-A36A437BFEED}" srcOrd="2" destOrd="0" presId="urn:microsoft.com/office/officeart/2018/2/layout/IconVerticalSolidList"/>
    <dgm:cxn modelId="{8AF2A43E-F0EA-4B45-9611-F9EDE10F4D12}" type="presParOf" srcId="{A330D875-7160-4CF7-9B2D-A161A6DAF8BF}" destId="{C74FE5B7-8792-4D42-B743-14F95267ABE7}" srcOrd="3" destOrd="0" presId="urn:microsoft.com/office/officeart/2018/2/layout/IconVerticalSolidList"/>
    <dgm:cxn modelId="{63867C58-32BB-406D-ADAB-5A4AB26BEFB9}" type="presParOf" srcId="{BB622AD0-BF53-490F-B46D-5A606EF49DD4}" destId="{2B1F8C99-CE45-455B-BD63-8CDB1C23255E}" srcOrd="7" destOrd="0" presId="urn:microsoft.com/office/officeart/2018/2/layout/IconVerticalSolidList"/>
    <dgm:cxn modelId="{1531BB6B-A90D-4B7A-AC0F-ECF275211AE8}" type="presParOf" srcId="{BB622AD0-BF53-490F-B46D-5A606EF49DD4}" destId="{DAF51AA7-8870-4D73-ABFC-45DAB6B5A784}" srcOrd="8" destOrd="0" presId="urn:microsoft.com/office/officeart/2018/2/layout/IconVerticalSolidList"/>
    <dgm:cxn modelId="{8550CC08-FDA6-4C9D-A62F-D0D4199CDB11}" type="presParOf" srcId="{DAF51AA7-8870-4D73-ABFC-45DAB6B5A784}" destId="{D1EBF1ED-5DD1-4469-A061-195F2342AD6C}" srcOrd="0" destOrd="0" presId="urn:microsoft.com/office/officeart/2018/2/layout/IconVerticalSolidList"/>
    <dgm:cxn modelId="{B36EE3DA-17C1-4F4E-A872-B09B961C9151}" type="presParOf" srcId="{DAF51AA7-8870-4D73-ABFC-45DAB6B5A784}" destId="{46A8A327-FB4C-498D-98BB-2222239419B9}" srcOrd="1" destOrd="0" presId="urn:microsoft.com/office/officeart/2018/2/layout/IconVerticalSolidList"/>
    <dgm:cxn modelId="{C59A7673-B6AF-4D21-8079-D78E1C3D00DC}" type="presParOf" srcId="{DAF51AA7-8870-4D73-ABFC-45DAB6B5A784}" destId="{A401709B-2D8F-4EC8-83A2-A8CED5462130}" srcOrd="2" destOrd="0" presId="urn:microsoft.com/office/officeart/2018/2/layout/IconVerticalSolidList"/>
    <dgm:cxn modelId="{0A10BD05-BB68-4F5C-8FCF-56E6B982EFA6}" type="presParOf" srcId="{DAF51AA7-8870-4D73-ABFC-45DAB6B5A784}" destId="{032C6C8B-F658-4F08-A181-3019091A5532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F87A36-AD0C-404C-AA3D-19FA6AA21731}">
      <dsp:nvSpPr>
        <dsp:cNvPr id="0" name=""/>
        <dsp:cNvSpPr/>
      </dsp:nvSpPr>
      <dsp:spPr>
        <a:xfrm>
          <a:off x="0" y="1803"/>
          <a:ext cx="8698335" cy="384119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1C78118-163E-4DF7-AFA6-533429D74D3D}">
      <dsp:nvSpPr>
        <dsp:cNvPr id="0" name=""/>
        <dsp:cNvSpPr/>
      </dsp:nvSpPr>
      <dsp:spPr>
        <a:xfrm>
          <a:off x="116196" y="88230"/>
          <a:ext cx="211265" cy="21126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E1AEFE8-8B1B-4160-B67C-0BE9CF7192B2}">
      <dsp:nvSpPr>
        <dsp:cNvPr id="0" name=""/>
        <dsp:cNvSpPr/>
      </dsp:nvSpPr>
      <dsp:spPr>
        <a:xfrm>
          <a:off x="443658" y="1803"/>
          <a:ext cx="8254676" cy="3841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53" tIns="40653" rIns="40653" bIns="40653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b="1" kern="1200"/>
            <a:t>fantastické (kouzelné) – vystupují v nich nadpřirozené postavy, předměty</a:t>
          </a:r>
          <a:endParaRPr lang="en-US" sz="1900" kern="1200"/>
        </a:p>
      </dsp:txBody>
      <dsp:txXfrm>
        <a:off x="443658" y="1803"/>
        <a:ext cx="8254676" cy="384119"/>
      </dsp:txXfrm>
    </dsp:sp>
    <dsp:sp modelId="{AD9CFBB9-4767-49B1-9239-9A964ABAA6CF}">
      <dsp:nvSpPr>
        <dsp:cNvPr id="0" name=""/>
        <dsp:cNvSpPr/>
      </dsp:nvSpPr>
      <dsp:spPr>
        <a:xfrm>
          <a:off x="0" y="481952"/>
          <a:ext cx="8698335" cy="384119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2E08DE-C013-4BAA-8CD3-5158B7509CBB}">
      <dsp:nvSpPr>
        <dsp:cNvPr id="0" name=""/>
        <dsp:cNvSpPr/>
      </dsp:nvSpPr>
      <dsp:spPr>
        <a:xfrm>
          <a:off x="116196" y="568379"/>
          <a:ext cx="211265" cy="21126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C6C0C4B-2698-4DD6-88F5-8B794A366263}">
      <dsp:nvSpPr>
        <dsp:cNvPr id="0" name=""/>
        <dsp:cNvSpPr/>
      </dsp:nvSpPr>
      <dsp:spPr>
        <a:xfrm>
          <a:off x="443658" y="481952"/>
          <a:ext cx="8254676" cy="3841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53" tIns="40653" rIns="40653" bIns="40653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b="1" kern="1200"/>
            <a:t>zvířecí – hlavními postavami jsou zvířata</a:t>
          </a:r>
          <a:endParaRPr lang="en-US" sz="1900" kern="1200"/>
        </a:p>
      </dsp:txBody>
      <dsp:txXfrm>
        <a:off x="443658" y="481952"/>
        <a:ext cx="8254676" cy="384119"/>
      </dsp:txXfrm>
    </dsp:sp>
    <dsp:sp modelId="{EF0EF6FF-49B1-4C42-80D8-C80E3169B824}">
      <dsp:nvSpPr>
        <dsp:cNvPr id="0" name=""/>
        <dsp:cNvSpPr/>
      </dsp:nvSpPr>
      <dsp:spPr>
        <a:xfrm>
          <a:off x="0" y="962102"/>
          <a:ext cx="8698335" cy="384119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B216501-8D9D-46E6-A114-14F9822276A3}">
      <dsp:nvSpPr>
        <dsp:cNvPr id="0" name=""/>
        <dsp:cNvSpPr/>
      </dsp:nvSpPr>
      <dsp:spPr>
        <a:xfrm>
          <a:off x="116196" y="1048529"/>
          <a:ext cx="211265" cy="211265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F974A14-FDF6-4AA0-B52F-A935166EDE68}">
      <dsp:nvSpPr>
        <dsp:cNvPr id="0" name=""/>
        <dsp:cNvSpPr/>
      </dsp:nvSpPr>
      <dsp:spPr>
        <a:xfrm>
          <a:off x="443658" y="962102"/>
          <a:ext cx="8254676" cy="3841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53" tIns="40653" rIns="40653" bIns="40653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b="1" kern="1200"/>
            <a:t>legendární – v popředí stojí bibličtí hrdinové</a:t>
          </a:r>
          <a:endParaRPr lang="en-US" sz="1900" kern="1200"/>
        </a:p>
      </dsp:txBody>
      <dsp:txXfrm>
        <a:off x="443658" y="962102"/>
        <a:ext cx="8254676" cy="384119"/>
      </dsp:txXfrm>
    </dsp:sp>
    <dsp:sp modelId="{5420A9F0-61FC-445A-B6CC-8267FAE1D24C}">
      <dsp:nvSpPr>
        <dsp:cNvPr id="0" name=""/>
        <dsp:cNvSpPr/>
      </dsp:nvSpPr>
      <dsp:spPr>
        <a:xfrm>
          <a:off x="0" y="1442251"/>
          <a:ext cx="8698335" cy="384119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5A4A7C4-EB82-4C1F-A581-22800C4EAC8C}">
      <dsp:nvSpPr>
        <dsp:cNvPr id="0" name=""/>
        <dsp:cNvSpPr/>
      </dsp:nvSpPr>
      <dsp:spPr>
        <a:xfrm>
          <a:off x="116196" y="1528678"/>
          <a:ext cx="211265" cy="211265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74FE5B7-8792-4D42-B743-14F95267ABE7}">
      <dsp:nvSpPr>
        <dsp:cNvPr id="0" name=""/>
        <dsp:cNvSpPr/>
      </dsp:nvSpPr>
      <dsp:spPr>
        <a:xfrm>
          <a:off x="443658" y="1442251"/>
          <a:ext cx="8254676" cy="3841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53" tIns="40653" rIns="40653" bIns="40653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b="1" kern="1200"/>
            <a:t>novelistické – velmi blízké obyčejnému životu </a:t>
          </a:r>
          <a:endParaRPr lang="en-US" sz="1900" kern="1200"/>
        </a:p>
      </dsp:txBody>
      <dsp:txXfrm>
        <a:off x="443658" y="1442251"/>
        <a:ext cx="8254676" cy="384119"/>
      </dsp:txXfrm>
    </dsp:sp>
    <dsp:sp modelId="{D1EBF1ED-5DD1-4469-A061-195F2342AD6C}">
      <dsp:nvSpPr>
        <dsp:cNvPr id="0" name=""/>
        <dsp:cNvSpPr/>
      </dsp:nvSpPr>
      <dsp:spPr>
        <a:xfrm>
          <a:off x="0" y="1922401"/>
          <a:ext cx="8698335" cy="384119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6A8A327-FB4C-498D-98BB-2222239419B9}">
      <dsp:nvSpPr>
        <dsp:cNvPr id="0" name=""/>
        <dsp:cNvSpPr/>
      </dsp:nvSpPr>
      <dsp:spPr>
        <a:xfrm>
          <a:off x="116196" y="2008827"/>
          <a:ext cx="211265" cy="211265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32C6C8B-F658-4F08-A181-3019091A5532}">
      <dsp:nvSpPr>
        <dsp:cNvPr id="0" name=""/>
        <dsp:cNvSpPr/>
      </dsp:nvSpPr>
      <dsp:spPr>
        <a:xfrm>
          <a:off x="443658" y="1922401"/>
          <a:ext cx="8254676" cy="3841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53" tIns="40653" rIns="40653" bIns="40653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b="1" kern="1200"/>
            <a:t>umělé – odehrávají se v nedávné minulosti, současnosti</a:t>
          </a:r>
          <a:endParaRPr lang="en-US" sz="1900" kern="1200"/>
        </a:p>
      </dsp:txBody>
      <dsp:txXfrm>
        <a:off x="443658" y="1922401"/>
        <a:ext cx="8254676" cy="38411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A38886-16CC-4BF3-A4AB-945E2529AD69}" type="datetimeFigureOut">
              <a:rPr lang="cs-CZ" smtClean="0"/>
              <a:t>29.10.2023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2D73EF-8599-49CD-B511-7691192C0FD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020666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/>
          </a:p>
        </p:txBody>
      </p:sp>
      <p:sp>
        <p:nvSpPr>
          <p:cNvPr id="20483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8550DD9-5BA4-422D-8FC9-EB49475F5F23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cs-CZ"/>
          </a:p>
        </p:txBody>
      </p:sp>
      <p:sp>
        <p:nvSpPr>
          <p:cNvPr id="20484" name="Zástupný symbol pro záhlaví 4"/>
          <p:cNvSpPr>
            <a:spLocks noGrp="1"/>
          </p:cNvSpPr>
          <p:nvPr>
            <p:ph type="hdr" sz="quarter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/>
              <a:t>Elektronická učebnice - Základní škola Děčín VI, Na Stráni 879/2, příspěvková organizace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58797-3FDF-4549-B68D-80D4CBF03156}" type="datetimeFigureOut">
              <a:rPr lang="cs-CZ" smtClean="0"/>
              <a:t>29.10.2023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EC231-6795-496F-AC8B-C3D4878421F9}" type="slidenum">
              <a:rPr lang="cs-CZ" smtClean="0"/>
              <a:t>‹#›</a:t>
            </a:fld>
            <a:endParaRPr lang="cs-CZ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06483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58797-3FDF-4549-B68D-80D4CBF03156}" type="datetimeFigureOut">
              <a:rPr lang="cs-CZ" smtClean="0"/>
              <a:t>29.10.2023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EC231-6795-496F-AC8B-C3D4878421F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831900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58797-3FDF-4549-B68D-80D4CBF03156}" type="datetimeFigureOut">
              <a:rPr lang="cs-CZ" smtClean="0"/>
              <a:t>29.10.2023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EC231-6795-496F-AC8B-C3D4878421F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800778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58797-3FDF-4549-B68D-80D4CBF03156}" type="datetimeFigureOut">
              <a:rPr lang="cs-CZ" smtClean="0"/>
              <a:t>29.10.2023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EC231-6795-496F-AC8B-C3D4878421F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128182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oddílu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58797-3FDF-4549-B68D-80D4CBF03156}" type="datetimeFigureOut">
              <a:rPr lang="cs-CZ" smtClean="0"/>
              <a:t>29.10.2023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EC231-6795-496F-AC8B-C3D4878421F9}" type="slidenum">
              <a:rPr lang="cs-CZ" smtClean="0"/>
              <a:t>‹#›</a:t>
            </a:fld>
            <a:endParaRPr lang="cs-CZ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24653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59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58797-3FDF-4549-B68D-80D4CBF03156}" type="datetimeFigureOut">
              <a:rPr lang="cs-CZ" smtClean="0"/>
              <a:t>29.10.2023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EC231-6795-496F-AC8B-C3D4878421F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64385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58797-3FDF-4549-B68D-80D4CBF03156}" type="datetimeFigureOut">
              <a:rPr lang="cs-CZ" smtClean="0"/>
              <a:t>29.10.2023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EC231-6795-496F-AC8B-C3D4878421F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269894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58797-3FDF-4549-B68D-80D4CBF03156}" type="datetimeFigureOut">
              <a:rPr lang="cs-CZ" smtClean="0"/>
              <a:t>29.10.2023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EC231-6795-496F-AC8B-C3D4878421F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358332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58797-3FDF-4549-B68D-80D4CBF03156}" type="datetimeFigureOut">
              <a:rPr lang="cs-CZ" smtClean="0"/>
              <a:t>29.10.2023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EC231-6795-496F-AC8B-C3D4878421F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105856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72B58797-3FDF-4549-B68D-80D4CBF03156}" type="datetimeFigureOut">
              <a:rPr lang="cs-CZ" smtClean="0"/>
              <a:t>29.10.2023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F8EC231-6795-496F-AC8B-C3D4878421F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626158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58797-3FDF-4549-B68D-80D4CBF03156}" type="datetimeFigureOut">
              <a:rPr lang="cs-CZ" smtClean="0"/>
              <a:t>29.10.2023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EC231-6795-496F-AC8B-C3D4878421F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840652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72B58797-3FDF-4549-B68D-80D4CBF03156}" type="datetimeFigureOut">
              <a:rPr lang="cs-CZ" smtClean="0"/>
              <a:t>29.10.2023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9F8EC231-6795-496F-AC8B-C3D4878421F9}" type="slidenum">
              <a:rPr lang="cs-CZ" smtClean="0"/>
              <a:t>‹#›</a:t>
            </a:fld>
            <a:endParaRPr lang="cs-CZ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43284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z4URJ5iKHMg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AD52DE9-FDBE-E9AB-6302-6F3C4596F3A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AUTORSKÁ POHÁDKA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4F5EC39C-0905-ACF0-72DC-54D41056F4C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6. TŘÍDA </a:t>
            </a:r>
          </a:p>
        </p:txBody>
      </p:sp>
    </p:spTree>
    <p:extLst>
      <p:ext uri="{BB962C8B-B14F-4D97-AF65-F5344CB8AC3E}">
        <p14:creationId xmlns:p14="http://schemas.microsoft.com/office/powerpoint/2010/main" val="30202149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3E6204A-7E09-0C58-6ACE-994F975377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Fimfárum – Lakomá Barka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B4453A5-49FA-2E29-901C-D85068234D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9781" y="1845734"/>
            <a:ext cx="11835442" cy="4356658"/>
          </a:xfrm>
        </p:spPr>
        <p:txBody>
          <a:bodyPr numCol="1">
            <a:norm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 obsahovala modlitba za Barku: aby Barka nebyla,  ….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________________________________________________________________________________________________________________________________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Pokuste se popsat Barku, uveďte její povahové vlastnosti.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__________________________________________________________________________________________________________________________________________________________________________________________________</a:t>
            </a:r>
            <a:endParaRPr lang="cs-CZ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617438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Nadpis 1"/>
          <p:cNvSpPr>
            <a:spLocks noGrp="1"/>
          </p:cNvSpPr>
          <p:nvPr>
            <p:ph type="ctrTitle"/>
          </p:nvPr>
        </p:nvSpPr>
        <p:spPr>
          <a:xfrm>
            <a:off x="1878331" y="459583"/>
            <a:ext cx="6351588" cy="593725"/>
          </a:xfrm>
        </p:spPr>
        <p:txBody>
          <a:bodyPr>
            <a:noAutofit/>
          </a:bodyPr>
          <a:lstStyle/>
          <a:p>
            <a:pPr algn="l" eaLnBrk="1" hangingPunct="1"/>
            <a:r>
              <a:rPr lang="cs-CZ" sz="4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Druhy pohádek </a:t>
            </a:r>
          </a:p>
        </p:txBody>
      </p:sp>
      <p:sp>
        <p:nvSpPr>
          <p:cNvPr id="19461" name="Text Box 7"/>
          <p:cNvSpPr txBox="1">
            <a:spLocks noChangeArrowheads="1"/>
          </p:cNvSpPr>
          <p:nvPr/>
        </p:nvSpPr>
        <p:spPr bwMode="auto">
          <a:xfrm>
            <a:off x="1416514" y="4363577"/>
            <a:ext cx="8538149" cy="1938992"/>
          </a:xfrm>
          <a:prstGeom prst="rect">
            <a:avLst/>
          </a:prstGeom>
          <a:solidFill>
            <a:srgbClr val="0070C0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2400" b="1" i="1" u="sng" dirty="0"/>
              <a:t>autorská pohádka</a:t>
            </a:r>
            <a:r>
              <a:rPr lang="cs-CZ" sz="2400" b="1" i="1" dirty="0"/>
              <a:t>: </a:t>
            </a:r>
            <a:r>
              <a:rPr lang="cs-CZ" sz="2400" b="1" dirty="0"/>
              <a:t>zcela odpoutány od ústní slovesnosti</a:t>
            </a:r>
          </a:p>
          <a:p>
            <a:r>
              <a:rPr lang="cs-CZ" sz="2400" b="1" dirty="0"/>
              <a:t>	            mnohdy obráceny jak k dětem, tak k dospělým</a:t>
            </a:r>
          </a:p>
          <a:p>
            <a:r>
              <a:rPr lang="cs-CZ" sz="2400" b="1" dirty="0"/>
              <a:t>	            tradiční pohádkové motivy přetvářeny</a:t>
            </a:r>
          </a:p>
          <a:p>
            <a:r>
              <a:rPr lang="cs-CZ" sz="2400" b="1" dirty="0"/>
              <a:t>	            např. H. Ch. Andersen, O. Wilde aj.</a:t>
            </a:r>
          </a:p>
          <a:p>
            <a:r>
              <a:rPr lang="cs-CZ" sz="2400" b="1" dirty="0"/>
              <a:t>		 J. Lada, J. Werich, V. Čtvrtek, M. Macourek </a:t>
            </a:r>
            <a:endParaRPr lang="cs-CZ" sz="2400" b="1" i="1" dirty="0"/>
          </a:p>
        </p:txBody>
      </p:sp>
      <p:graphicFrame>
        <p:nvGraphicFramePr>
          <p:cNvPr id="19463" name="Text Box 5">
            <a:extLst>
              <a:ext uri="{FF2B5EF4-FFF2-40B4-BE49-F238E27FC236}">
                <a16:creationId xmlns:a16="http://schemas.microsoft.com/office/drawing/2014/main" id="{DAF4CA54-F962-4B7A-0378-B591703423B4}"/>
              </a:ext>
            </a:extLst>
          </p:cNvPr>
          <p:cNvGraphicFramePr/>
          <p:nvPr/>
        </p:nvGraphicFramePr>
        <p:xfrm>
          <a:off x="1718146" y="1190760"/>
          <a:ext cx="8698335" cy="23083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Nadpis 1">
            <a:extLst>
              <a:ext uri="{FF2B5EF4-FFF2-40B4-BE49-F238E27FC236}">
                <a16:creationId xmlns:a16="http://schemas.microsoft.com/office/drawing/2014/main" id="{758F275E-DD55-240C-0AA6-0389C1BD0D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cs-CZ" altLang="cs-CZ" b="1" u="sng" dirty="0">
                <a:latin typeface="+mn-lt"/>
              </a:rPr>
              <a:t>JAN WERICH</a:t>
            </a:r>
            <a:br>
              <a:rPr lang="cs-CZ" altLang="cs-CZ" b="1" u="sng" dirty="0">
                <a:latin typeface="+mn-lt"/>
              </a:rPr>
            </a:br>
            <a:r>
              <a:rPr lang="cs-CZ" altLang="cs-CZ" sz="2200" dirty="0">
                <a:latin typeface="+mn-lt"/>
              </a:rPr>
              <a:t>6. února 1905 Praha – 31. října 1980 Praha</a:t>
            </a:r>
            <a:endParaRPr lang="cs-CZ" altLang="cs-CZ" sz="2200" b="1" u="sng" dirty="0">
              <a:latin typeface="+mn-lt"/>
            </a:endParaRPr>
          </a:p>
        </p:txBody>
      </p:sp>
      <p:sp>
        <p:nvSpPr>
          <p:cNvPr id="9" name="Zástupný obsah 8">
            <a:extLst>
              <a:ext uri="{FF2B5EF4-FFF2-40B4-BE49-F238E27FC236}">
                <a16:creationId xmlns:a16="http://schemas.microsoft.com/office/drawing/2014/main" id="{E81934CC-E47D-DBDB-ED0D-F3F3CA5F8E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1028" name="Picture 4" descr="http://www.pravda-a-cest.cz/images/werich.jpg.jpg">
            <a:extLst>
              <a:ext uri="{FF2B5EF4-FFF2-40B4-BE49-F238E27FC236}">
                <a16:creationId xmlns:a16="http://schemas.microsoft.com/office/drawing/2014/main" id="{EFD800D5-85D7-1CE4-B42F-FC11AF2AB7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0276" y="2099312"/>
            <a:ext cx="2305050" cy="323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Obrázek 1">
            <a:extLst>
              <a:ext uri="{FF2B5EF4-FFF2-40B4-BE49-F238E27FC236}">
                <a16:creationId xmlns:a16="http://schemas.microsoft.com/office/drawing/2014/main" id="{4218E715-DE1B-9036-8B69-DEB6602377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4413" y="2132060"/>
            <a:ext cx="5699114" cy="32057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3741B58E-3B65-4A01-A276-975AB2CF8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AAC67C3-831B-4AB1-A259-DFB839CAFA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41BE7B36-425F-46D3-0151-D1228423769A}"/>
              </a:ext>
            </a:extLst>
          </p:cNvPr>
          <p:cNvSpPr txBox="1"/>
          <p:nvPr/>
        </p:nvSpPr>
        <p:spPr>
          <a:xfrm>
            <a:off x="492370" y="605896"/>
            <a:ext cx="3084844" cy="56462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cs-CZ" sz="3600" b="1" u="sng" spc="-5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ŽIVOTOPIS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54B3F04-9EAC-45C0-B3CE-0387EEA10A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469EB83-C334-6B8E-3E2E-754F0E798F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42016" y="605896"/>
            <a:ext cx="6413663" cy="5646208"/>
          </a:xfrm>
        </p:spPr>
        <p:txBody>
          <a:bodyPr vert="horz" lIns="0" tIns="45720" rIns="0" bIns="45720" rtlCol="0" anchor="ctr">
            <a:normAutofit/>
          </a:bodyPr>
          <a:lstStyle/>
          <a:p>
            <a:endParaRPr lang="en-US" altLang="cs-CZ" dirty="0"/>
          </a:p>
          <a:p>
            <a:pPr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en-US" altLang="cs-CZ" sz="2400" dirty="0" err="1"/>
              <a:t>pokřtěn</a:t>
            </a:r>
            <a:r>
              <a:rPr lang="en-US" altLang="cs-CZ" sz="2400" dirty="0"/>
              <a:t> </a:t>
            </a:r>
            <a:r>
              <a:rPr lang="en-US" altLang="cs-CZ" sz="2400" dirty="0" err="1"/>
              <a:t>jako</a:t>
            </a:r>
            <a:r>
              <a:rPr lang="en-US" altLang="cs-CZ" sz="2400" dirty="0"/>
              <a:t> Jan </a:t>
            </a:r>
            <a:r>
              <a:rPr lang="en-US" altLang="cs-CZ" sz="2400" dirty="0" err="1"/>
              <a:t>Křtitel</a:t>
            </a:r>
            <a:r>
              <a:rPr lang="en-US" altLang="cs-CZ" sz="2400" dirty="0"/>
              <a:t> </a:t>
            </a:r>
            <a:r>
              <a:rPr lang="en-US" altLang="cs-CZ" sz="2400" dirty="0" err="1"/>
              <a:t>František</a:t>
            </a:r>
            <a:r>
              <a:rPr lang="en-US" altLang="cs-CZ" sz="2400" dirty="0"/>
              <a:t> </a:t>
            </a:r>
            <a:r>
              <a:rPr lang="en-US" altLang="cs-CZ" sz="2400" dirty="0" err="1"/>
              <a:t>Serafinský</a:t>
            </a:r>
            <a:endParaRPr lang="en-US" altLang="cs-CZ" sz="2400" dirty="0"/>
          </a:p>
          <a:p>
            <a:pPr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en-US" altLang="cs-CZ" sz="2400" dirty="0" err="1"/>
              <a:t>vystudoval</a:t>
            </a:r>
            <a:r>
              <a:rPr lang="en-US" altLang="cs-CZ" sz="2400" dirty="0"/>
              <a:t> </a:t>
            </a:r>
            <a:r>
              <a:rPr lang="en-US" altLang="cs-CZ" sz="2400" dirty="0" err="1"/>
              <a:t>gymnázium</a:t>
            </a:r>
            <a:r>
              <a:rPr lang="en-US" altLang="cs-CZ" sz="2400" dirty="0"/>
              <a:t> v </a:t>
            </a:r>
            <a:r>
              <a:rPr lang="en-US" altLang="cs-CZ" sz="2400" dirty="0" err="1"/>
              <a:t>Praze</a:t>
            </a:r>
            <a:r>
              <a:rPr lang="en-US" altLang="cs-CZ" sz="2400" dirty="0"/>
              <a:t> v </a:t>
            </a:r>
            <a:r>
              <a:rPr lang="en-US" altLang="cs-CZ" sz="2400" dirty="0" err="1"/>
              <a:t>Křemencově</a:t>
            </a:r>
            <a:r>
              <a:rPr lang="en-US" altLang="cs-CZ" sz="2400" dirty="0"/>
              <a:t> </a:t>
            </a:r>
            <a:r>
              <a:rPr lang="en-US" altLang="cs-CZ" sz="2400" dirty="0" err="1"/>
              <a:t>ulici</a:t>
            </a:r>
            <a:endParaRPr lang="en-US" altLang="cs-CZ" sz="2400" dirty="0"/>
          </a:p>
          <a:p>
            <a:pPr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en-US" altLang="cs-CZ" sz="2400" dirty="0" err="1"/>
              <a:t>divadelní</a:t>
            </a:r>
            <a:r>
              <a:rPr lang="en-US" altLang="cs-CZ" sz="2400" dirty="0"/>
              <a:t> partner </a:t>
            </a:r>
            <a:r>
              <a:rPr lang="en-US" altLang="cs-CZ" sz="2400" dirty="0" err="1"/>
              <a:t>Jiří</a:t>
            </a:r>
            <a:r>
              <a:rPr lang="en-US" altLang="cs-CZ" sz="2400" dirty="0"/>
              <a:t> </a:t>
            </a:r>
            <a:r>
              <a:rPr lang="en-US" altLang="cs-CZ" sz="2400" dirty="0" err="1"/>
              <a:t>Voskovec</a:t>
            </a:r>
            <a:r>
              <a:rPr lang="en-US" altLang="cs-CZ" sz="2400" dirty="0"/>
              <a:t> </a:t>
            </a:r>
            <a:r>
              <a:rPr lang="en-US" altLang="cs-CZ" sz="2400" dirty="0">
                <a:sym typeface="Wingdings" panose="05000000000000000000" pitchFamily="2" charset="2"/>
              </a:rPr>
              <a:t> </a:t>
            </a:r>
            <a:r>
              <a:rPr lang="en-US" altLang="cs-CZ" sz="2400" dirty="0" err="1"/>
              <a:t>spolupráce</a:t>
            </a:r>
            <a:r>
              <a:rPr lang="en-US" altLang="cs-CZ" sz="2400" dirty="0"/>
              <a:t> </a:t>
            </a:r>
            <a:endParaRPr lang="cs-CZ" altLang="cs-CZ" sz="2400" dirty="0"/>
          </a:p>
          <a:p>
            <a:pPr marL="0" indent="0">
              <a:lnSpc>
                <a:spcPct val="200000"/>
              </a:lnSpc>
              <a:buNone/>
            </a:pPr>
            <a:r>
              <a:rPr lang="en-US" altLang="cs-CZ" sz="2400" dirty="0"/>
              <a:t>v </a:t>
            </a:r>
            <a:r>
              <a:rPr lang="en-US" altLang="cs-CZ" sz="2400" dirty="0" err="1"/>
              <a:t>Osvobozeném</a:t>
            </a:r>
            <a:r>
              <a:rPr lang="en-US" altLang="cs-CZ" sz="2400" dirty="0"/>
              <a:t> </a:t>
            </a:r>
            <a:r>
              <a:rPr lang="en-US" altLang="cs-CZ" sz="2400" dirty="0" err="1"/>
              <a:t>divadle</a:t>
            </a:r>
            <a:endParaRPr lang="en-US" altLang="cs-CZ" sz="2400" dirty="0"/>
          </a:p>
          <a:p>
            <a:pPr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en-US" altLang="cs-CZ" sz="2400" dirty="0"/>
              <a:t>1938 </a:t>
            </a:r>
            <a:r>
              <a:rPr lang="en-US" altLang="cs-CZ" sz="2400" dirty="0" err="1"/>
              <a:t>opustil</a:t>
            </a:r>
            <a:r>
              <a:rPr lang="en-US" altLang="cs-CZ" sz="2400" dirty="0"/>
              <a:t> </a:t>
            </a:r>
            <a:r>
              <a:rPr lang="en-US" altLang="cs-CZ" sz="2400" dirty="0" err="1"/>
              <a:t>Československo</a:t>
            </a:r>
            <a:r>
              <a:rPr lang="en-US" altLang="cs-CZ" sz="2400" dirty="0"/>
              <a:t> </a:t>
            </a:r>
            <a:r>
              <a:rPr lang="en-US" altLang="cs-CZ" sz="2400" dirty="0">
                <a:sym typeface="Wingdings" panose="05000000000000000000" pitchFamily="2" charset="2"/>
              </a:rPr>
              <a:t> USA</a:t>
            </a:r>
          </a:p>
          <a:p>
            <a:pPr>
              <a:buFont typeface="Calibri" panose="020F0502020204030204" pitchFamily="34" charset="0"/>
              <a:buNone/>
            </a:pPr>
            <a:endParaRPr lang="en-US" altLang="cs-CZ" b="1" u="sng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205" name="Rectangle 8198">
            <a:extLst>
              <a:ext uri="{FF2B5EF4-FFF2-40B4-BE49-F238E27FC236}">
                <a16:creationId xmlns:a16="http://schemas.microsoft.com/office/drawing/2014/main" id="{0AB6E427-3F73-4C06-A5D5-AE52C3883B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06" name="Rectangle 8200">
            <a:extLst>
              <a:ext uri="{FF2B5EF4-FFF2-40B4-BE49-F238E27FC236}">
                <a16:creationId xmlns:a16="http://schemas.microsoft.com/office/drawing/2014/main" id="{D8C9BDAA-0390-4B39-9B5C-BC95E5120D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sp>
        <p:nvSpPr>
          <p:cNvPr id="8194" name="Nadpis 1">
            <a:extLst>
              <a:ext uri="{FF2B5EF4-FFF2-40B4-BE49-F238E27FC236}">
                <a16:creationId xmlns:a16="http://schemas.microsoft.com/office/drawing/2014/main" id="{4632FA02-560B-1DDB-0C96-84BF6AECA5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70" y="516835"/>
            <a:ext cx="3084844" cy="2103875"/>
          </a:xfrm>
        </p:spPr>
        <p:txBody>
          <a:bodyPr>
            <a:normAutofit/>
          </a:bodyPr>
          <a:lstStyle/>
          <a:p>
            <a:r>
              <a:rPr lang="cs-CZ" altLang="cs-CZ" sz="3600" b="1">
                <a:solidFill>
                  <a:srgbClr val="FFFFFF"/>
                </a:solidFill>
              </a:rPr>
              <a:t>DÍLO -DIVADELNÍ HRY</a:t>
            </a:r>
            <a:br>
              <a:rPr lang="cs-CZ" altLang="cs-CZ" sz="3600" b="1">
                <a:solidFill>
                  <a:srgbClr val="FFFFFF"/>
                </a:solidFill>
              </a:rPr>
            </a:br>
            <a:endParaRPr lang="cs-CZ" altLang="cs-CZ" sz="3600" b="1" u="sng">
              <a:solidFill>
                <a:srgbClr val="FFFFFF"/>
              </a:solidFill>
            </a:endParaRP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4670006-439C-F55B-41A5-3257BF4158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2371" y="2653800"/>
            <a:ext cx="3084844" cy="3335519"/>
          </a:xfrm>
        </p:spPr>
        <p:txBody>
          <a:bodyPr>
            <a:normAutofit/>
          </a:bodyPr>
          <a:lstStyle/>
          <a:p>
            <a:pPr eaLnBrk="1" hangingPunct="1"/>
            <a:r>
              <a:rPr lang="cs-CZ" altLang="cs-CZ" sz="1500" i="1">
                <a:solidFill>
                  <a:srgbClr val="FFFFFF"/>
                </a:solidFill>
              </a:rPr>
              <a:t>Vest pocket revue</a:t>
            </a:r>
            <a:r>
              <a:rPr lang="cs-CZ" altLang="cs-CZ" sz="1500">
                <a:solidFill>
                  <a:srgbClr val="FFFFFF"/>
                </a:solidFill>
              </a:rPr>
              <a:t> – nové pojetí scény, vystupovali jako bíle nalíčení klauni, kteří si povídají nejen mezi sebou, ale i s obecenstvem</a:t>
            </a:r>
          </a:p>
          <a:p>
            <a:pPr eaLnBrk="1" hangingPunct="1"/>
            <a:r>
              <a:rPr lang="cs-CZ" altLang="cs-CZ" sz="1500" i="1">
                <a:solidFill>
                  <a:srgbClr val="FFFFFF"/>
                </a:solidFill>
              </a:rPr>
              <a:t>Osel a stín</a:t>
            </a:r>
            <a:r>
              <a:rPr lang="cs-CZ" altLang="cs-CZ" sz="1500">
                <a:solidFill>
                  <a:srgbClr val="FFFFFF"/>
                </a:solidFill>
              </a:rPr>
              <a:t> – antická historka – spor o poplatek za odpočinek ve stínu osla. </a:t>
            </a:r>
          </a:p>
          <a:p>
            <a:pPr eaLnBrk="1" hangingPunct="1"/>
            <a:r>
              <a:rPr lang="cs-CZ" altLang="cs-CZ" sz="1500" i="1">
                <a:solidFill>
                  <a:srgbClr val="FFFFFF"/>
                </a:solidFill>
              </a:rPr>
              <a:t>Kat a blázen</a:t>
            </a:r>
            <a:r>
              <a:rPr lang="cs-CZ" altLang="cs-CZ" sz="1500">
                <a:solidFill>
                  <a:srgbClr val="FFFFFF"/>
                </a:solidFill>
              </a:rPr>
              <a:t> – kritika fašismu</a:t>
            </a:r>
          </a:p>
          <a:p>
            <a:pPr eaLnBrk="1" hangingPunct="1"/>
            <a:r>
              <a:rPr lang="cs-CZ" altLang="cs-CZ" sz="1500" i="1">
                <a:solidFill>
                  <a:srgbClr val="FFFFFF"/>
                </a:solidFill>
              </a:rPr>
              <a:t>Balada z hadrů </a:t>
            </a:r>
            <a:r>
              <a:rPr lang="cs-CZ" altLang="cs-CZ" sz="1500">
                <a:solidFill>
                  <a:srgbClr val="FFFFFF"/>
                </a:solidFill>
              </a:rPr>
              <a:t>– pocta Villonovi, buřiči a velkému básníku středověké Francie</a:t>
            </a:r>
          </a:p>
          <a:p>
            <a:pPr eaLnBrk="1" hangingPunct="1"/>
            <a:endParaRPr lang="cs-CZ" altLang="cs-CZ" sz="1500" b="1" u="sng">
              <a:solidFill>
                <a:srgbClr val="FFFFFF"/>
              </a:solidFill>
            </a:endParaRPr>
          </a:p>
          <a:p>
            <a:pPr eaLnBrk="1" hangingPunct="1">
              <a:buFont typeface="Wingdings 2" panose="05020102010507070707" pitchFamily="18" charset="2"/>
              <a:buNone/>
            </a:pPr>
            <a:endParaRPr lang="cs-CZ" altLang="cs-CZ" sz="1500" b="1" u="sng">
              <a:solidFill>
                <a:srgbClr val="FFFFFF"/>
              </a:solidFill>
            </a:endParaRPr>
          </a:p>
          <a:p>
            <a:pPr eaLnBrk="1" hangingPunct="1">
              <a:buFont typeface="Wingdings 2" panose="05020102010507070707" pitchFamily="18" charset="2"/>
              <a:buNone/>
            </a:pPr>
            <a:endParaRPr lang="cs-CZ" altLang="cs-CZ" sz="1500" b="1" u="sng">
              <a:solidFill>
                <a:srgbClr val="FFFFFF"/>
              </a:solidFill>
            </a:endParaRPr>
          </a:p>
        </p:txBody>
      </p:sp>
      <p:sp>
        <p:nvSpPr>
          <p:cNvPr id="8207" name="Rectangle 8202">
            <a:extLst>
              <a:ext uri="{FF2B5EF4-FFF2-40B4-BE49-F238E27FC236}">
                <a16:creationId xmlns:a16="http://schemas.microsoft.com/office/drawing/2014/main" id="{F9DB1FE5-9D46-433B-99D1-2F1B8DC798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DA617EEA-40E4-6640-8AA9-E6F2C66610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2017" y="1551030"/>
            <a:ext cx="6798082" cy="37559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73ECEC8-0F24-45B8-950F-35FC94BCEA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F02B14A2-BAE1-524A-504E-EB9F900066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9485" y="634946"/>
            <a:ext cx="3690257" cy="1450757"/>
          </a:xfrm>
        </p:spPr>
        <p:txBody>
          <a:bodyPr>
            <a:normAutofit/>
          </a:bodyPr>
          <a:lstStyle/>
          <a:p>
            <a:r>
              <a:rPr lang="cs-CZ" dirty="0"/>
              <a:t>Filmy 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0ACAECB7-DA0B-AAD4-5C24-18CF1EE372D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6865" b="2"/>
          <a:stretch/>
        </p:blipFill>
        <p:spPr>
          <a:xfrm>
            <a:off x="633999" y="640081"/>
            <a:ext cx="6909801" cy="5314406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9EB8C68-FF1B-4849-867B-32D29B19F1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892143" y="2085703"/>
            <a:ext cx="35661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044C2E4-4617-E9F0-66FE-2C3ED6670D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59485" y="2198914"/>
            <a:ext cx="3690257" cy="3670180"/>
          </a:xfrm>
        </p:spPr>
        <p:txBody>
          <a:bodyPr>
            <a:normAutofit/>
          </a:bodyPr>
          <a:lstStyle/>
          <a:p>
            <a:pPr eaLnBrk="1" hangingPunct="1">
              <a:buFont typeface="Wingdings 2" panose="05020102010507070707" pitchFamily="18" charset="2"/>
              <a:buNone/>
            </a:pPr>
            <a:r>
              <a:rPr lang="cs-CZ" altLang="cs-CZ" sz="1700"/>
              <a:t>režisér Martin Frič</a:t>
            </a:r>
          </a:p>
          <a:p>
            <a:pPr eaLnBrk="1" hangingPunct="1"/>
            <a:r>
              <a:rPr lang="cs-CZ" altLang="cs-CZ" sz="1700" i="1"/>
              <a:t>Pudr a benzín</a:t>
            </a:r>
            <a:r>
              <a:rPr lang="cs-CZ" altLang="cs-CZ" sz="1700"/>
              <a:t>  </a:t>
            </a:r>
          </a:p>
          <a:p>
            <a:pPr eaLnBrk="1" hangingPunct="1"/>
            <a:r>
              <a:rPr lang="cs-CZ" altLang="cs-CZ" sz="1700" i="1"/>
              <a:t>Peníze nebo život</a:t>
            </a:r>
            <a:endParaRPr lang="cs-CZ" altLang="cs-CZ" sz="1700"/>
          </a:p>
          <a:p>
            <a:pPr eaLnBrk="1" hangingPunct="1"/>
            <a:r>
              <a:rPr lang="cs-CZ" altLang="cs-CZ" sz="1700" i="1"/>
              <a:t>U nás v Kocourkově</a:t>
            </a:r>
            <a:endParaRPr lang="cs-CZ" altLang="cs-CZ" sz="1700"/>
          </a:p>
          <a:p>
            <a:pPr eaLnBrk="1" hangingPunct="1"/>
            <a:r>
              <a:rPr lang="cs-CZ" altLang="cs-CZ" sz="1700" i="1"/>
              <a:t>Hej rup!</a:t>
            </a:r>
            <a:r>
              <a:rPr lang="cs-CZ" altLang="cs-CZ" sz="1700"/>
              <a:t> </a:t>
            </a:r>
          </a:p>
          <a:p>
            <a:pPr eaLnBrk="1" hangingPunct="1"/>
            <a:r>
              <a:rPr lang="cs-CZ" altLang="cs-CZ" sz="1700" i="1"/>
              <a:t>Svět patří nám</a:t>
            </a:r>
            <a:endParaRPr lang="cs-CZ" altLang="cs-CZ" sz="1700"/>
          </a:p>
          <a:p>
            <a:pPr eaLnBrk="1" hangingPunct="1"/>
            <a:r>
              <a:rPr lang="cs-CZ" altLang="cs-CZ" sz="1700" i="1"/>
              <a:t>Císařův pekař a pekařův císař</a:t>
            </a:r>
          </a:p>
          <a:p>
            <a:pPr eaLnBrk="1" hangingPunct="1"/>
            <a:r>
              <a:rPr lang="cs-CZ" altLang="cs-CZ" sz="1700" i="1"/>
              <a:t>Byl jednou jeden král</a:t>
            </a:r>
            <a:r>
              <a:rPr lang="cs-CZ" altLang="cs-CZ" sz="1700"/>
              <a:t> – hlavní role Vlasta Burian</a:t>
            </a:r>
          </a:p>
          <a:p>
            <a:endParaRPr lang="cs-CZ" sz="170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D417315-0A35-4882-ABD2-ABE3C89E5D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B53612E-ADB2-4457-9688-89506397AF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64368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2C8201C-F136-97C2-3B9F-A2A034D209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Knihy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B0BFD3A-1AEB-5C44-F3AD-E97B324EBA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b="1" dirty="0"/>
              <a:t>Fimfárum </a:t>
            </a:r>
          </a:p>
          <a:p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17B0B2F4-0E1B-3EE3-9365-426E6BC4F4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2009" y="1845734"/>
            <a:ext cx="6268325" cy="4086795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3506E18F-7C93-F341-AF4A-108B792CFC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1666" y="2285789"/>
            <a:ext cx="2381250" cy="3143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5004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08CB54FC-0B2A-4107-9A70-958B90B765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E95F4742-1FB0-7239-59B6-C357BD6515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7176" y="295027"/>
            <a:ext cx="5127171" cy="145075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 err="1"/>
              <a:t>Fimfárum</a:t>
            </a:r>
            <a:r>
              <a:rPr lang="en-US" dirty="0"/>
              <a:t> 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64CDCFA5-412E-8246-5D82-49E94E269C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193" y="2028734"/>
            <a:ext cx="3217608" cy="1464011"/>
          </a:xfrm>
          <a:prstGeom prst="rect">
            <a:avLst/>
          </a:prstGeom>
        </p:spPr>
      </p:pic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7855A9B5-1710-4B19-B0F1-CDFDD4ED5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411684" y="2086188"/>
            <a:ext cx="4748808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71EA3B42-1F6C-D831-6791-1C85E097EF34}"/>
              </a:ext>
            </a:extLst>
          </p:cNvPr>
          <p:cNvSpPr txBox="1"/>
          <p:nvPr/>
        </p:nvSpPr>
        <p:spPr>
          <a:xfrm>
            <a:off x="4047176" y="1959362"/>
            <a:ext cx="7416800" cy="3907723"/>
          </a:xfrm>
          <a:prstGeom prst="rect">
            <a:avLst/>
          </a:prstGeom>
        </p:spPr>
        <p:txBody>
          <a:bodyPr vert="horz" lIns="0" tIns="45720" rIns="0" bIns="45720" numCol="2" rtlCol="0">
            <a:noAutofit/>
          </a:bodyPr>
          <a:lstStyle/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Calibri" panose="020F0502020204030204" pitchFamily="34" charset="0"/>
              <a:buAutoNum type="arabicPeriod"/>
            </a:pPr>
            <a:r>
              <a:rPr lang="en-US" sz="2000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Královna</a:t>
            </a:r>
            <a:r>
              <a:rPr lang="en-US" sz="20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Koloběžka</a:t>
            </a:r>
            <a:r>
              <a:rPr lang="en-US" sz="20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První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Calibri" panose="020F0502020204030204" pitchFamily="34" charset="0"/>
              <a:buAutoNum type="arabicPeriod"/>
            </a:pPr>
            <a:r>
              <a:rPr lang="en-US" sz="2000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Fimfárum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Calibri" panose="020F0502020204030204" pitchFamily="34" charset="0"/>
              <a:buAutoNum type="arabicPeriod"/>
            </a:pPr>
            <a:r>
              <a:rPr lang="en-US" sz="20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 </a:t>
            </a:r>
            <a:r>
              <a:rPr lang="en-US" sz="2000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rybáři</a:t>
            </a:r>
            <a:r>
              <a:rPr lang="en-US" sz="20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 </a:t>
            </a:r>
            <a:r>
              <a:rPr lang="en-US" sz="2000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jeho</a:t>
            </a:r>
            <a:r>
              <a:rPr lang="en-US" sz="20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ženě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Calibri" panose="020F0502020204030204" pitchFamily="34" charset="0"/>
              <a:buAutoNum type="arabicPeriod"/>
            </a:pPr>
            <a:r>
              <a:rPr lang="en-US" sz="20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Jak </a:t>
            </a:r>
            <a:r>
              <a:rPr lang="en-US" sz="2000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na</a:t>
            </a:r>
            <a:r>
              <a:rPr lang="en-US" sz="20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Šumavě</a:t>
            </a:r>
            <a:r>
              <a:rPr lang="en-US" sz="20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obři</a:t>
            </a:r>
            <a:r>
              <a:rPr lang="en-US" sz="20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vyhynuli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Calibri" panose="020F0502020204030204" pitchFamily="34" charset="0"/>
              <a:buAutoNum type="arabicPeriod"/>
            </a:pPr>
            <a:r>
              <a:rPr lang="en-US" sz="2000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Až</a:t>
            </a:r>
            <a:r>
              <a:rPr lang="en-US" sz="20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opadá</a:t>
            </a:r>
            <a:r>
              <a:rPr lang="en-US" sz="20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listí</a:t>
            </a:r>
            <a:r>
              <a:rPr lang="en-US" sz="20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z </a:t>
            </a:r>
            <a:r>
              <a:rPr lang="en-US" sz="2000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dubu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Calibri" panose="020F0502020204030204" pitchFamily="34" charset="0"/>
              <a:buAutoNum type="arabicPeriod"/>
            </a:pPr>
            <a:r>
              <a:rPr lang="en-US" sz="2000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Lakomá</a:t>
            </a:r>
            <a:r>
              <a:rPr lang="en-US" sz="20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Barka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Calibri" panose="020F0502020204030204" pitchFamily="34" charset="0"/>
              <a:buAutoNum type="arabicPeriod"/>
            </a:pPr>
            <a:r>
              <a:rPr lang="en-US" sz="2000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Líná</a:t>
            </a:r>
            <a:r>
              <a:rPr lang="en-US" sz="20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pohádka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Calibri" panose="020F0502020204030204" pitchFamily="34" charset="0"/>
              <a:buAutoNum type="arabicPeriod"/>
            </a:pPr>
            <a:r>
              <a:rPr lang="en-US" sz="2000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Moře</a:t>
            </a:r>
            <a:r>
              <a:rPr lang="en-US" sz="20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US" sz="2000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strýčku</a:t>
            </a:r>
            <a:r>
              <a:rPr lang="en-US" sz="20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US" sz="2000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proč</a:t>
            </a:r>
            <a:r>
              <a:rPr lang="en-US" sz="20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je </a:t>
            </a:r>
            <a:r>
              <a:rPr lang="en-US" sz="2000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slané</a:t>
            </a:r>
            <a:r>
              <a:rPr lang="en-US" sz="20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?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Calibri" panose="020F0502020204030204" pitchFamily="34" charset="0"/>
              <a:buAutoNum type="arabicPeriod"/>
            </a:pPr>
            <a:r>
              <a:rPr lang="en-US" sz="2000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Splněný</a:t>
            </a:r>
            <a:r>
              <a:rPr lang="en-US" sz="20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sen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Calibri" panose="020F0502020204030204" pitchFamily="34" charset="0"/>
              <a:buAutoNum type="arabicPeriod"/>
            </a:pPr>
            <a:r>
              <a:rPr lang="en-US" sz="2000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Tři</a:t>
            </a:r>
            <a:r>
              <a:rPr lang="en-US" sz="20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sestry</a:t>
            </a:r>
            <a:r>
              <a:rPr lang="en-US" sz="20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 </a:t>
            </a:r>
            <a:r>
              <a:rPr lang="en-US" sz="2000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jeden</a:t>
            </a:r>
            <a:r>
              <a:rPr lang="en-US" sz="20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prsten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Calibri" panose="020F0502020204030204" pitchFamily="34" charset="0"/>
              <a:buAutoNum type="arabicPeriod"/>
            </a:pPr>
            <a:r>
              <a:rPr lang="en-US" sz="2000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Paleček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Calibri" panose="020F0502020204030204" pitchFamily="34" charset="0"/>
              <a:buAutoNum type="arabicPeriod"/>
            </a:pPr>
            <a:r>
              <a:rPr lang="en-US" sz="2000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František</a:t>
            </a:r>
            <a:r>
              <a:rPr lang="en-US" sz="20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Nebojsa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Calibri" panose="020F0502020204030204" pitchFamily="34" charset="0"/>
              <a:buAutoNum type="arabicPeriod"/>
            </a:pPr>
            <a:r>
              <a:rPr lang="en-US" sz="2000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Král</a:t>
            </a:r>
            <a:r>
              <a:rPr lang="en-US" sz="20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měl</a:t>
            </a:r>
            <a:r>
              <a:rPr lang="en-US" sz="20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tři</a:t>
            </a:r>
            <a:r>
              <a:rPr lang="en-US" sz="20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syny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Calibri" panose="020F0502020204030204" pitchFamily="34" charset="0"/>
              <a:buAutoNum type="arabicPeriod"/>
            </a:pPr>
            <a:r>
              <a:rPr lang="en-US" sz="2000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Tři</a:t>
            </a:r>
            <a:r>
              <a:rPr lang="en-US" sz="20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veteráni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Calibri" panose="020F0502020204030204" pitchFamily="34" charset="0"/>
              <a:buAutoNum type="arabicPeriod"/>
            </a:pPr>
            <a:r>
              <a:rPr lang="en-US" sz="2000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Pohádka</a:t>
            </a:r>
            <a:r>
              <a:rPr lang="en-US" sz="20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o </a:t>
            </a:r>
            <a:r>
              <a:rPr lang="en-US" sz="2000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zasloužilém</a:t>
            </a:r>
            <a:r>
              <a:rPr lang="en-US" sz="20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vrabci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Calibri" panose="020F0502020204030204" pitchFamily="34" charset="0"/>
              <a:buAutoNum type="arabicPeriod"/>
            </a:pPr>
            <a:r>
              <a:rPr lang="en-US" sz="20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 </a:t>
            </a:r>
            <a:r>
              <a:rPr lang="en-US" sz="2000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třech</a:t>
            </a:r>
            <a:r>
              <a:rPr lang="en-US" sz="20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hrbáčích</a:t>
            </a:r>
            <a:r>
              <a:rPr lang="en-US" sz="20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z </a:t>
            </a:r>
            <a:r>
              <a:rPr lang="en-US" sz="2000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Damašku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Calibri" panose="020F0502020204030204" pitchFamily="34" charset="0"/>
              <a:buAutoNum type="arabicPeriod"/>
            </a:pPr>
            <a:r>
              <a:rPr lang="en-US" sz="2000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Chlap</a:t>
            </a:r>
            <a:r>
              <a:rPr lang="en-US" sz="20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US" sz="2000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děd</a:t>
            </a:r>
            <a:r>
              <a:rPr lang="en-US" sz="20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US" sz="2000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vnuk</a:t>
            </a:r>
            <a:r>
              <a:rPr lang="en-US" sz="20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pes a </a:t>
            </a:r>
            <a:r>
              <a:rPr lang="en-US" sz="2000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hrob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(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příběh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sestavený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pouze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z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jednoslabičných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slov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aneb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chvála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češtiny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)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6587DBF8-5C50-4034-8B79-FE54A01A8E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rgbClr val="E7DF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14720853-E885-4BE5-BFE2-24004CEF69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rgbClr val="1A37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sp>
        <p:nvSpPr>
          <p:cNvPr id="16" name="TextovéPole 15">
            <a:extLst>
              <a:ext uri="{FF2B5EF4-FFF2-40B4-BE49-F238E27FC236}">
                <a16:creationId xmlns:a16="http://schemas.microsoft.com/office/drawing/2014/main" id="{9CF4DB68-272F-0B0D-3AC5-CC7012C81B1E}"/>
              </a:ext>
            </a:extLst>
          </p:cNvPr>
          <p:cNvSpPr txBox="1"/>
          <p:nvPr/>
        </p:nvSpPr>
        <p:spPr>
          <a:xfrm>
            <a:off x="398971" y="5851898"/>
            <a:ext cx="60945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>
                <a:hlinkClick r:id="rId3"/>
              </a:rPr>
              <a:t>https://www.youtube.com/watch?v=z4URJ5iKHMg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601301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3E6204A-7E09-0C58-6ACE-994F975377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Fimfárum – Lakomá Barka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B4453A5-49FA-2E29-901C-D85068234D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9781" y="1845734"/>
            <a:ext cx="11835442" cy="4356658"/>
          </a:xfrm>
        </p:spPr>
        <p:txBody>
          <a:bodyPr numCol="2">
            <a:normAutofit fontScale="92500"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cs-CZ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Rozhodněte o pravdivosti, nepravdivosti tvrzení.</a:t>
            </a:r>
          </a:p>
          <a:p>
            <a:pPr marL="342900" lvl="0" indent="-342900">
              <a:lnSpc>
                <a:spcPct val="115000"/>
              </a:lnSpc>
              <a:buFont typeface="+mj-lt"/>
              <a:buAutoNum type="arabicPeriod"/>
            </a:pPr>
            <a:r>
              <a:rPr lang="cs-CZ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Barka byla obyvatelkou Hrdlořez.</a:t>
            </a:r>
          </a:p>
          <a:p>
            <a:pPr marL="342900" lvl="0" indent="-342900">
              <a:lnSpc>
                <a:spcPct val="115000"/>
              </a:lnSpc>
              <a:buFont typeface="+mj-lt"/>
              <a:buAutoNum type="arabicPeriod"/>
            </a:pPr>
            <a:r>
              <a:rPr lang="cs-CZ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Obyvatelé Dejvic byli štědří, laskaví a pohostinní.</a:t>
            </a:r>
          </a:p>
          <a:p>
            <a:pPr marL="342900" lvl="0" indent="-342900">
              <a:lnSpc>
                <a:spcPct val="115000"/>
              </a:lnSpc>
              <a:buFont typeface="+mj-lt"/>
              <a:buAutoNum type="arabicPeriod"/>
            </a:pPr>
            <a:r>
              <a:rPr lang="cs-CZ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Barka byla farářova kuchařka.</a:t>
            </a:r>
          </a:p>
          <a:p>
            <a:pPr marL="342900" lvl="0" indent="-342900">
              <a:lnSpc>
                <a:spcPct val="115000"/>
              </a:lnSpc>
              <a:buFont typeface="+mj-lt"/>
              <a:buAutoNum type="arabicPeriod"/>
            </a:pPr>
            <a:r>
              <a:rPr lang="cs-CZ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Barka si šila záclony z buřtů.</a:t>
            </a:r>
          </a:p>
          <a:p>
            <a:pPr marL="342900" lvl="0" indent="-342900">
              <a:lnSpc>
                <a:spcPct val="115000"/>
              </a:lnSpc>
              <a:buFont typeface="+mj-lt"/>
              <a:buAutoNum type="arabicPeriod"/>
            </a:pPr>
            <a:r>
              <a:rPr lang="cs-CZ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Barka odmítala platit za jízdné.</a:t>
            </a:r>
          </a:p>
          <a:p>
            <a:pPr marL="342900" lvl="0" indent="-342900">
              <a:lnSpc>
                <a:spcPct val="115000"/>
              </a:lnSpc>
              <a:buFont typeface="+mj-lt"/>
              <a:buAutoNum type="arabicPeriod"/>
            </a:pPr>
            <a:r>
              <a:rPr lang="cs-CZ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Barka s farářem se rozhodla, že darují prase učiteli.</a:t>
            </a:r>
          </a:p>
          <a:p>
            <a:pPr marL="342900" lvl="0" indent="-342900">
              <a:lnSpc>
                <a:spcPct val="115000"/>
              </a:lnSpc>
              <a:buFont typeface="+mj-lt"/>
              <a:buAutoNum type="arabicPeriod"/>
            </a:pPr>
            <a:r>
              <a:rPr lang="cs-CZ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Učitel ukradl faráři menší prase.</a:t>
            </a:r>
          </a:p>
          <a:p>
            <a:pPr marL="342900" lvl="0" indent="-342900">
              <a:lnSpc>
                <a:spcPct val="115000"/>
              </a:lnSpc>
              <a:buFont typeface="+mj-lt"/>
              <a:buAutoNum type="arabicPeriod"/>
            </a:pPr>
            <a:r>
              <a:rPr lang="cs-CZ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Učitel a jeho děti pomlouvali Barku.</a:t>
            </a:r>
          </a:p>
          <a:p>
            <a:pPr marL="342900" lvl="0" indent="-342900">
              <a:lnSpc>
                <a:spcPct val="115000"/>
              </a:lnSpc>
              <a:buFont typeface="+mj-lt"/>
              <a:buAutoNum type="arabicPeriod"/>
            </a:pPr>
            <a:r>
              <a:rPr lang="cs-CZ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Učitel se pokusil Barku zabít.</a:t>
            </a:r>
          </a:p>
          <a:p>
            <a:pPr marL="342900" lvl="0" indent="-342900">
              <a:lnSpc>
                <a:spcPct val="115000"/>
              </a:lnSpc>
              <a:buFont typeface="+mj-lt"/>
              <a:buAutoNum type="arabicPeriod"/>
            </a:pPr>
            <a:r>
              <a:rPr lang="cs-CZ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Kubát byl hladový, hlídal svůj majetek hlavně v noci, ve dne spal.</a:t>
            </a:r>
          </a:p>
          <a:p>
            <a:pPr marL="342900" lvl="0" indent="-342900">
              <a:lnSpc>
                <a:spcPct val="115000"/>
              </a:lnSpc>
              <a:buFont typeface="+mj-lt"/>
              <a:buAutoNum type="arabicPeriod"/>
            </a:pPr>
            <a:r>
              <a:rPr lang="cs-CZ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Kubát neměl rád učiteli a pomstil se mu.</a:t>
            </a:r>
          </a:p>
          <a:p>
            <a:pPr marL="342900" lvl="0" indent="-342900">
              <a:lnSpc>
                <a:spcPct val="115000"/>
              </a:lnSpc>
              <a:buFont typeface="+mj-lt"/>
              <a:buAutoNum type="arabicPeriod"/>
            </a:pPr>
            <a:r>
              <a:rPr lang="cs-CZ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Barka se z mdloby probrala u sebe v pokoji.</a:t>
            </a:r>
          </a:p>
          <a:p>
            <a:pPr marL="342900" lvl="0" indent="-342900">
              <a:lnSpc>
                <a:spcPct val="115000"/>
              </a:lnSpc>
              <a:buFont typeface="+mj-lt"/>
              <a:buAutoNum type="arabicPeriod"/>
            </a:pPr>
            <a:r>
              <a:rPr lang="cs-CZ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Barka se změnila a přestala lakotit.</a:t>
            </a: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cs-CZ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 celé události nejvíce získal učitel.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98443404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ktiva">
  <a:themeElements>
    <a:clrScheme name="Retrospektiva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ktiv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kti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27</TotalTime>
  <Words>501</Words>
  <Application>Microsoft Office PowerPoint</Application>
  <PresentationFormat>Širokoúhlá obrazovka</PresentationFormat>
  <Paragraphs>80</Paragraphs>
  <Slides>10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5" baseType="lpstr">
      <vt:lpstr>Calibri</vt:lpstr>
      <vt:lpstr>Calibri Light</vt:lpstr>
      <vt:lpstr>Wingdings</vt:lpstr>
      <vt:lpstr>Wingdings 2</vt:lpstr>
      <vt:lpstr>Retrospektiva</vt:lpstr>
      <vt:lpstr>AUTORSKÁ POHÁDKA</vt:lpstr>
      <vt:lpstr>Druhy pohádek </vt:lpstr>
      <vt:lpstr>JAN WERICH 6. února 1905 Praha – 31. října 1980 Praha</vt:lpstr>
      <vt:lpstr>Prezentace aplikace PowerPoint</vt:lpstr>
      <vt:lpstr>DÍLO -DIVADELNÍ HRY </vt:lpstr>
      <vt:lpstr>Filmy </vt:lpstr>
      <vt:lpstr>Knihy</vt:lpstr>
      <vt:lpstr>Fimfárum </vt:lpstr>
      <vt:lpstr>Fimfárum – Lakomá Barka </vt:lpstr>
      <vt:lpstr>Fimfárum – Lakomá Barka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AUTORSKÁ POHÁDKA</dc:title>
  <dc:creator>Milan Bednář</dc:creator>
  <cp:lastModifiedBy>Milan Bednář</cp:lastModifiedBy>
  <cp:revision>1</cp:revision>
  <dcterms:created xsi:type="dcterms:W3CDTF">2023-10-29T16:50:37Z</dcterms:created>
  <dcterms:modified xsi:type="dcterms:W3CDTF">2023-10-29T17:18:21Z</dcterms:modified>
</cp:coreProperties>
</file>