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82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4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94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73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90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14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66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99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87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32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5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CBD4-9357-4071-9012-F2021CF6E8BA}" type="datetimeFigureOut">
              <a:rPr lang="cs-CZ" smtClean="0"/>
              <a:t>03.11.2020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9FBD-5CBD-4BC1-BDDB-F573C67431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36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Wiederholungstest</a:t>
            </a:r>
            <a:r>
              <a:rPr lang="cs-CZ" dirty="0" smtClean="0"/>
              <a:t> 6. lekce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82176" y="3602038"/>
            <a:ext cx="3185823" cy="461079"/>
          </a:xfrm>
        </p:spPr>
        <p:txBody>
          <a:bodyPr/>
          <a:lstStyle/>
          <a:p>
            <a:r>
              <a:rPr lang="cs-CZ" dirty="0" smtClean="0"/>
              <a:t>7. třída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9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0196"/>
            <a:ext cx="8348870" cy="891181"/>
          </a:xfrm>
        </p:spPr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Ergänze</a:t>
            </a:r>
            <a:r>
              <a:rPr lang="cs-CZ" dirty="0" smtClean="0"/>
              <a:t>. Doplň.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199" y="1216550"/>
            <a:ext cx="11736124" cy="4960413"/>
          </a:xfrm>
        </p:spPr>
        <p:txBody>
          <a:bodyPr/>
          <a:lstStyle/>
          <a:p>
            <a:r>
              <a:rPr lang="cs-CZ" b="1" dirty="0" smtClean="0"/>
              <a:t>A)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kauft</a:t>
            </a:r>
            <a:r>
              <a:rPr lang="cs-CZ" b="1" dirty="0" smtClean="0"/>
              <a:t> </a:t>
            </a:r>
            <a:r>
              <a:rPr lang="cs-CZ" b="1" dirty="0" err="1" smtClean="0"/>
              <a:t>die</a:t>
            </a:r>
            <a:r>
              <a:rPr lang="cs-CZ" b="1" dirty="0" smtClean="0"/>
              <a:t> </a:t>
            </a:r>
            <a:r>
              <a:rPr lang="cs-CZ" b="1" dirty="0" err="1" smtClean="0"/>
              <a:t>Mutter</a:t>
            </a:r>
            <a:r>
              <a:rPr lang="cs-CZ" b="1" dirty="0" smtClean="0"/>
              <a:t>? /Co koupí matka? </a:t>
            </a:r>
          </a:p>
          <a:p>
            <a:pPr marL="0" indent="0">
              <a:buNone/>
            </a:pPr>
            <a:r>
              <a:rPr lang="cs-CZ" dirty="0" smtClean="0"/>
              <a:t>Die </a:t>
            </a:r>
            <a:r>
              <a:rPr lang="cs-CZ" dirty="0" err="1" smtClean="0"/>
              <a:t>Mutter</a:t>
            </a:r>
            <a:r>
              <a:rPr lang="cs-CZ" dirty="0" smtClean="0"/>
              <a:t> von Angelika </a:t>
            </a:r>
            <a:r>
              <a:rPr lang="cs-CZ" dirty="0" err="1" smtClean="0"/>
              <a:t>kauft</a:t>
            </a:r>
            <a:r>
              <a:rPr lang="cs-CZ" dirty="0" smtClean="0"/>
              <a:t> …… </a:t>
            </a:r>
            <a:r>
              <a:rPr lang="cs-CZ" dirty="0" err="1" smtClean="0"/>
              <a:t>Schere</a:t>
            </a:r>
            <a:r>
              <a:rPr lang="cs-CZ" dirty="0" smtClean="0"/>
              <a:t>, </a:t>
            </a:r>
            <a:r>
              <a:rPr lang="cs-CZ" dirty="0" smtClean="0"/>
              <a:t>…… </a:t>
            </a:r>
            <a:r>
              <a:rPr lang="cs-CZ" dirty="0" err="1" smtClean="0"/>
              <a:t>Lineal</a:t>
            </a:r>
            <a:r>
              <a:rPr lang="cs-CZ" dirty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smtClean="0"/>
              <a:t>……… </a:t>
            </a:r>
            <a:r>
              <a:rPr lang="cs-CZ" dirty="0" err="1" smtClean="0"/>
              <a:t>Bleistift</a:t>
            </a:r>
            <a:r>
              <a:rPr lang="cs-CZ" dirty="0" smtClean="0"/>
              <a:t>.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Mittwoch</a:t>
            </a:r>
            <a:r>
              <a:rPr lang="cs-CZ" dirty="0" smtClean="0"/>
              <a:t> </a:t>
            </a:r>
            <a:r>
              <a:rPr lang="cs-CZ" dirty="0" err="1" smtClean="0"/>
              <a:t>kauft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noch</a:t>
            </a:r>
            <a:r>
              <a:rPr lang="cs-CZ" dirty="0" smtClean="0"/>
              <a:t> …… CD, ……… </a:t>
            </a:r>
            <a:r>
              <a:rPr lang="cs-CZ" dirty="0" err="1" smtClean="0"/>
              <a:t>Drucker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…… Buch.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b)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bekommt</a:t>
            </a:r>
            <a:r>
              <a:rPr lang="cs-CZ" b="1" dirty="0" smtClean="0"/>
              <a:t> Bruno </a:t>
            </a:r>
            <a:r>
              <a:rPr lang="cs-CZ" b="1" dirty="0" err="1" smtClean="0"/>
              <a:t>zum</a:t>
            </a:r>
            <a:r>
              <a:rPr lang="cs-CZ" b="1" dirty="0" smtClean="0"/>
              <a:t> </a:t>
            </a:r>
            <a:r>
              <a:rPr lang="cs-CZ" b="1" dirty="0" err="1" smtClean="0"/>
              <a:t>Geburtstag</a:t>
            </a:r>
            <a:r>
              <a:rPr lang="cs-CZ" b="1" dirty="0" smtClean="0"/>
              <a:t>? Co dostane Bruno k narozeninám? </a:t>
            </a:r>
          </a:p>
          <a:p>
            <a:pPr marL="0" indent="0">
              <a:buNone/>
            </a:pPr>
            <a:r>
              <a:rPr lang="cs-CZ" dirty="0" smtClean="0"/>
              <a:t>Bruno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Geburtstag</a:t>
            </a:r>
            <a:r>
              <a:rPr lang="cs-CZ" dirty="0" smtClean="0"/>
              <a:t>. Er </a:t>
            </a:r>
            <a:r>
              <a:rPr lang="cs-CZ" dirty="0" err="1" smtClean="0"/>
              <a:t>bekommt</a:t>
            </a:r>
            <a:r>
              <a:rPr lang="cs-CZ" dirty="0" smtClean="0"/>
              <a:t> ……  Buch, ……</a:t>
            </a:r>
            <a:r>
              <a:rPr lang="cs-CZ" dirty="0" err="1" smtClean="0"/>
              <a:t>Maus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…..…USB.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c)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fotografiert</a:t>
            </a:r>
            <a:r>
              <a:rPr lang="cs-CZ" b="1" dirty="0" smtClean="0"/>
              <a:t> Eva? Co fotografuje Eva? </a:t>
            </a:r>
          </a:p>
          <a:p>
            <a:pPr marL="0" indent="0">
              <a:buNone/>
            </a:pP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fotografiert</a:t>
            </a:r>
            <a:r>
              <a:rPr lang="cs-CZ" dirty="0" smtClean="0"/>
              <a:t> ……</a:t>
            </a:r>
            <a:r>
              <a:rPr lang="cs-CZ" dirty="0" err="1" smtClean="0"/>
              <a:t>Haus</a:t>
            </a:r>
            <a:r>
              <a:rPr lang="cs-CZ" dirty="0" smtClean="0"/>
              <a:t>, …… </a:t>
            </a:r>
            <a:r>
              <a:rPr lang="cs-CZ" dirty="0" err="1" smtClean="0"/>
              <a:t>Frau</a:t>
            </a:r>
            <a:r>
              <a:rPr lang="cs-CZ" dirty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smtClean="0"/>
              <a:t>………</a:t>
            </a:r>
            <a:r>
              <a:rPr lang="cs-CZ" dirty="0" smtClean="0"/>
              <a:t> </a:t>
            </a:r>
            <a:r>
              <a:rPr lang="cs-CZ" dirty="0" err="1" smtClean="0"/>
              <a:t>Hund</a:t>
            </a:r>
            <a:r>
              <a:rPr lang="cs-CZ" dirty="0" smtClean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15124" y="1645921"/>
            <a:ext cx="6042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72285" y="2158387"/>
            <a:ext cx="6042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37032" y="3696756"/>
            <a:ext cx="6042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16537" y="3696756"/>
            <a:ext cx="6042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86003" y="5193961"/>
            <a:ext cx="604299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08139" y="1645921"/>
            <a:ext cx="52889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790223" y="2188311"/>
            <a:ext cx="52889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531660" y="3696756"/>
            <a:ext cx="52889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578538" y="1769407"/>
            <a:ext cx="87599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einen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81858" y="5193961"/>
            <a:ext cx="52889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017273" y="2210416"/>
            <a:ext cx="87599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einen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970139" y="5193961"/>
            <a:ext cx="87599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einen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669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10908" cy="1325563"/>
          </a:xfrm>
        </p:spPr>
        <p:txBody>
          <a:bodyPr/>
          <a:lstStyle/>
          <a:p>
            <a:r>
              <a:rPr lang="cs-CZ" dirty="0" smtClean="0"/>
              <a:t>2.Ergänze. Doplň.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96237"/>
            <a:ext cx="10848033" cy="4880726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endParaRPr lang="cs-CZ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cs-CZ" dirty="0" smtClean="0"/>
              <a:t>Martha …………… (</a:t>
            </a:r>
            <a:r>
              <a:rPr lang="cs-CZ" dirty="0" err="1" smtClean="0"/>
              <a:t>haben</a:t>
            </a:r>
            <a:r>
              <a:rPr lang="cs-CZ" dirty="0" smtClean="0"/>
              <a:t>)  </a:t>
            </a:r>
            <a:r>
              <a:rPr lang="cs-CZ" dirty="0" smtClean="0"/>
              <a:t>…………… </a:t>
            </a:r>
            <a:r>
              <a:rPr lang="cs-CZ" dirty="0" err="1" smtClean="0"/>
              <a:t>Katze</a:t>
            </a:r>
            <a:r>
              <a:rPr lang="cs-CZ" dirty="0" smtClean="0"/>
              <a:t>. Paul ………………………………. (</a:t>
            </a:r>
            <a:r>
              <a:rPr lang="cs-CZ" dirty="0" err="1" smtClean="0"/>
              <a:t>fotografieren</a:t>
            </a:r>
            <a:r>
              <a:rPr lang="cs-CZ" dirty="0" smtClean="0"/>
              <a:t>) ……………. </a:t>
            </a:r>
            <a:r>
              <a:rPr lang="cs-CZ" dirty="0" err="1" smtClean="0"/>
              <a:t>Hund</a:t>
            </a:r>
            <a:r>
              <a:rPr lang="cs-CZ" dirty="0" smtClean="0"/>
              <a:t>. </a:t>
            </a:r>
            <a:r>
              <a:rPr lang="cs-CZ" dirty="0" err="1" smtClean="0"/>
              <a:t>Helene</a:t>
            </a:r>
            <a:r>
              <a:rPr lang="cs-CZ" dirty="0" smtClean="0"/>
              <a:t> ……………………..(</a:t>
            </a:r>
            <a:r>
              <a:rPr lang="cs-CZ" dirty="0" err="1" smtClean="0"/>
              <a:t>malen</a:t>
            </a:r>
            <a:r>
              <a:rPr lang="cs-CZ" dirty="0" smtClean="0"/>
              <a:t>) ………….. </a:t>
            </a:r>
            <a:r>
              <a:rPr lang="cs-CZ" dirty="0" err="1" smtClean="0"/>
              <a:t>Haus</a:t>
            </a:r>
            <a:r>
              <a:rPr lang="cs-CZ" dirty="0" smtClean="0"/>
              <a:t>.  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Freudin</a:t>
            </a:r>
            <a:r>
              <a:rPr lang="cs-CZ" dirty="0" smtClean="0"/>
              <a:t> …………………………(</a:t>
            </a:r>
            <a:r>
              <a:rPr lang="cs-CZ" dirty="0" err="1" smtClean="0"/>
              <a:t>kaufen</a:t>
            </a:r>
            <a:r>
              <a:rPr lang="cs-CZ" dirty="0" smtClean="0"/>
              <a:t>) …………… </a:t>
            </a:r>
            <a:r>
              <a:rPr lang="cs-CZ" dirty="0" err="1" smtClean="0"/>
              <a:t>Bild</a:t>
            </a:r>
            <a:r>
              <a:rPr lang="cs-CZ" dirty="0" smtClean="0"/>
              <a:t>. Sophie ………………………(</a:t>
            </a:r>
            <a:r>
              <a:rPr lang="cs-CZ" dirty="0" err="1" smtClean="0"/>
              <a:t>bekommen</a:t>
            </a:r>
            <a:r>
              <a:rPr lang="cs-CZ" dirty="0" smtClean="0"/>
              <a:t>)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Geburtstag</a:t>
            </a:r>
            <a:r>
              <a:rPr lang="cs-CZ" dirty="0" smtClean="0"/>
              <a:t> …………………. </a:t>
            </a:r>
            <a:r>
              <a:rPr lang="cs-CZ" dirty="0" err="1" smtClean="0"/>
              <a:t>Computer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150347" y="2484917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hat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2725" y="2484917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eine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17132" y="2484917"/>
            <a:ext cx="3326006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fotografiert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569" y="3308054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eine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568" y="3320249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einen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90238" y="3320249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malt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927771" y="3416029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59020" y="4234649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kauft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008535" y="4218844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38198" y="5097488"/>
            <a:ext cx="189411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bekommt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707710" y="5061588"/>
            <a:ext cx="97469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einen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593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0049"/>
          </a:xfrm>
        </p:spPr>
        <p:txBody>
          <a:bodyPr/>
          <a:lstStyle/>
          <a:p>
            <a:r>
              <a:rPr lang="cs-CZ" dirty="0" smtClean="0"/>
              <a:t>3.Überzetze. Přelož.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031" y="1336431"/>
            <a:ext cx="10931769" cy="484053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Petra má psa a kočku.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Petra </a:t>
            </a:r>
            <a:r>
              <a:rPr lang="cs-CZ" b="1" dirty="0" err="1" smtClean="0">
                <a:solidFill>
                  <a:srgbClr val="FF0000"/>
                </a:solidFill>
              </a:rPr>
              <a:t>hat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Hund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und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Katze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/>
              <a:t>Hrají si rádi.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Sie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spielen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gern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/>
              <a:t>Její sestra nemá žádné zvíře. 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Ihre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Schwester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hat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kein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Tier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dirty="0" smtClean="0"/>
              <a:t>Petřin bratr má pavouka a hada.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Petras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Bruder</a:t>
            </a:r>
            <a:r>
              <a:rPr lang="cs-CZ" b="1" dirty="0" smtClean="0">
                <a:solidFill>
                  <a:srgbClr val="FF0000"/>
                </a:solidFill>
              </a:rPr>
              <a:t>(Der </a:t>
            </a:r>
            <a:r>
              <a:rPr lang="cs-CZ" b="1" dirty="0" err="1" smtClean="0">
                <a:solidFill>
                  <a:srgbClr val="FF0000"/>
                </a:solidFill>
              </a:rPr>
              <a:t>Bruder</a:t>
            </a:r>
            <a:r>
              <a:rPr lang="cs-CZ" b="1" dirty="0" smtClean="0">
                <a:solidFill>
                  <a:srgbClr val="FF0000"/>
                </a:solidFill>
              </a:rPr>
              <a:t> von Petra) </a:t>
            </a:r>
            <a:r>
              <a:rPr lang="cs-CZ" b="1" dirty="0" err="1" smtClean="0">
                <a:solidFill>
                  <a:srgbClr val="FF0000"/>
                </a:solidFill>
              </a:rPr>
              <a:t>hat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Spinne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und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Schlange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</a:t>
            </a:r>
          </a:p>
          <a:p>
            <a:r>
              <a:rPr lang="cs-CZ" dirty="0" smtClean="0"/>
              <a:t>K narozeninám dostanou ještě myš. 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Sie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bekommen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zum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Gebutstag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noch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Maus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Hör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ergänze</a:t>
            </a:r>
            <a:r>
              <a:rPr lang="cs-CZ" dirty="0" smtClean="0"/>
              <a:t> den Text. Poslouchej a doplň text.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5673"/>
            <a:ext cx="11149484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Hallo</a:t>
            </a:r>
            <a:r>
              <a:rPr lang="cs-CZ" dirty="0" smtClean="0"/>
              <a:t> Daniela!</a:t>
            </a:r>
          </a:p>
          <a:p>
            <a:pPr marL="0" indent="0">
              <a:buNone/>
            </a:pP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heiße</a:t>
            </a:r>
            <a:r>
              <a:rPr lang="cs-CZ" dirty="0" smtClean="0"/>
              <a:t> ………………………..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komme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………………………………….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………………….. vom.www.letternet.de.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chatte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…………………………………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gern</a:t>
            </a:r>
            <a:r>
              <a:rPr lang="cs-CZ" dirty="0" smtClean="0"/>
              <a:t>.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………………………………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heißt</a:t>
            </a:r>
            <a:r>
              <a:rPr lang="cs-CZ" dirty="0" smtClean="0"/>
              <a:t> Veronika. </a:t>
            </a:r>
          </a:p>
          <a:p>
            <a:pPr marL="0" indent="0">
              <a:buNone/>
            </a:pPr>
            <a:r>
              <a:rPr lang="cs-CZ" dirty="0" err="1" smtClean="0"/>
              <a:t>Am</a:t>
            </a:r>
            <a:r>
              <a:rPr lang="cs-CZ" dirty="0" smtClean="0"/>
              <a:t> ………………………… </a:t>
            </a:r>
            <a:r>
              <a:rPr lang="cs-CZ" dirty="0" err="1" smtClean="0"/>
              <a:t>und</a:t>
            </a:r>
            <a:r>
              <a:rPr lang="cs-CZ" dirty="0" smtClean="0"/>
              <a:t> …………………………………………… </a:t>
            </a:r>
            <a:r>
              <a:rPr lang="cs-CZ" dirty="0" err="1" smtClean="0"/>
              <a:t>spilen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immer</a:t>
            </a:r>
            <a:r>
              <a:rPr lang="cs-CZ" dirty="0" smtClean="0"/>
              <a:t> ………………………………….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macht</a:t>
            </a:r>
            <a:r>
              <a:rPr lang="cs-CZ" dirty="0" smtClean="0"/>
              <a:t> </a:t>
            </a:r>
            <a:r>
              <a:rPr lang="cs-CZ" dirty="0" err="1" smtClean="0"/>
              <a:t>Spaß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………………………………. Christine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71412" y="2240782"/>
            <a:ext cx="220058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Christine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26219" y="2327421"/>
            <a:ext cx="23915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Österreich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95274" y="2755099"/>
            <a:ext cx="151729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Email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561199" y="2735001"/>
            <a:ext cx="23915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fotografiere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69618" y="3104333"/>
            <a:ext cx="26527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Schwester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83807" y="3642010"/>
            <a:ext cx="220393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Schwester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83807" y="3642010"/>
            <a:ext cx="20331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Montag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86560" y="3642010"/>
            <a:ext cx="26527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Donnerstag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73983" y="4130689"/>
            <a:ext cx="26527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Fußball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95274" y="4610136"/>
            <a:ext cx="265276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Tschüs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4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Stell </a:t>
            </a:r>
            <a:r>
              <a:rPr lang="cs-CZ" dirty="0" err="1" smtClean="0"/>
              <a:t>Fragen</a:t>
            </a:r>
            <a:r>
              <a:rPr lang="cs-CZ" dirty="0" smtClean="0"/>
              <a:t>. Utvoř otázky.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Nein</a:t>
            </a:r>
            <a:r>
              <a:rPr lang="cs-CZ" dirty="0" smtClean="0"/>
              <a:t>,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keinen</a:t>
            </a:r>
            <a:r>
              <a:rPr lang="cs-CZ" dirty="0" smtClean="0"/>
              <a:t> </a:t>
            </a:r>
            <a:r>
              <a:rPr lang="cs-CZ" dirty="0" err="1" smtClean="0"/>
              <a:t>Hund</a:t>
            </a:r>
            <a:r>
              <a:rPr lang="cs-CZ" dirty="0" smtClean="0"/>
              <a:t>.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OT: </a:t>
            </a:r>
            <a:r>
              <a:rPr lang="cs-CZ" b="1" dirty="0" err="1" smtClean="0">
                <a:solidFill>
                  <a:srgbClr val="FF0000"/>
                </a:solidFill>
              </a:rPr>
              <a:t>Hast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du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einen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Hund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</a:t>
            </a:r>
            <a:r>
              <a:rPr lang="cs-CZ" dirty="0" err="1" smtClean="0"/>
              <a:t>Jahre</a:t>
            </a:r>
            <a:r>
              <a:rPr lang="cs-CZ" dirty="0" smtClean="0"/>
              <a:t> alt.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OT: </a:t>
            </a:r>
            <a:r>
              <a:rPr lang="cs-CZ" b="1" dirty="0" err="1" smtClean="0">
                <a:solidFill>
                  <a:srgbClr val="FF0000"/>
                </a:solidFill>
              </a:rPr>
              <a:t>Wie</a:t>
            </a:r>
            <a:r>
              <a:rPr lang="cs-CZ" b="1" dirty="0" smtClean="0">
                <a:solidFill>
                  <a:srgbClr val="FF0000"/>
                </a:solidFill>
              </a:rPr>
              <a:t> alt </a:t>
            </a:r>
            <a:r>
              <a:rPr lang="cs-CZ" b="1" dirty="0" err="1" smtClean="0">
                <a:solidFill>
                  <a:srgbClr val="FF0000"/>
                </a:solidFill>
              </a:rPr>
              <a:t>ist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sie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bekomme</a:t>
            </a:r>
            <a:r>
              <a:rPr lang="cs-CZ" dirty="0" smtClean="0"/>
              <a:t>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OT: </a:t>
            </a:r>
            <a:r>
              <a:rPr lang="cs-CZ" b="1" dirty="0" err="1" smtClean="0">
                <a:solidFill>
                  <a:srgbClr val="FF0000"/>
                </a:solidFill>
              </a:rPr>
              <a:t>Was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bekommst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du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zum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Geburtstag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cs-CZ" dirty="0" smtClean="0"/>
              <a:t>Er </a:t>
            </a:r>
            <a:r>
              <a:rPr lang="cs-CZ" dirty="0" err="1" smtClean="0"/>
              <a:t>heißt</a:t>
            </a:r>
            <a:r>
              <a:rPr lang="cs-CZ" dirty="0" smtClean="0"/>
              <a:t> Aron.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OT: </a:t>
            </a:r>
            <a:r>
              <a:rPr lang="cs-CZ" b="1" dirty="0" err="1" smtClean="0">
                <a:solidFill>
                  <a:srgbClr val="FF0000"/>
                </a:solidFill>
              </a:rPr>
              <a:t>Wie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heißt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deinen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Hund</a:t>
            </a:r>
            <a:r>
              <a:rPr lang="cs-CZ" b="1" dirty="0" smtClean="0">
                <a:solidFill>
                  <a:srgbClr val="FF0000"/>
                </a:solidFill>
              </a:rPr>
              <a:t>? (den </a:t>
            </a:r>
            <a:r>
              <a:rPr lang="cs-CZ" b="1" dirty="0" err="1" smtClean="0">
                <a:solidFill>
                  <a:srgbClr val="FF0000"/>
                </a:solidFill>
              </a:rPr>
              <a:t>Hund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er</a:t>
            </a:r>
            <a:r>
              <a:rPr lang="cs-CZ" b="1" dirty="0" smtClean="0">
                <a:solidFill>
                  <a:srgbClr val="FF0000"/>
                </a:solidFill>
              </a:rPr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4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375</Words>
  <Application>Microsoft Office PowerPoint</Application>
  <PresentationFormat>Širokoúhlá obrazovka</PresentationFormat>
  <Paragraphs>72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Wiederholungstest 6. lekce</vt:lpstr>
      <vt:lpstr>1. Ergänze. Doplň.</vt:lpstr>
      <vt:lpstr>2.Ergänze. Doplň.</vt:lpstr>
      <vt:lpstr>3.Überzetze. Přelož. </vt:lpstr>
      <vt:lpstr>5. Hör zu und ergänze den Text. Poslouchej a doplň text. </vt:lpstr>
      <vt:lpstr>7. Stell Fragen. Utvoř otázky.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Wiederholungstest 6. lekce</dc:title>
  <dc:creator>PC2</dc:creator>
  <cp:lastModifiedBy>PC2</cp:lastModifiedBy>
  <cp:revision>7</cp:revision>
  <dcterms:created xsi:type="dcterms:W3CDTF">2020-11-03T19:07:46Z</dcterms:created>
  <dcterms:modified xsi:type="dcterms:W3CDTF">2020-11-03T19:54:03Z</dcterms:modified>
</cp:coreProperties>
</file>