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76" d="100"/>
          <a:sy n="76" d="100"/>
        </p:scale>
        <p:origin x="82" y="5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2CBD4-9357-4071-9012-F2021CF6E8BA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9FBD-5CBD-4BC1-BDDB-F573C67431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6790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2CBD4-9357-4071-9012-F2021CF6E8BA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9FBD-5CBD-4BC1-BDDB-F573C67431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6041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2CBD4-9357-4071-9012-F2021CF6E8BA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9FBD-5CBD-4BC1-BDDB-F573C67431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1949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2CBD4-9357-4071-9012-F2021CF6E8BA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9FBD-5CBD-4BC1-BDDB-F573C67431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9736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2CBD4-9357-4071-9012-F2021CF6E8BA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9FBD-5CBD-4BC1-BDDB-F573C67431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6906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2CBD4-9357-4071-9012-F2021CF6E8BA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9FBD-5CBD-4BC1-BDDB-F573C67431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9148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2CBD4-9357-4071-9012-F2021CF6E8BA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9FBD-5CBD-4BC1-BDDB-F573C67431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0664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2CBD4-9357-4071-9012-F2021CF6E8BA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9FBD-5CBD-4BC1-BDDB-F573C67431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7995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2CBD4-9357-4071-9012-F2021CF6E8BA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9FBD-5CBD-4BC1-BDDB-F573C67431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8870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2CBD4-9357-4071-9012-F2021CF6E8BA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9FBD-5CBD-4BC1-BDDB-F573C67431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5320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2CBD4-9357-4071-9012-F2021CF6E8BA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9FBD-5CBD-4BC1-BDDB-F573C67431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5755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2CBD4-9357-4071-9012-F2021CF6E8BA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E9FBD-5CBD-4BC1-BDDB-F573C67431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1366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Wiederholungstest</a:t>
            </a:r>
            <a:r>
              <a:rPr lang="cs-CZ" dirty="0" smtClean="0"/>
              <a:t> 6. lekce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482176" y="3602038"/>
            <a:ext cx="3185823" cy="461079"/>
          </a:xfrm>
        </p:spPr>
        <p:txBody>
          <a:bodyPr/>
          <a:lstStyle/>
          <a:p>
            <a:r>
              <a:rPr lang="cs-CZ" dirty="0" smtClean="0"/>
              <a:t>7. třída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992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90196"/>
            <a:ext cx="8348870" cy="891181"/>
          </a:xfrm>
        </p:spPr>
        <p:txBody>
          <a:bodyPr/>
          <a:lstStyle/>
          <a:p>
            <a:r>
              <a:rPr lang="cs-CZ" dirty="0" smtClean="0"/>
              <a:t>1. </a:t>
            </a:r>
            <a:r>
              <a:rPr lang="cs-CZ" dirty="0" err="1" smtClean="0"/>
              <a:t>Ergänze</a:t>
            </a:r>
            <a:r>
              <a:rPr lang="cs-CZ" dirty="0" smtClean="0"/>
              <a:t>. Doplň.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4199" y="1216550"/>
            <a:ext cx="11736124" cy="4960413"/>
          </a:xfrm>
        </p:spPr>
        <p:txBody>
          <a:bodyPr/>
          <a:lstStyle/>
          <a:p>
            <a:r>
              <a:rPr lang="cs-CZ" b="1" dirty="0" smtClean="0"/>
              <a:t>A) </a:t>
            </a:r>
            <a:r>
              <a:rPr lang="cs-CZ" b="1" dirty="0" err="1" smtClean="0"/>
              <a:t>Was</a:t>
            </a:r>
            <a:r>
              <a:rPr lang="cs-CZ" b="1" dirty="0" smtClean="0"/>
              <a:t> </a:t>
            </a:r>
            <a:r>
              <a:rPr lang="cs-CZ" b="1" dirty="0" err="1" smtClean="0"/>
              <a:t>kauft</a:t>
            </a:r>
            <a:r>
              <a:rPr lang="cs-CZ" b="1" dirty="0" smtClean="0"/>
              <a:t> </a:t>
            </a:r>
            <a:r>
              <a:rPr lang="cs-CZ" b="1" dirty="0" err="1" smtClean="0"/>
              <a:t>die</a:t>
            </a:r>
            <a:r>
              <a:rPr lang="cs-CZ" b="1" dirty="0" smtClean="0"/>
              <a:t> </a:t>
            </a:r>
            <a:r>
              <a:rPr lang="cs-CZ" b="1" dirty="0" err="1" smtClean="0"/>
              <a:t>Mutter</a:t>
            </a:r>
            <a:r>
              <a:rPr lang="cs-CZ" b="1" dirty="0" smtClean="0"/>
              <a:t>? /Co koupí matka? </a:t>
            </a:r>
          </a:p>
          <a:p>
            <a:pPr marL="0" indent="0">
              <a:buNone/>
            </a:pPr>
            <a:r>
              <a:rPr lang="cs-CZ" dirty="0" smtClean="0"/>
              <a:t>Die </a:t>
            </a:r>
            <a:r>
              <a:rPr lang="cs-CZ" dirty="0" err="1" smtClean="0"/>
              <a:t>Mutter</a:t>
            </a:r>
            <a:r>
              <a:rPr lang="cs-CZ" dirty="0" smtClean="0"/>
              <a:t> von Angelika </a:t>
            </a:r>
            <a:r>
              <a:rPr lang="cs-CZ" dirty="0" err="1" smtClean="0"/>
              <a:t>kauft</a:t>
            </a:r>
            <a:r>
              <a:rPr lang="cs-CZ" dirty="0" smtClean="0"/>
              <a:t> …… </a:t>
            </a:r>
            <a:r>
              <a:rPr lang="cs-CZ" dirty="0" err="1" smtClean="0"/>
              <a:t>Schere</a:t>
            </a:r>
            <a:r>
              <a:rPr lang="cs-CZ" dirty="0" smtClean="0"/>
              <a:t>, </a:t>
            </a:r>
            <a:r>
              <a:rPr lang="cs-CZ" dirty="0" smtClean="0"/>
              <a:t>…… </a:t>
            </a:r>
            <a:r>
              <a:rPr lang="cs-CZ" dirty="0" err="1" smtClean="0"/>
              <a:t>Lineal</a:t>
            </a:r>
            <a:r>
              <a:rPr lang="cs-CZ" dirty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smtClean="0"/>
              <a:t>……… </a:t>
            </a:r>
            <a:r>
              <a:rPr lang="cs-CZ" dirty="0" err="1" smtClean="0"/>
              <a:t>Bleistift</a:t>
            </a:r>
            <a:r>
              <a:rPr lang="cs-CZ" dirty="0" smtClean="0"/>
              <a:t>. </a:t>
            </a:r>
            <a:r>
              <a:rPr lang="cs-CZ" dirty="0" err="1" smtClean="0"/>
              <a:t>Am</a:t>
            </a:r>
            <a:r>
              <a:rPr lang="cs-CZ" dirty="0" smtClean="0"/>
              <a:t> </a:t>
            </a:r>
            <a:r>
              <a:rPr lang="cs-CZ" dirty="0" err="1" smtClean="0"/>
              <a:t>Mittwoch</a:t>
            </a:r>
            <a:r>
              <a:rPr lang="cs-CZ" dirty="0" smtClean="0"/>
              <a:t> </a:t>
            </a:r>
            <a:r>
              <a:rPr lang="cs-CZ" dirty="0" err="1" smtClean="0"/>
              <a:t>kauft</a:t>
            </a:r>
            <a:r>
              <a:rPr lang="cs-CZ" dirty="0" smtClean="0"/>
              <a:t> 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/>
              <a:t>noch</a:t>
            </a:r>
            <a:r>
              <a:rPr lang="cs-CZ" dirty="0" smtClean="0"/>
              <a:t> …… CD, ……… </a:t>
            </a:r>
            <a:r>
              <a:rPr lang="cs-CZ" dirty="0" err="1" smtClean="0"/>
              <a:t>Drucker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…… Buch.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b) </a:t>
            </a:r>
            <a:r>
              <a:rPr lang="cs-CZ" b="1" dirty="0" err="1" smtClean="0"/>
              <a:t>Was</a:t>
            </a:r>
            <a:r>
              <a:rPr lang="cs-CZ" b="1" dirty="0" smtClean="0"/>
              <a:t> </a:t>
            </a:r>
            <a:r>
              <a:rPr lang="cs-CZ" b="1" dirty="0" err="1" smtClean="0"/>
              <a:t>bekommt</a:t>
            </a:r>
            <a:r>
              <a:rPr lang="cs-CZ" b="1" dirty="0" smtClean="0"/>
              <a:t> Bruno </a:t>
            </a:r>
            <a:r>
              <a:rPr lang="cs-CZ" b="1" dirty="0" err="1" smtClean="0"/>
              <a:t>zum</a:t>
            </a:r>
            <a:r>
              <a:rPr lang="cs-CZ" b="1" dirty="0" smtClean="0"/>
              <a:t> </a:t>
            </a:r>
            <a:r>
              <a:rPr lang="cs-CZ" b="1" dirty="0" err="1" smtClean="0"/>
              <a:t>Geburtstag</a:t>
            </a:r>
            <a:r>
              <a:rPr lang="cs-CZ" b="1" dirty="0" smtClean="0"/>
              <a:t>? Co dostane Bruno k narozeninám? </a:t>
            </a:r>
          </a:p>
          <a:p>
            <a:pPr marL="0" indent="0">
              <a:buNone/>
            </a:pPr>
            <a:r>
              <a:rPr lang="cs-CZ" dirty="0" smtClean="0"/>
              <a:t>Bruno </a:t>
            </a:r>
            <a:r>
              <a:rPr lang="cs-CZ" dirty="0" err="1" smtClean="0"/>
              <a:t>hat</a:t>
            </a:r>
            <a:r>
              <a:rPr lang="cs-CZ" dirty="0" smtClean="0"/>
              <a:t> </a:t>
            </a:r>
            <a:r>
              <a:rPr lang="cs-CZ" dirty="0" err="1" smtClean="0"/>
              <a:t>Geburtstag</a:t>
            </a:r>
            <a:r>
              <a:rPr lang="cs-CZ" dirty="0" smtClean="0"/>
              <a:t>. Er </a:t>
            </a:r>
            <a:r>
              <a:rPr lang="cs-CZ" dirty="0" err="1" smtClean="0"/>
              <a:t>bekommt</a:t>
            </a:r>
            <a:r>
              <a:rPr lang="cs-CZ" dirty="0" smtClean="0"/>
              <a:t> ……  Buch, ……</a:t>
            </a:r>
            <a:r>
              <a:rPr lang="cs-CZ" dirty="0" err="1" smtClean="0"/>
              <a:t>Maus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…..…USB.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c) </a:t>
            </a:r>
            <a:r>
              <a:rPr lang="cs-CZ" b="1" dirty="0" err="1" smtClean="0"/>
              <a:t>Was</a:t>
            </a:r>
            <a:r>
              <a:rPr lang="cs-CZ" b="1" dirty="0" smtClean="0"/>
              <a:t> </a:t>
            </a:r>
            <a:r>
              <a:rPr lang="cs-CZ" b="1" dirty="0" err="1" smtClean="0"/>
              <a:t>fotografiert</a:t>
            </a:r>
            <a:r>
              <a:rPr lang="cs-CZ" b="1" dirty="0" smtClean="0"/>
              <a:t> Eva? Co fotografuje Eva? </a:t>
            </a:r>
          </a:p>
          <a:p>
            <a:pPr marL="0" indent="0">
              <a:buNone/>
            </a:pP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/>
              <a:t>fotografiert</a:t>
            </a:r>
            <a:r>
              <a:rPr lang="cs-CZ" dirty="0" smtClean="0"/>
              <a:t> ……</a:t>
            </a:r>
            <a:r>
              <a:rPr lang="cs-CZ" dirty="0" err="1" smtClean="0"/>
              <a:t>Haus</a:t>
            </a:r>
            <a:r>
              <a:rPr lang="cs-CZ" dirty="0" smtClean="0"/>
              <a:t>, …… </a:t>
            </a:r>
            <a:r>
              <a:rPr lang="cs-CZ" dirty="0" err="1" smtClean="0"/>
              <a:t>Frau</a:t>
            </a:r>
            <a:r>
              <a:rPr lang="cs-CZ" dirty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smtClean="0"/>
              <a:t>………</a:t>
            </a:r>
            <a:r>
              <a:rPr lang="cs-CZ" dirty="0" smtClean="0"/>
              <a:t> </a:t>
            </a:r>
            <a:r>
              <a:rPr lang="cs-CZ" dirty="0" err="1" smtClean="0"/>
              <a:t>Hund</a:t>
            </a:r>
            <a:r>
              <a:rPr lang="cs-CZ" dirty="0" smtClean="0"/>
              <a:t>. 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715124" y="1645921"/>
            <a:ext cx="604299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cs-CZ" b="1" dirty="0" err="1" smtClean="0"/>
              <a:t>eine</a:t>
            </a:r>
            <a:endParaRPr lang="cs-CZ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3872285" y="2158387"/>
            <a:ext cx="604299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cs-CZ" b="1" dirty="0" err="1" smtClean="0"/>
              <a:t>eine</a:t>
            </a:r>
            <a:endParaRPr lang="cs-CZ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6937032" y="3696756"/>
            <a:ext cx="604299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cs-CZ" b="1" dirty="0" err="1" smtClean="0"/>
              <a:t>eine</a:t>
            </a:r>
            <a:endParaRPr lang="cs-CZ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9016537" y="3696756"/>
            <a:ext cx="604299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cs-CZ" b="1" dirty="0" err="1" smtClean="0"/>
              <a:t>eine</a:t>
            </a:r>
            <a:endParaRPr lang="cs-CZ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3886003" y="5193961"/>
            <a:ext cx="604299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cs-CZ" b="1" dirty="0" err="1" smtClean="0"/>
              <a:t>eine</a:t>
            </a:r>
            <a:endParaRPr lang="cs-CZ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6408139" y="1645921"/>
            <a:ext cx="528893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b="1" dirty="0" err="1" smtClean="0"/>
              <a:t>ein</a:t>
            </a:r>
            <a:endParaRPr lang="cs-CZ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7790223" y="2188311"/>
            <a:ext cx="528893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b="1" dirty="0" err="1" smtClean="0"/>
              <a:t>ein</a:t>
            </a:r>
            <a:endParaRPr lang="cs-CZ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5531660" y="3696756"/>
            <a:ext cx="528893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b="1" dirty="0" err="1" smtClean="0"/>
              <a:t>ein</a:t>
            </a:r>
            <a:endParaRPr lang="cs-CZ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8578538" y="1769407"/>
            <a:ext cx="875999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cs-CZ" b="1" dirty="0" err="1" smtClean="0"/>
              <a:t>einen</a:t>
            </a:r>
            <a:endParaRPr lang="cs-CZ" b="1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2581858" y="5193961"/>
            <a:ext cx="528893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b="1" dirty="0" err="1" smtClean="0"/>
              <a:t>ein</a:t>
            </a:r>
            <a:endParaRPr lang="cs-CZ" b="1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5017273" y="2210416"/>
            <a:ext cx="875999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cs-CZ" b="1" dirty="0" err="1" smtClean="0"/>
              <a:t>einen</a:t>
            </a:r>
            <a:endParaRPr lang="cs-CZ" b="1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5970139" y="5193961"/>
            <a:ext cx="875999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cs-CZ" b="1" dirty="0" err="1" smtClean="0"/>
              <a:t>einen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096699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210908" cy="1325563"/>
          </a:xfrm>
        </p:spPr>
        <p:txBody>
          <a:bodyPr/>
          <a:lstStyle/>
          <a:p>
            <a:r>
              <a:rPr lang="cs-CZ" dirty="0" smtClean="0"/>
              <a:t>2.Ergänze. Doplň.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296237"/>
            <a:ext cx="10848033" cy="4880726"/>
          </a:xfrm>
        </p:spPr>
        <p:txBody>
          <a:bodyPr/>
          <a:lstStyle/>
          <a:p>
            <a:pPr marL="0" indent="0">
              <a:lnSpc>
                <a:spcPct val="200000"/>
              </a:lnSpc>
              <a:buNone/>
            </a:pPr>
            <a:endParaRPr lang="cs-CZ" dirty="0" smtClean="0"/>
          </a:p>
          <a:p>
            <a:pPr marL="0" indent="0">
              <a:lnSpc>
                <a:spcPct val="200000"/>
              </a:lnSpc>
              <a:buNone/>
            </a:pPr>
            <a:r>
              <a:rPr lang="cs-CZ" dirty="0" smtClean="0"/>
              <a:t>Martha …………… (</a:t>
            </a:r>
            <a:r>
              <a:rPr lang="cs-CZ" dirty="0" err="1" smtClean="0"/>
              <a:t>haben</a:t>
            </a:r>
            <a:r>
              <a:rPr lang="cs-CZ" dirty="0" smtClean="0"/>
              <a:t>)  </a:t>
            </a:r>
            <a:r>
              <a:rPr lang="cs-CZ" dirty="0" smtClean="0"/>
              <a:t>…………… </a:t>
            </a:r>
            <a:r>
              <a:rPr lang="cs-CZ" dirty="0" err="1" smtClean="0"/>
              <a:t>Katze</a:t>
            </a:r>
            <a:r>
              <a:rPr lang="cs-CZ" dirty="0" smtClean="0"/>
              <a:t>. Paul ………………………………. (</a:t>
            </a:r>
            <a:r>
              <a:rPr lang="cs-CZ" dirty="0" err="1" smtClean="0"/>
              <a:t>fotografieren</a:t>
            </a:r>
            <a:r>
              <a:rPr lang="cs-CZ" dirty="0" smtClean="0"/>
              <a:t>) ……………. </a:t>
            </a:r>
            <a:r>
              <a:rPr lang="cs-CZ" dirty="0" err="1" smtClean="0"/>
              <a:t>Hund</a:t>
            </a:r>
            <a:r>
              <a:rPr lang="cs-CZ" dirty="0" smtClean="0"/>
              <a:t>. </a:t>
            </a:r>
            <a:r>
              <a:rPr lang="cs-CZ" dirty="0" err="1" smtClean="0"/>
              <a:t>Helene</a:t>
            </a:r>
            <a:r>
              <a:rPr lang="cs-CZ" dirty="0" smtClean="0"/>
              <a:t> ……………………..(</a:t>
            </a:r>
            <a:r>
              <a:rPr lang="cs-CZ" dirty="0" err="1" smtClean="0"/>
              <a:t>malen</a:t>
            </a:r>
            <a:r>
              <a:rPr lang="cs-CZ" dirty="0" smtClean="0"/>
              <a:t>) ………….. </a:t>
            </a:r>
            <a:r>
              <a:rPr lang="cs-CZ" dirty="0" err="1" smtClean="0"/>
              <a:t>Haus</a:t>
            </a:r>
            <a:r>
              <a:rPr lang="cs-CZ" dirty="0" smtClean="0"/>
              <a:t>.  </a:t>
            </a:r>
            <a:r>
              <a:rPr lang="cs-CZ" dirty="0" err="1" smtClean="0"/>
              <a:t>Meine</a:t>
            </a:r>
            <a:r>
              <a:rPr lang="cs-CZ" dirty="0" smtClean="0"/>
              <a:t> </a:t>
            </a:r>
            <a:r>
              <a:rPr lang="cs-CZ" dirty="0" err="1" smtClean="0"/>
              <a:t>Freudin</a:t>
            </a:r>
            <a:r>
              <a:rPr lang="cs-CZ" dirty="0" smtClean="0"/>
              <a:t> …………………………(</a:t>
            </a:r>
            <a:r>
              <a:rPr lang="cs-CZ" dirty="0" err="1" smtClean="0"/>
              <a:t>kaufen</a:t>
            </a:r>
            <a:r>
              <a:rPr lang="cs-CZ" dirty="0" smtClean="0"/>
              <a:t>) …………… </a:t>
            </a:r>
            <a:r>
              <a:rPr lang="cs-CZ" dirty="0" err="1" smtClean="0"/>
              <a:t>Bild</a:t>
            </a:r>
            <a:r>
              <a:rPr lang="cs-CZ" dirty="0" smtClean="0"/>
              <a:t>. Sophie ………………………(</a:t>
            </a:r>
            <a:r>
              <a:rPr lang="cs-CZ" dirty="0" err="1" smtClean="0"/>
              <a:t>bekommen</a:t>
            </a:r>
            <a:r>
              <a:rPr lang="cs-CZ" dirty="0" smtClean="0"/>
              <a:t>) </a:t>
            </a:r>
            <a:r>
              <a:rPr lang="cs-CZ" dirty="0" err="1" smtClean="0"/>
              <a:t>zum</a:t>
            </a:r>
            <a:r>
              <a:rPr lang="cs-CZ" dirty="0" smtClean="0"/>
              <a:t> </a:t>
            </a:r>
            <a:r>
              <a:rPr lang="cs-CZ" dirty="0" err="1" smtClean="0"/>
              <a:t>Geburtstag</a:t>
            </a:r>
            <a:r>
              <a:rPr lang="cs-CZ" dirty="0" smtClean="0"/>
              <a:t> …………………. </a:t>
            </a:r>
            <a:r>
              <a:rPr lang="cs-CZ" dirty="0" err="1" smtClean="0"/>
              <a:t>Computer</a:t>
            </a:r>
            <a:r>
              <a:rPr lang="cs-CZ" dirty="0" smtClean="0"/>
              <a:t>. 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2150347" y="2484917"/>
            <a:ext cx="974691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sz="2400" dirty="0" err="1" smtClean="0"/>
              <a:t>hat</a:t>
            </a:r>
            <a:endParaRPr lang="cs-CZ" sz="2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4722725" y="2484917"/>
            <a:ext cx="974691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sz="2400" dirty="0" err="1" smtClean="0"/>
              <a:t>eine</a:t>
            </a:r>
            <a:endParaRPr lang="cs-CZ" sz="2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7717132" y="2484917"/>
            <a:ext cx="3326006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sz="2400" dirty="0" err="1" smtClean="0"/>
              <a:t>fotografiert</a:t>
            </a:r>
            <a:endParaRPr lang="cs-CZ" sz="24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3235569" y="3308054"/>
            <a:ext cx="974691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sz="2400" dirty="0" err="1" smtClean="0"/>
              <a:t>eine</a:t>
            </a:r>
            <a:endParaRPr lang="cs-CZ" sz="24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3235568" y="3320249"/>
            <a:ext cx="974691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sz="2400" dirty="0" err="1" smtClean="0"/>
              <a:t>einen</a:t>
            </a:r>
            <a:endParaRPr lang="cs-CZ" sz="24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890238" y="3320249"/>
            <a:ext cx="974691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malt</a:t>
            </a:r>
            <a:endParaRPr lang="cs-CZ" sz="24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9927771" y="3416029"/>
            <a:ext cx="974691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sz="2400" dirty="0" err="1" smtClean="0"/>
              <a:t>ein</a:t>
            </a:r>
            <a:endParaRPr lang="cs-CZ" sz="24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4559020" y="4234649"/>
            <a:ext cx="974691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sz="2400" dirty="0" err="1" smtClean="0"/>
              <a:t>kauft</a:t>
            </a:r>
            <a:endParaRPr lang="cs-CZ" sz="24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8008535" y="4218844"/>
            <a:ext cx="974691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sz="2400" dirty="0" err="1" smtClean="0"/>
              <a:t>ein</a:t>
            </a:r>
            <a:endParaRPr lang="cs-CZ" sz="24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838198" y="5097488"/>
            <a:ext cx="1894115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sz="2400" dirty="0" err="1" smtClean="0"/>
              <a:t>bekommt</a:t>
            </a:r>
            <a:endParaRPr lang="cs-CZ" sz="24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7707710" y="5061588"/>
            <a:ext cx="974691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sz="2400" dirty="0" err="1" smtClean="0"/>
              <a:t>einen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15934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0049"/>
          </a:xfrm>
        </p:spPr>
        <p:txBody>
          <a:bodyPr/>
          <a:lstStyle/>
          <a:p>
            <a:r>
              <a:rPr lang="cs-CZ" dirty="0" smtClean="0"/>
              <a:t>3.Überzetze. Přelož.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2031" y="1336431"/>
            <a:ext cx="10931769" cy="4840532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Petra má psa a kočku. 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Petra </a:t>
            </a:r>
            <a:r>
              <a:rPr lang="cs-CZ" b="1" dirty="0" err="1" smtClean="0">
                <a:solidFill>
                  <a:srgbClr val="FF0000"/>
                </a:solidFill>
              </a:rPr>
              <a:t>hat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einen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Hund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und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eine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Katze</a:t>
            </a:r>
            <a:r>
              <a:rPr lang="cs-CZ" b="1" dirty="0" smtClean="0">
                <a:solidFill>
                  <a:srgbClr val="FF0000"/>
                </a:solidFill>
              </a:rPr>
              <a:t>. </a:t>
            </a:r>
          </a:p>
          <a:p>
            <a:r>
              <a:rPr lang="cs-CZ" dirty="0" smtClean="0"/>
              <a:t>Hrají si rádi.</a:t>
            </a:r>
          </a:p>
          <a:p>
            <a:r>
              <a:rPr lang="cs-CZ" b="1" dirty="0" err="1" smtClean="0">
                <a:solidFill>
                  <a:srgbClr val="FF0000"/>
                </a:solidFill>
              </a:rPr>
              <a:t>Sie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spielen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gern</a:t>
            </a:r>
            <a:r>
              <a:rPr lang="cs-CZ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cs-CZ" dirty="0" smtClean="0"/>
              <a:t>Její sestra nemá žádné zvíře. </a:t>
            </a:r>
          </a:p>
          <a:p>
            <a:r>
              <a:rPr lang="cs-CZ" b="1" dirty="0" err="1" smtClean="0">
                <a:solidFill>
                  <a:srgbClr val="FF0000"/>
                </a:solidFill>
              </a:rPr>
              <a:t>Ihre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Schwester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hat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kein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Tier</a:t>
            </a:r>
            <a:r>
              <a:rPr lang="cs-CZ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cs-CZ" dirty="0" smtClean="0"/>
              <a:t>Petřin bratr má pavouka a hada.</a:t>
            </a:r>
          </a:p>
          <a:p>
            <a:r>
              <a:rPr lang="cs-CZ" b="1" dirty="0" err="1" smtClean="0">
                <a:solidFill>
                  <a:srgbClr val="FF0000"/>
                </a:solidFill>
              </a:rPr>
              <a:t>Petras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Bruder</a:t>
            </a:r>
            <a:r>
              <a:rPr lang="cs-CZ" b="1" dirty="0" smtClean="0">
                <a:solidFill>
                  <a:srgbClr val="FF0000"/>
                </a:solidFill>
              </a:rPr>
              <a:t>(Der </a:t>
            </a:r>
            <a:r>
              <a:rPr lang="cs-CZ" b="1" dirty="0" err="1" smtClean="0">
                <a:solidFill>
                  <a:srgbClr val="FF0000"/>
                </a:solidFill>
              </a:rPr>
              <a:t>Bruder</a:t>
            </a:r>
            <a:r>
              <a:rPr lang="cs-CZ" b="1" dirty="0" smtClean="0">
                <a:solidFill>
                  <a:srgbClr val="FF0000"/>
                </a:solidFill>
              </a:rPr>
              <a:t> von Petra) </a:t>
            </a:r>
            <a:r>
              <a:rPr lang="cs-CZ" b="1" dirty="0" err="1" smtClean="0">
                <a:solidFill>
                  <a:srgbClr val="FF0000"/>
                </a:solidFill>
              </a:rPr>
              <a:t>hat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eine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Spinne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und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eine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Schlange</a:t>
            </a:r>
            <a:r>
              <a:rPr lang="cs-CZ" b="1" dirty="0" smtClean="0">
                <a:solidFill>
                  <a:srgbClr val="FF0000"/>
                </a:solidFill>
              </a:rPr>
              <a:t>.</a:t>
            </a:r>
            <a:r>
              <a:rPr lang="cs-CZ" dirty="0" smtClean="0"/>
              <a:t> </a:t>
            </a:r>
          </a:p>
          <a:p>
            <a:r>
              <a:rPr lang="cs-CZ" dirty="0" smtClean="0"/>
              <a:t>K narozeninám dostanou ještě myš. </a:t>
            </a:r>
          </a:p>
          <a:p>
            <a:r>
              <a:rPr lang="cs-CZ" b="1" dirty="0" err="1" smtClean="0">
                <a:solidFill>
                  <a:srgbClr val="FF0000"/>
                </a:solidFill>
              </a:rPr>
              <a:t>Sie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bekommen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zum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Gebutstag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noch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eine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Maus</a:t>
            </a:r>
            <a:r>
              <a:rPr lang="cs-CZ" b="1" dirty="0" smtClean="0">
                <a:solidFill>
                  <a:srgbClr val="FF0000"/>
                </a:solidFill>
              </a:rPr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038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5. </a:t>
            </a:r>
            <a:r>
              <a:rPr lang="cs-CZ" dirty="0" err="1" smtClean="0"/>
              <a:t>Hör</a:t>
            </a:r>
            <a:r>
              <a:rPr lang="cs-CZ" dirty="0" smtClean="0"/>
              <a:t> </a:t>
            </a:r>
            <a:r>
              <a:rPr lang="cs-CZ" dirty="0" err="1" smtClean="0"/>
              <a:t>zu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ergänze</a:t>
            </a:r>
            <a:r>
              <a:rPr lang="cs-CZ" dirty="0" smtClean="0"/>
              <a:t> den Text. Poslouchej a doplň text.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35673"/>
            <a:ext cx="11149484" cy="4351338"/>
          </a:xfrm>
        </p:spPr>
        <p:txBody>
          <a:bodyPr/>
          <a:lstStyle/>
          <a:p>
            <a:pPr marL="0" indent="0">
              <a:buNone/>
            </a:pPr>
            <a:r>
              <a:rPr lang="cs-CZ" dirty="0" err="1" smtClean="0"/>
              <a:t>Hallo</a:t>
            </a:r>
            <a:r>
              <a:rPr lang="cs-CZ" dirty="0" smtClean="0"/>
              <a:t> Daniela!</a:t>
            </a:r>
          </a:p>
          <a:p>
            <a:pPr marL="0" indent="0">
              <a:buNone/>
            </a:pPr>
            <a:r>
              <a:rPr lang="cs-CZ" dirty="0" err="1" smtClean="0"/>
              <a:t>Ich</a:t>
            </a:r>
            <a:r>
              <a:rPr lang="cs-CZ" dirty="0" smtClean="0"/>
              <a:t> </a:t>
            </a:r>
            <a:r>
              <a:rPr lang="cs-CZ" dirty="0" err="1" smtClean="0"/>
              <a:t>heiße</a:t>
            </a:r>
            <a:r>
              <a:rPr lang="cs-CZ" dirty="0" smtClean="0"/>
              <a:t> ………………………..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komme</a:t>
            </a:r>
            <a:r>
              <a:rPr lang="cs-CZ" dirty="0" smtClean="0"/>
              <a:t> </a:t>
            </a:r>
            <a:r>
              <a:rPr lang="cs-CZ" dirty="0" err="1" smtClean="0"/>
              <a:t>aus</a:t>
            </a:r>
            <a:r>
              <a:rPr lang="cs-CZ" dirty="0" smtClean="0"/>
              <a:t> …………………………………. </a:t>
            </a:r>
            <a:r>
              <a:rPr lang="cs-CZ" dirty="0" err="1" smtClean="0"/>
              <a:t>Ich</a:t>
            </a:r>
            <a:r>
              <a:rPr lang="cs-CZ" dirty="0" smtClean="0"/>
              <a:t> </a:t>
            </a:r>
            <a:r>
              <a:rPr lang="cs-CZ" dirty="0" err="1" smtClean="0"/>
              <a:t>habe</a:t>
            </a:r>
            <a:r>
              <a:rPr lang="cs-CZ" dirty="0" smtClean="0"/>
              <a:t> ………………….. vom.www.letternet.de. </a:t>
            </a:r>
            <a:r>
              <a:rPr lang="cs-CZ" dirty="0" err="1" smtClean="0"/>
              <a:t>Ich</a:t>
            </a:r>
            <a:r>
              <a:rPr lang="cs-CZ" dirty="0" smtClean="0"/>
              <a:t> </a:t>
            </a:r>
            <a:r>
              <a:rPr lang="cs-CZ" dirty="0" err="1" smtClean="0"/>
              <a:t>chatte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………………………………… </a:t>
            </a:r>
            <a:r>
              <a:rPr lang="cs-CZ" dirty="0" err="1" smtClean="0"/>
              <a:t>auch</a:t>
            </a:r>
            <a:r>
              <a:rPr lang="cs-CZ" dirty="0" smtClean="0"/>
              <a:t> </a:t>
            </a:r>
            <a:r>
              <a:rPr lang="cs-CZ" dirty="0" err="1" smtClean="0"/>
              <a:t>gern</a:t>
            </a:r>
            <a:r>
              <a:rPr lang="cs-CZ" dirty="0" smtClean="0"/>
              <a:t>. </a:t>
            </a:r>
            <a:r>
              <a:rPr lang="cs-CZ" dirty="0" err="1" smtClean="0"/>
              <a:t>Ich</a:t>
            </a:r>
            <a:r>
              <a:rPr lang="cs-CZ" dirty="0" smtClean="0"/>
              <a:t> </a:t>
            </a:r>
            <a:r>
              <a:rPr lang="cs-CZ" dirty="0" err="1" smtClean="0"/>
              <a:t>habe</a:t>
            </a:r>
            <a:r>
              <a:rPr lang="cs-CZ" dirty="0" smtClean="0"/>
              <a:t> </a:t>
            </a:r>
            <a:r>
              <a:rPr lang="cs-CZ" dirty="0" err="1" smtClean="0"/>
              <a:t>eine</a:t>
            </a:r>
            <a:r>
              <a:rPr lang="cs-CZ" dirty="0" smtClean="0"/>
              <a:t> ……………………………… 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/>
              <a:t>heißt</a:t>
            </a:r>
            <a:r>
              <a:rPr lang="cs-CZ" dirty="0" smtClean="0"/>
              <a:t> Veronika. </a:t>
            </a:r>
          </a:p>
          <a:p>
            <a:pPr marL="0" indent="0">
              <a:buNone/>
            </a:pPr>
            <a:r>
              <a:rPr lang="cs-CZ" dirty="0" err="1" smtClean="0"/>
              <a:t>Am</a:t>
            </a:r>
            <a:r>
              <a:rPr lang="cs-CZ" dirty="0" smtClean="0"/>
              <a:t> ………………………… </a:t>
            </a:r>
            <a:r>
              <a:rPr lang="cs-CZ" dirty="0" err="1" smtClean="0"/>
              <a:t>und</a:t>
            </a:r>
            <a:r>
              <a:rPr lang="cs-CZ" dirty="0" smtClean="0"/>
              <a:t> …………………………………………… </a:t>
            </a:r>
            <a:r>
              <a:rPr lang="cs-CZ" dirty="0" err="1" smtClean="0"/>
              <a:t>spilen</a:t>
            </a:r>
            <a:r>
              <a:rPr lang="cs-CZ" dirty="0" smtClean="0"/>
              <a:t> </a:t>
            </a:r>
            <a:r>
              <a:rPr lang="cs-CZ" dirty="0" err="1" smtClean="0"/>
              <a:t>wir</a:t>
            </a:r>
            <a:r>
              <a:rPr lang="cs-CZ" dirty="0" smtClean="0"/>
              <a:t> </a:t>
            </a:r>
            <a:r>
              <a:rPr lang="cs-CZ" dirty="0" err="1" smtClean="0"/>
              <a:t>immer</a:t>
            </a:r>
            <a:r>
              <a:rPr lang="cs-CZ" dirty="0" smtClean="0"/>
              <a:t> …………………………………. </a:t>
            </a:r>
            <a:r>
              <a:rPr lang="cs-CZ" dirty="0" err="1" smtClean="0"/>
              <a:t>Das</a:t>
            </a:r>
            <a:r>
              <a:rPr lang="cs-CZ" dirty="0" smtClean="0"/>
              <a:t> </a:t>
            </a:r>
            <a:r>
              <a:rPr lang="cs-CZ" dirty="0" err="1" smtClean="0"/>
              <a:t>macht</a:t>
            </a:r>
            <a:r>
              <a:rPr lang="cs-CZ" dirty="0" smtClean="0"/>
              <a:t> </a:t>
            </a:r>
            <a:r>
              <a:rPr lang="cs-CZ" dirty="0" err="1" smtClean="0"/>
              <a:t>Spaß</a:t>
            </a:r>
            <a:r>
              <a:rPr lang="cs-CZ" dirty="0" smtClean="0"/>
              <a:t>. </a:t>
            </a:r>
          </a:p>
          <a:p>
            <a:pPr marL="0" indent="0">
              <a:buNone/>
            </a:pPr>
            <a:r>
              <a:rPr lang="cs-CZ" dirty="0" smtClean="0"/>
              <a:t>………………………………. Christine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371412" y="2240782"/>
            <a:ext cx="2200589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Christine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7526219" y="2327421"/>
            <a:ext cx="2391504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/>
              <a:t>Österreich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095274" y="2755099"/>
            <a:ext cx="1517297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Email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8561199" y="2735001"/>
            <a:ext cx="2391504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/>
              <a:t>fotografiere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4769618" y="3104333"/>
            <a:ext cx="2652764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/>
              <a:t>Schwester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1483807" y="3642010"/>
            <a:ext cx="2203938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/>
              <a:t>Schwester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1483807" y="3642010"/>
            <a:ext cx="2033116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/>
              <a:t>Montag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5086560" y="3642010"/>
            <a:ext cx="2652764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/>
              <a:t>Donnerstag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1173983" y="4130689"/>
            <a:ext cx="2652764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/>
              <a:t>Fußball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1095274" y="4610136"/>
            <a:ext cx="2652764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/>
              <a:t>Tschüs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4496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7. Stell </a:t>
            </a:r>
            <a:r>
              <a:rPr lang="cs-CZ" dirty="0" err="1" smtClean="0"/>
              <a:t>Fragen</a:t>
            </a:r>
            <a:r>
              <a:rPr lang="cs-CZ" dirty="0" smtClean="0"/>
              <a:t>. Utvoř otázky.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Nein</a:t>
            </a:r>
            <a:r>
              <a:rPr lang="cs-CZ" dirty="0" smtClean="0"/>
              <a:t>, </a:t>
            </a:r>
            <a:r>
              <a:rPr lang="cs-CZ" dirty="0" err="1" smtClean="0"/>
              <a:t>ich</a:t>
            </a:r>
            <a:r>
              <a:rPr lang="cs-CZ" dirty="0" smtClean="0"/>
              <a:t> </a:t>
            </a:r>
            <a:r>
              <a:rPr lang="cs-CZ" dirty="0" err="1" smtClean="0"/>
              <a:t>habe</a:t>
            </a:r>
            <a:r>
              <a:rPr lang="cs-CZ" dirty="0" smtClean="0"/>
              <a:t> </a:t>
            </a:r>
            <a:r>
              <a:rPr lang="cs-CZ" dirty="0" err="1" smtClean="0"/>
              <a:t>keinen</a:t>
            </a:r>
            <a:r>
              <a:rPr lang="cs-CZ" dirty="0" smtClean="0"/>
              <a:t> </a:t>
            </a:r>
            <a:r>
              <a:rPr lang="cs-CZ" dirty="0" err="1" smtClean="0"/>
              <a:t>Hund</a:t>
            </a:r>
            <a:r>
              <a:rPr lang="cs-CZ" dirty="0" smtClean="0"/>
              <a:t>. 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OT: </a:t>
            </a:r>
            <a:r>
              <a:rPr lang="cs-CZ" b="1" dirty="0" err="1" smtClean="0">
                <a:solidFill>
                  <a:srgbClr val="FF0000"/>
                </a:solidFill>
              </a:rPr>
              <a:t>Hast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du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einen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Hund</a:t>
            </a:r>
            <a:r>
              <a:rPr lang="cs-CZ" b="1" dirty="0" smtClean="0">
                <a:solidFill>
                  <a:srgbClr val="FF0000"/>
                </a:solidFill>
              </a:rPr>
              <a:t>? </a:t>
            </a:r>
          </a:p>
          <a:p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/>
              <a:t>ist</a:t>
            </a:r>
            <a:r>
              <a:rPr lang="cs-CZ" dirty="0" smtClean="0"/>
              <a:t> </a:t>
            </a:r>
            <a:r>
              <a:rPr lang="cs-CZ" dirty="0" err="1" smtClean="0"/>
              <a:t>fünf</a:t>
            </a:r>
            <a:r>
              <a:rPr lang="cs-CZ" dirty="0" smtClean="0"/>
              <a:t> </a:t>
            </a:r>
            <a:r>
              <a:rPr lang="cs-CZ" dirty="0" err="1" smtClean="0"/>
              <a:t>Jahre</a:t>
            </a:r>
            <a:r>
              <a:rPr lang="cs-CZ" dirty="0" smtClean="0"/>
              <a:t> alt. 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OT: </a:t>
            </a:r>
            <a:r>
              <a:rPr lang="cs-CZ" b="1" dirty="0" err="1" smtClean="0">
                <a:solidFill>
                  <a:srgbClr val="FF0000"/>
                </a:solidFill>
              </a:rPr>
              <a:t>Wie</a:t>
            </a:r>
            <a:r>
              <a:rPr lang="cs-CZ" b="1" dirty="0" smtClean="0">
                <a:solidFill>
                  <a:srgbClr val="FF0000"/>
                </a:solidFill>
              </a:rPr>
              <a:t> alt </a:t>
            </a:r>
            <a:r>
              <a:rPr lang="cs-CZ" b="1" dirty="0" err="1" smtClean="0">
                <a:solidFill>
                  <a:srgbClr val="FF0000"/>
                </a:solidFill>
              </a:rPr>
              <a:t>ist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sie</a:t>
            </a:r>
            <a:r>
              <a:rPr lang="cs-CZ" b="1" dirty="0" smtClean="0">
                <a:solidFill>
                  <a:srgbClr val="FF0000"/>
                </a:solidFill>
              </a:rPr>
              <a:t>? </a:t>
            </a:r>
          </a:p>
          <a:p>
            <a:r>
              <a:rPr lang="cs-CZ" dirty="0" err="1" smtClean="0"/>
              <a:t>Ich</a:t>
            </a:r>
            <a:r>
              <a:rPr lang="cs-CZ" dirty="0" smtClean="0"/>
              <a:t> </a:t>
            </a:r>
            <a:r>
              <a:rPr lang="cs-CZ" dirty="0" err="1" smtClean="0"/>
              <a:t>bekomme</a:t>
            </a:r>
            <a:r>
              <a:rPr lang="cs-CZ" dirty="0" smtClean="0"/>
              <a:t> </a:t>
            </a:r>
            <a:r>
              <a:rPr lang="cs-CZ" dirty="0" err="1" smtClean="0"/>
              <a:t>einen</a:t>
            </a:r>
            <a:r>
              <a:rPr lang="cs-CZ" dirty="0" smtClean="0"/>
              <a:t> </a:t>
            </a:r>
            <a:r>
              <a:rPr lang="cs-CZ" dirty="0" err="1" smtClean="0"/>
              <a:t>Computer</a:t>
            </a:r>
            <a:r>
              <a:rPr lang="cs-CZ" dirty="0" smtClean="0"/>
              <a:t>.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OT: </a:t>
            </a:r>
            <a:r>
              <a:rPr lang="cs-CZ" b="1" dirty="0" err="1" smtClean="0">
                <a:solidFill>
                  <a:srgbClr val="FF0000"/>
                </a:solidFill>
              </a:rPr>
              <a:t>Was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bekommst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du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zum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Geburtstag</a:t>
            </a:r>
            <a:r>
              <a:rPr lang="cs-CZ" b="1" dirty="0" smtClean="0">
                <a:solidFill>
                  <a:srgbClr val="FF0000"/>
                </a:solidFill>
              </a:rPr>
              <a:t>? </a:t>
            </a:r>
          </a:p>
          <a:p>
            <a:r>
              <a:rPr lang="cs-CZ" dirty="0" smtClean="0"/>
              <a:t>Er </a:t>
            </a:r>
            <a:r>
              <a:rPr lang="cs-CZ" dirty="0" err="1" smtClean="0"/>
              <a:t>heißt</a:t>
            </a:r>
            <a:r>
              <a:rPr lang="cs-CZ" dirty="0" smtClean="0"/>
              <a:t> Aron.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OT: </a:t>
            </a:r>
            <a:r>
              <a:rPr lang="cs-CZ" b="1" dirty="0" err="1" smtClean="0">
                <a:solidFill>
                  <a:srgbClr val="FF0000"/>
                </a:solidFill>
              </a:rPr>
              <a:t>Wie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heißt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deinen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Hund</a:t>
            </a:r>
            <a:r>
              <a:rPr lang="cs-CZ" b="1" dirty="0" smtClean="0">
                <a:solidFill>
                  <a:srgbClr val="FF0000"/>
                </a:solidFill>
              </a:rPr>
              <a:t>? (den </a:t>
            </a:r>
            <a:r>
              <a:rPr lang="cs-CZ" b="1" dirty="0" err="1" smtClean="0">
                <a:solidFill>
                  <a:srgbClr val="FF0000"/>
                </a:solidFill>
              </a:rPr>
              <a:t>Hund</a:t>
            </a:r>
            <a:r>
              <a:rPr lang="cs-CZ" b="1" dirty="0" smtClean="0">
                <a:solidFill>
                  <a:srgbClr val="FF0000"/>
                </a:solidFill>
              </a:rPr>
              <a:t>, </a:t>
            </a:r>
            <a:r>
              <a:rPr lang="cs-CZ" b="1" dirty="0" err="1" smtClean="0">
                <a:solidFill>
                  <a:srgbClr val="FF0000"/>
                </a:solidFill>
              </a:rPr>
              <a:t>er</a:t>
            </a:r>
            <a:r>
              <a:rPr lang="cs-CZ" b="1" dirty="0" smtClean="0">
                <a:solidFill>
                  <a:srgbClr val="FF0000"/>
                </a:solidFill>
              </a:rPr>
              <a:t>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8498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375</Words>
  <Application>Microsoft Office PowerPoint</Application>
  <PresentationFormat>Širokoúhlá obrazovka</PresentationFormat>
  <Paragraphs>72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Wiederholungstest 6. lekce</vt:lpstr>
      <vt:lpstr>1. Ergänze. Doplň.</vt:lpstr>
      <vt:lpstr>2.Ergänze. Doplň.</vt:lpstr>
      <vt:lpstr>3.Überzetze. Přelož. </vt:lpstr>
      <vt:lpstr>5. Hör zu und ergänze den Text. Poslouchej a doplň text. </vt:lpstr>
      <vt:lpstr>7. Stell Fragen. Utvoř otázky.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Wiederholungstest 6. lekce</dc:title>
  <dc:creator>PC2</dc:creator>
  <cp:lastModifiedBy>PC2</cp:lastModifiedBy>
  <cp:revision>7</cp:revision>
  <dcterms:created xsi:type="dcterms:W3CDTF">2020-11-03T19:07:46Z</dcterms:created>
  <dcterms:modified xsi:type="dcterms:W3CDTF">2020-11-03T19:54:03Z</dcterms:modified>
</cp:coreProperties>
</file>