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5" r:id="rId4"/>
    <p:sldId id="260" r:id="rId5"/>
    <p:sldId id="261" r:id="rId6"/>
    <p:sldId id="262" r:id="rId7"/>
    <p:sldId id="263" r:id="rId8"/>
    <p:sldId id="266" r:id="rId9"/>
    <p:sldId id="267" r:id="rId10"/>
    <p:sldId id="269" r:id="rId11"/>
    <p:sldId id="270" r:id="rId12"/>
    <p:sldId id="264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875"/>
    <a:srgbClr val="DF25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4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7F87D3-8CB3-4017-8CF7-11B56C26F0D0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D2556E7-6193-43AF-9BA8-7629D8EB5427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1124744"/>
            <a:ext cx="7498080" cy="2160240"/>
          </a:xfrm>
        </p:spPr>
        <p:txBody>
          <a:bodyPr>
            <a:normAutofit/>
          </a:bodyPr>
          <a:lstStyle/>
          <a:p>
            <a:pPr algn="ctr"/>
            <a:r>
              <a:rPr lang="cs-CZ" sz="9600" b="1" dirty="0">
                <a:solidFill>
                  <a:srgbClr val="92D050"/>
                </a:solidFill>
              </a:rPr>
              <a:t>INZERÁT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648" y="3212976"/>
            <a:ext cx="3308672" cy="330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2825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995936" y="1268760"/>
            <a:ext cx="4843264" cy="1224136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92D050"/>
                </a:solidFill>
              </a:rPr>
              <a:t>HLEDÁM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03648" y="3429000"/>
            <a:ext cx="7406640" cy="3240360"/>
          </a:xfrm>
        </p:spPr>
        <p:txBody>
          <a:bodyPr>
            <a:normAutofit/>
          </a:bodyPr>
          <a:lstStyle/>
          <a:p>
            <a:pPr marL="484632" indent="-457200">
              <a:buFont typeface="Wingdings" pitchFamily="2" charset="2"/>
              <a:buChar char="§"/>
            </a:pPr>
            <a:r>
              <a:rPr lang="cs-C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nejpřesněji popsat o jaké služby máte zájem. Např. hledám pečovatelku (zdravá, bezúhonná, kvalifikovaná, nejlepší doporučení, zkušenější…</a:t>
            </a:r>
          </a:p>
        </p:txBody>
      </p:sp>
      <p:pic>
        <p:nvPicPr>
          <p:cNvPr id="1026" name="Picture 2" descr="C:\Documents and Settings\profesor\Local Settings\Temporary Internet Files\Content.IE5\BV4C3TR5\MC9002290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0368"/>
            <a:ext cx="2026416" cy="295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825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99792" y="692696"/>
            <a:ext cx="4752528" cy="1872208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solidFill>
                  <a:srgbClr val="92D050"/>
                </a:solidFill>
              </a:rPr>
              <a:t>NABÍZÍM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636912"/>
            <a:ext cx="7498080" cy="361148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Nabízíme své služby: např. večerní hlídání dětí, nějaké práce do domu (instalatér, malíř, elektrikář…), </a:t>
            </a:r>
          </a:p>
          <a:p>
            <a:pPr marL="82296" indent="0">
              <a:buNone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vyučování cizím jazykům,  </a:t>
            </a:r>
            <a:r>
              <a:rPr lang="cs-CZ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modeláž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82296" indent="0">
              <a:buNone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nehtů…</a:t>
            </a:r>
          </a:p>
          <a:p>
            <a:pPr>
              <a:buFont typeface="Wingdings" pitchFamily="2" charset="2"/>
              <a:buChar char="§"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Kvalifikovanost, cena, časová dotace</a:t>
            </a:r>
          </a:p>
          <a:p>
            <a:pPr>
              <a:buFont typeface="Wingdings" pitchFamily="2" charset="2"/>
              <a:buChar char="§"/>
            </a:pP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Zobrazit podrobnos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667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obrazit podrob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667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558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574539"/>
            <a:ext cx="3208400" cy="1930226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92D050"/>
                </a:solidFill>
              </a:rPr>
              <a:t>DARUJI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852936"/>
            <a:ext cx="7096832" cy="3395464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Popsat, co daruji. 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Uvést podmínky darování: např. pouze milovníkům psů, pouze lidem s vlastní zahrádkou, nejlépe do rodiny k dětem …</a:t>
            </a:r>
          </a:p>
          <a:p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6368"/>
            <a:ext cx="2626568" cy="2626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710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92D050"/>
                </a:solidFill>
              </a:rPr>
              <a:t>POUŽITÉ 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621B490-834F-5041-4A42-48B38F7CC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513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846442"/>
            <a:ext cx="5256584" cy="1858218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solidFill>
                  <a:srgbClr val="92D050"/>
                </a:solidFill>
              </a:rPr>
              <a:t>INZERÁT 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95936" y="2679914"/>
            <a:ext cx="4731698" cy="396044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Zveřejněné stručné textové nebo obrazové sdělení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Člověk, který si inzerát podává je inzerent.</a:t>
            </a:r>
          </a:p>
          <a:p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profesor\Local Settings\Temporary Internet Files\Content.IE5\BV4C3TR5\MP90043867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850" y="404664"/>
            <a:ext cx="138365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profesor\Local Settings\Temporary Internet Files\Content.IE5\PUJ36ZP9\MP90030589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08920"/>
            <a:ext cx="2334556" cy="327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07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23928" y="433264"/>
            <a:ext cx="4752528" cy="2376264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solidFill>
                  <a:srgbClr val="92D050"/>
                </a:solidFill>
              </a:rPr>
              <a:t>INZERÁT NAJDEME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2665512"/>
            <a:ext cx="6336704" cy="3107432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tisku (noviny, časopisy)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internetu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vývěsných plochách např. v hypermarketech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letáčky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620688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653136"/>
            <a:ext cx="2016224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447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506290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92D050"/>
                </a:solidFill>
              </a:rPr>
              <a:t>DRUHY INZERÁTŮ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492896"/>
            <a:ext cx="7498080" cy="4176464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Prodám…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Koupím…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Vyměním…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Pronajmu…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Hledám…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Nabízím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Daruji…</a:t>
            </a:r>
          </a:p>
          <a:p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52936"/>
            <a:ext cx="302433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453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3931" y="1227713"/>
            <a:ext cx="4000488" cy="2074242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solidFill>
                  <a:srgbClr val="92D050"/>
                </a:solidFill>
              </a:rPr>
              <a:t>PRODEJ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3789040"/>
            <a:ext cx="7498080" cy="2304256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Přesně popsat co prodáváme:</a:t>
            </a:r>
          </a:p>
          <a:p>
            <a:pPr marL="82296" indent="0">
              <a:buNone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typ výrobku, jeho stáří, opotřebení, </a:t>
            </a:r>
          </a:p>
          <a:p>
            <a:pPr marL="82296" indent="0">
              <a:buNone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nějaké vady nebo kazy, cenu</a:t>
            </a:r>
          </a:p>
          <a:p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376" y="404664"/>
            <a:ext cx="288032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3693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8064" y="980728"/>
            <a:ext cx="3352416" cy="2074242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92D050"/>
                </a:solidFill>
              </a:rPr>
              <a:t>KOUPĚ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3573016"/>
            <a:ext cx="7498080" cy="2675384"/>
          </a:xfrm>
        </p:spPr>
        <p:txBody>
          <a:bodyPr/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 co chci koupit:</a:t>
            </a:r>
          </a:p>
          <a:p>
            <a:pPr marL="82296" indent="0">
              <a:buNone/>
            </a:pPr>
            <a:r>
              <a:rPr lang="cs-CZ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přesný název (typ), kolik chci do </a:t>
            </a:r>
          </a:p>
          <a:p>
            <a:pPr marL="82296" indent="0">
              <a:buNone/>
            </a:pPr>
            <a:r>
              <a:rPr lang="cs-CZ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koupě investovat, stav věci (nová, </a:t>
            </a:r>
          </a:p>
          <a:p>
            <a:pPr marL="82296" indent="0">
              <a:buNone/>
            </a:pPr>
            <a:r>
              <a:rPr lang="cs-CZ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starší…)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0648"/>
            <a:ext cx="3124944" cy="312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57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1124744"/>
            <a:ext cx="3928480" cy="1656184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92D050"/>
                </a:solidFill>
              </a:rPr>
              <a:t>VÝMĚNA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3356992"/>
            <a:ext cx="6952816" cy="2891408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Přesný popis své věci, upřesnit za jakou jinou věc ji chci vyměnit a upřesnit podmínky výměny: např. za horší typ + doplatek atd.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2656"/>
            <a:ext cx="259228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989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45294" y="768201"/>
            <a:ext cx="4720568" cy="1721197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92D050"/>
                </a:solidFill>
              </a:rPr>
              <a:t>PRONÁJEM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3068960"/>
            <a:ext cx="7498080" cy="3179440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Popsat co pronajímáme - bytové, nebytové prostory ( garáž, zahrada, byt, sklad…), 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čemu jsou prostory vhodné. Rozměry např. 96m 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2656"/>
            <a:ext cx="259228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496221" y="5013176"/>
            <a:ext cx="252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30158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764258"/>
            <a:ext cx="5184576" cy="1930226"/>
          </a:xfrm>
        </p:spPr>
        <p:txBody>
          <a:bodyPr>
            <a:normAutofit/>
          </a:bodyPr>
          <a:lstStyle/>
          <a:p>
            <a:r>
              <a:rPr lang="cs-CZ" sz="6000" b="1" dirty="0">
                <a:solidFill>
                  <a:srgbClr val="92D050"/>
                </a:solidFill>
              </a:rPr>
              <a:t>SEZNÁMENÍ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924944"/>
            <a:ext cx="7498080" cy="3323456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Kdo se s kým chce seznámit. Dívka hledá chlapce (kamarádku).</a:t>
            </a:r>
          </a:p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Jasně stanovit, jaké máme požadavky na partnera – nekuřák, se smyslem pro humor…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48680"/>
            <a:ext cx="2116832" cy="2116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798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Vlastní 25">
      <a:dk1>
        <a:srgbClr val="FFC993"/>
      </a:dk1>
      <a:lt1>
        <a:srgbClr val="FFE9D3"/>
      </a:lt1>
      <a:dk2>
        <a:srgbClr val="FEAEAE"/>
      </a:dk2>
      <a:lt2>
        <a:srgbClr val="EFD3B3"/>
      </a:lt2>
      <a:accent1>
        <a:srgbClr val="FFDEBE"/>
      </a:accent1>
      <a:accent2>
        <a:srgbClr val="FE7979"/>
      </a:accent2>
      <a:accent3>
        <a:srgbClr val="FFDBB7"/>
      </a:accent3>
      <a:accent4>
        <a:srgbClr val="FFC993"/>
      </a:accent4>
      <a:accent5>
        <a:srgbClr val="FE7979"/>
      </a:accent5>
      <a:accent6>
        <a:srgbClr val="FFC993"/>
      </a:accent6>
      <a:hlink>
        <a:srgbClr val="FEC9C9"/>
      </a:hlink>
      <a:folHlink>
        <a:srgbClr val="FFB56C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116</TotalTime>
  <Words>283</Words>
  <Application>Microsoft Office PowerPoint</Application>
  <PresentationFormat>Předvádění na obrazovce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Gill Sans MT</vt:lpstr>
      <vt:lpstr>Verdana</vt:lpstr>
      <vt:lpstr>Wingdings</vt:lpstr>
      <vt:lpstr>Wingdings 2</vt:lpstr>
      <vt:lpstr>Slunovrat</vt:lpstr>
      <vt:lpstr>INZERÁT</vt:lpstr>
      <vt:lpstr>INZERÁT JE:</vt:lpstr>
      <vt:lpstr>INZERÁT NAJDEME</vt:lpstr>
      <vt:lpstr>DRUHY INZERÁTŮ</vt:lpstr>
      <vt:lpstr>PRODEJ</vt:lpstr>
      <vt:lpstr>KOUPĚ</vt:lpstr>
      <vt:lpstr>VÝMĚNA</vt:lpstr>
      <vt:lpstr>PRONÁJEM</vt:lpstr>
      <vt:lpstr>SEZNÁMENÍ</vt:lpstr>
      <vt:lpstr>HLEDÁM</vt:lpstr>
      <vt:lpstr>NABÍZÍM</vt:lpstr>
      <vt:lpstr>DARUJI</vt:lpstr>
      <vt:lpstr>POUŽITÉ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MP</dc:creator>
  <cp:lastModifiedBy>Milan Bednář</cp:lastModifiedBy>
  <cp:revision>16</cp:revision>
  <dcterms:created xsi:type="dcterms:W3CDTF">2012-02-25T16:21:37Z</dcterms:created>
  <dcterms:modified xsi:type="dcterms:W3CDTF">2023-11-29T19:01:23Z</dcterms:modified>
</cp:coreProperties>
</file>