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5" r:id="rId4"/>
    <p:sldId id="260" r:id="rId5"/>
    <p:sldId id="261" r:id="rId6"/>
    <p:sldId id="262" r:id="rId7"/>
    <p:sldId id="263" r:id="rId8"/>
    <p:sldId id="266" r:id="rId9"/>
    <p:sldId id="267" r:id="rId10"/>
    <p:sldId id="269" r:id="rId11"/>
    <p:sldId id="270" r:id="rId12"/>
    <p:sldId id="264" r:id="rId13"/>
    <p:sldId id="268" r:id="rId1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41875"/>
    <a:srgbClr val="DF25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434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Nadpis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22" name="Podnadpis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20" name="Zástupný symbol pro zápatí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Zástupný symbol pro číslo snímku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vá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Obdélní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Ová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  <p:sp>
        <p:nvSpPr>
          <p:cNvPr id="6" name="Obdélní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/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9" name="Vývojový diagram: postup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Vývojový diagram: postup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Výseč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Ová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stenec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Zástupný symbol pro nadpis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9" name="Zástupný symbol pro tex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24" name="Zástupný symbol pro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07F87D3-8CB3-4017-8CF7-11B56C26F0D0}" type="datetimeFigureOut">
              <a:rPr lang="cs-CZ" smtClean="0"/>
              <a:t>29.11.2023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5D2556E7-6193-43AF-9BA8-7629D8EB5427}" type="slidenum">
              <a:rPr lang="cs-CZ" smtClean="0"/>
              <a:t>‹#›</a:t>
            </a:fld>
            <a:endParaRPr lang="cs-CZ"/>
          </a:p>
        </p:txBody>
      </p:sp>
      <p:sp>
        <p:nvSpPr>
          <p:cNvPr id="15" name="Obdélní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31640" y="1124744"/>
            <a:ext cx="7498080" cy="2160240"/>
          </a:xfrm>
        </p:spPr>
        <p:txBody>
          <a:bodyPr>
            <a:normAutofit/>
          </a:bodyPr>
          <a:lstStyle/>
          <a:p>
            <a:pPr algn="ctr"/>
            <a:r>
              <a:rPr lang="cs-CZ" sz="9600" b="1" dirty="0">
                <a:solidFill>
                  <a:srgbClr val="92D050"/>
                </a:solidFill>
              </a:rPr>
              <a:t>INZERÁT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43648" y="3212976"/>
            <a:ext cx="3308672" cy="33086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9282567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ctrTitle"/>
          </p:nvPr>
        </p:nvSpPr>
        <p:spPr>
          <a:xfrm>
            <a:off x="3995936" y="1268760"/>
            <a:ext cx="4843264" cy="1224136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92D050"/>
                </a:solidFill>
              </a:rPr>
              <a:t>HLEDÁM</a:t>
            </a:r>
          </a:p>
        </p:txBody>
      </p:sp>
      <p:sp>
        <p:nvSpPr>
          <p:cNvPr id="5" name="Podnadpis 4"/>
          <p:cNvSpPr>
            <a:spLocks noGrp="1"/>
          </p:cNvSpPr>
          <p:nvPr>
            <p:ph type="subTitle" idx="1"/>
          </p:nvPr>
        </p:nvSpPr>
        <p:spPr>
          <a:xfrm>
            <a:off x="1403648" y="3429000"/>
            <a:ext cx="7406640" cy="3240360"/>
          </a:xfrm>
        </p:spPr>
        <p:txBody>
          <a:bodyPr>
            <a:normAutofit/>
          </a:bodyPr>
          <a:lstStyle/>
          <a:p>
            <a:pPr marL="484632" indent="-457200">
              <a:buFont typeface="Wingdings" pitchFamily="2" charset="2"/>
              <a:buChar char="§"/>
            </a:pPr>
            <a:r>
              <a:rPr lang="cs-CZ" sz="32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 nejpřesněji popsat o jaké služby máte zájem. Např. hledám pečovatelku (zdravá, bezúhonná, kvalifikovaná, nejlepší doporučení, zkušenější…</a:t>
            </a:r>
          </a:p>
        </p:txBody>
      </p:sp>
      <p:pic>
        <p:nvPicPr>
          <p:cNvPr id="1026" name="Picture 2" descr="C:\Documents and Settings\profesor\Local Settings\Temporary Internet Files\Content.IE5\BV4C3TR5\MC900229039[1]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368"/>
            <a:ext cx="2026416" cy="29526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528259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699792" y="692696"/>
            <a:ext cx="4752528" cy="1872208"/>
          </a:xfrm>
        </p:spPr>
        <p:txBody>
          <a:bodyPr>
            <a:noAutofit/>
          </a:bodyPr>
          <a:lstStyle/>
          <a:p>
            <a:pPr algn="ctr"/>
            <a:r>
              <a:rPr lang="cs-CZ" sz="6000" b="1" dirty="0">
                <a:solidFill>
                  <a:srgbClr val="92D050"/>
                </a:solidFill>
              </a:rPr>
              <a:t>NABÍZÍM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636912"/>
            <a:ext cx="7498080" cy="3611488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Nabízíme své služby: např. večerní hlídání dětí, nějaké práce do domu (instalatér, malíř, elektrikář…), </a:t>
            </a:r>
          </a:p>
          <a:p>
            <a:pPr marL="82296" indent="0">
              <a:buNone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vyučování cizím jazykům,  </a:t>
            </a:r>
            <a:r>
              <a:rPr lang="cs-CZ" b="1" dirty="0" err="1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modeláž</a:t>
            </a: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  <a:p>
            <a:pPr marL="82296" indent="0">
              <a:buNone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nehtů…</a:t>
            </a:r>
          </a:p>
          <a:p>
            <a:pPr>
              <a:buFont typeface="Wingdings" pitchFamily="2" charset="2"/>
              <a:buChar char="§"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Kvalifikovanost, cena, časová dotace</a:t>
            </a:r>
          </a:p>
          <a:p>
            <a:pPr>
              <a:buFont typeface="Wingdings" pitchFamily="2" charset="2"/>
              <a:buChar char="§"/>
            </a:pP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>
              <a:buFont typeface="Arial" pitchFamily="34" charset="0"/>
              <a:buChar char="•"/>
            </a:pPr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Zobrazit podrobnosti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47667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Zobrazit podrobnost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47667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135584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63688" y="574539"/>
            <a:ext cx="3208400" cy="1930226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92D050"/>
                </a:solidFill>
              </a:rPr>
              <a:t>DARUJI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852936"/>
            <a:ext cx="7096832" cy="3395464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Popsat, co daruji. 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Uvést podmínky darování: např. pouze milovníkům psů, pouze lidem s vlastní zahrádkou, nejlépe do rodiny k dětem …</a:t>
            </a:r>
          </a:p>
          <a:p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86400" y="226368"/>
            <a:ext cx="2626568" cy="26265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271040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b="1" dirty="0">
                <a:solidFill>
                  <a:srgbClr val="92D050"/>
                </a:solidFill>
              </a:rPr>
              <a:t>POUŽITÉ ZDROJE</a:t>
            </a:r>
          </a:p>
        </p:txBody>
      </p:sp>
      <p:sp>
        <p:nvSpPr>
          <p:cNvPr id="5" name="Zástupný obsah 4">
            <a:extLst>
              <a:ext uri="{FF2B5EF4-FFF2-40B4-BE49-F238E27FC236}">
                <a16:creationId xmlns:a16="http://schemas.microsoft.com/office/drawing/2014/main" id="{1621B490-834F-5041-4A42-48B38F7CCC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35132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75656" y="846442"/>
            <a:ext cx="5256584" cy="1858218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92D050"/>
                </a:solidFill>
              </a:rPr>
              <a:t>INZERÁT JE: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95936" y="2679914"/>
            <a:ext cx="4731698" cy="3960440"/>
          </a:xfrm>
        </p:spPr>
        <p:txBody>
          <a:bodyPr>
            <a:normAutofit/>
          </a:bodyPr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Zveřejněné stručné textové nebo obrazové sdělení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Člověk, který si inzerát podává je inzerent.</a:t>
            </a:r>
          </a:p>
          <a:p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3074" name="Picture 2" descr="C:\Documents and Settings\profesor\Local Settings\Temporary Internet Files\Content.IE5\BV4C3TR5\MP90043867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6850" y="404664"/>
            <a:ext cx="1383650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C:\Documents and Settings\profesor\Local Settings\Temporary Internet Files\Content.IE5\PUJ36ZP9\MP900305899[1]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708920"/>
            <a:ext cx="2334556" cy="3272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98071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23928" y="433264"/>
            <a:ext cx="4752528" cy="2376264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92D050"/>
                </a:solidFill>
              </a:rPr>
              <a:t>INZERÁT NAJDEME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259632" y="2665512"/>
            <a:ext cx="6336704" cy="3107432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tisku (noviny, časopisy)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internetu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 vývěsných plochách např. v hypermarketech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letáčky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620688"/>
            <a:ext cx="1828800" cy="1828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104" y="4653136"/>
            <a:ext cx="2016224" cy="20162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044737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2506290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92D050"/>
                </a:solidFill>
              </a:rPr>
              <a:t>DRUHY INZERÁTŮ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492896"/>
            <a:ext cx="7498080" cy="4176464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Prodám…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Koupím…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Vyměním…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Pronajmu…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Hledám…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Nabízím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Daruji…</a:t>
            </a:r>
          </a:p>
          <a:p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52936"/>
            <a:ext cx="3024336" cy="30243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845325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3931" y="1227713"/>
            <a:ext cx="4000488" cy="2074242"/>
          </a:xfrm>
        </p:spPr>
        <p:txBody>
          <a:bodyPr>
            <a:normAutofit/>
          </a:bodyPr>
          <a:lstStyle/>
          <a:p>
            <a:pPr algn="ctr"/>
            <a:r>
              <a:rPr lang="cs-CZ" sz="6000" b="1" dirty="0">
                <a:solidFill>
                  <a:srgbClr val="92D050"/>
                </a:solidFill>
              </a:rPr>
              <a:t>PRODEJ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03648" y="3789040"/>
            <a:ext cx="7498080" cy="2304256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Přesně popsat co prodáváme:</a:t>
            </a:r>
          </a:p>
          <a:p>
            <a:pPr marL="82296" indent="0">
              <a:buNone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typ výrobku, jeho stáří, opotřebení, </a:t>
            </a:r>
          </a:p>
          <a:p>
            <a:pPr marL="82296" indent="0">
              <a:buNone/>
            </a:pPr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nějaké vady nebo kazy, cenu</a:t>
            </a:r>
          </a:p>
          <a:p>
            <a:endParaRPr lang="cs-CZ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0376" y="404664"/>
            <a:ext cx="2880320" cy="2880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13693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8064" y="980728"/>
            <a:ext cx="3352416" cy="2074242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92D050"/>
                </a:solidFill>
              </a:rPr>
              <a:t>KOUPĚ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3573016"/>
            <a:ext cx="7498080" cy="2675384"/>
          </a:xfrm>
        </p:spPr>
        <p:txBody>
          <a:bodyPr/>
          <a:lstStyle/>
          <a:p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Zadat co chci koupit:</a:t>
            </a:r>
          </a:p>
          <a:p>
            <a:pPr marL="82296" indent="0">
              <a:buNone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přesný název (typ), kolik chci do </a:t>
            </a:r>
          </a:p>
          <a:p>
            <a:pPr marL="82296" indent="0">
              <a:buNone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koupě investovat, stav věci (nová, </a:t>
            </a:r>
          </a:p>
          <a:p>
            <a:pPr marL="82296" indent="0">
              <a:buNone/>
            </a:pPr>
            <a:r>
              <a:rPr lang="cs-CZ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starší…)</a:t>
            </a:r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260648"/>
            <a:ext cx="3124944" cy="31249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757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19672" y="1124744"/>
            <a:ext cx="3928480" cy="1656184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92D050"/>
                </a:solidFill>
              </a:rPr>
              <a:t>VÝMĚNA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3356992"/>
            <a:ext cx="6952816" cy="2891408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Přesný popis své věci, upřesnit za jakou jinou věc ji chci vyměnit a upřesnit podmínky výměny: např. za horší typ + doplatek atd.</a:t>
            </a:r>
          </a:p>
        </p:txBody>
      </p:sp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96136" y="332656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79897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245294" y="768201"/>
            <a:ext cx="4720568" cy="1721197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92D050"/>
                </a:solidFill>
              </a:rPr>
              <a:t>PRONÁJEM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3068960"/>
            <a:ext cx="7498080" cy="3179440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Popsat co pronajímáme - bytové, nebytové prostory ( garáž, zahrada, byt, sklad…), 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 čemu jsou prostory vhodné. Rozměry např. 96m .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32656"/>
            <a:ext cx="2592288" cy="2592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5496221" y="5013176"/>
            <a:ext cx="25202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63015853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187624" y="764258"/>
            <a:ext cx="5184576" cy="1930226"/>
          </a:xfrm>
        </p:spPr>
        <p:txBody>
          <a:bodyPr>
            <a:normAutofit/>
          </a:bodyPr>
          <a:lstStyle/>
          <a:p>
            <a:r>
              <a:rPr lang="cs-CZ" sz="6000" b="1" dirty="0">
                <a:solidFill>
                  <a:srgbClr val="92D050"/>
                </a:solidFill>
              </a:rPr>
              <a:t>SEZNÁMENÍ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435608" y="2924944"/>
            <a:ext cx="7498080" cy="3323456"/>
          </a:xfrm>
        </p:spPr>
        <p:txBody>
          <a:bodyPr/>
          <a:lstStyle/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Kdo se s kým chce seznámit. Dívka hledá chlapce (kamarádku).</a:t>
            </a:r>
          </a:p>
          <a:p>
            <a:r>
              <a:rPr lang="cs-CZ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Jasně stanovit, jaké máme požadavky na partnera – nekuřák, se smyslem pro humor…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548680"/>
            <a:ext cx="2116832" cy="2116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579840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unovrat">
  <a:themeElements>
    <a:clrScheme name="Vlastní 25">
      <a:dk1>
        <a:srgbClr val="FFC993"/>
      </a:dk1>
      <a:lt1>
        <a:srgbClr val="FFE9D3"/>
      </a:lt1>
      <a:dk2>
        <a:srgbClr val="FEAEAE"/>
      </a:dk2>
      <a:lt2>
        <a:srgbClr val="EFD3B3"/>
      </a:lt2>
      <a:accent1>
        <a:srgbClr val="FFDEBE"/>
      </a:accent1>
      <a:accent2>
        <a:srgbClr val="FE7979"/>
      </a:accent2>
      <a:accent3>
        <a:srgbClr val="FFDBB7"/>
      </a:accent3>
      <a:accent4>
        <a:srgbClr val="FFC993"/>
      </a:accent4>
      <a:accent5>
        <a:srgbClr val="FE7979"/>
      </a:accent5>
      <a:accent6>
        <a:srgbClr val="FFC993"/>
      </a:accent6>
      <a:hlink>
        <a:srgbClr val="FEC9C9"/>
      </a:hlink>
      <a:folHlink>
        <a:srgbClr val="FFB56C"/>
      </a:folHlink>
    </a:clrScheme>
    <a:fontScheme name="Slunovrat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unovrat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116</TotalTime>
  <Words>283</Words>
  <Application>Microsoft Office PowerPoint</Application>
  <PresentationFormat>Předvádění na obrazovce (4:3)</PresentationFormat>
  <Paragraphs>48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9" baseType="lpstr">
      <vt:lpstr>Arial</vt:lpstr>
      <vt:lpstr>Gill Sans MT</vt:lpstr>
      <vt:lpstr>Verdana</vt:lpstr>
      <vt:lpstr>Wingdings</vt:lpstr>
      <vt:lpstr>Wingdings 2</vt:lpstr>
      <vt:lpstr>Slunovrat</vt:lpstr>
      <vt:lpstr>INZERÁT</vt:lpstr>
      <vt:lpstr>INZERÁT JE:</vt:lpstr>
      <vt:lpstr>INZERÁT NAJDEME</vt:lpstr>
      <vt:lpstr>DRUHY INZERÁTŮ</vt:lpstr>
      <vt:lpstr>PRODEJ</vt:lpstr>
      <vt:lpstr>KOUPĚ</vt:lpstr>
      <vt:lpstr>VÝMĚNA</vt:lpstr>
      <vt:lpstr>PRONÁJEM</vt:lpstr>
      <vt:lpstr>SEZNÁMENÍ</vt:lpstr>
      <vt:lpstr>HLEDÁM</vt:lpstr>
      <vt:lpstr>NABÍZÍM</vt:lpstr>
      <vt:lpstr>DARUJI</vt:lpstr>
      <vt:lpstr>POUŽITÉ ZDROJE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MP</dc:creator>
  <cp:lastModifiedBy>Milan Bednář</cp:lastModifiedBy>
  <cp:revision>16</cp:revision>
  <dcterms:created xsi:type="dcterms:W3CDTF">2012-02-25T16:21:37Z</dcterms:created>
  <dcterms:modified xsi:type="dcterms:W3CDTF">2023-11-29T19:01:23Z</dcterms:modified>
</cp:coreProperties>
</file>