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57" r:id="rId10"/>
    <p:sldId id="260" r:id="rId11"/>
    <p:sldId id="25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27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85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54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16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891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24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63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87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09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01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64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E338C-181F-4AF7-A7E1-13EE89FF7B91}" type="datetimeFigureOut">
              <a:rPr lang="de-DE" smtClean="0"/>
              <a:t>06.11.2023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7BDD-FC55-4F54-87E3-F5662CD5B1E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90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NEPRAVIDELNÁ SLOVESA</a:t>
            </a:r>
            <a:br>
              <a:rPr lang="cs-CZ" dirty="0" smtClean="0"/>
            </a:br>
            <a:r>
              <a:rPr lang="cs-CZ" dirty="0" smtClean="0"/>
              <a:t>lekce 3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03226"/>
            <a:ext cx="9144000" cy="1655762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30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abwaschen</a:t>
            </a:r>
            <a:r>
              <a:rPr lang="cs-CZ" dirty="0" smtClean="0"/>
              <a:t> – umývat nádobí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! NEPRAVIDELNÉ SLOVESO S ODLUČITELNOU PŘEDPONOU !</a:t>
            </a:r>
          </a:p>
          <a:p>
            <a:pPr marL="0" indent="0">
              <a:buNone/>
            </a:pPr>
            <a:r>
              <a:rPr lang="de-DE" dirty="0" smtClean="0"/>
              <a:t>	ich wasche ab			wir waschen ab</a:t>
            </a:r>
          </a:p>
          <a:p>
            <a:pPr marL="0" indent="0">
              <a:buNone/>
            </a:pPr>
            <a:r>
              <a:rPr lang="de-DE" dirty="0" smtClean="0"/>
              <a:t>	du w</a:t>
            </a:r>
            <a:r>
              <a:rPr lang="de-DE" dirty="0" smtClean="0">
                <a:solidFill>
                  <a:srgbClr val="FF0000"/>
                </a:solidFill>
              </a:rPr>
              <a:t>ä</a:t>
            </a:r>
            <a:r>
              <a:rPr lang="de-DE" dirty="0" smtClean="0"/>
              <a:t>schst ab			ihr wascht ab</a:t>
            </a:r>
          </a:p>
          <a:p>
            <a:pPr marL="0" indent="0">
              <a:buNone/>
            </a:pPr>
            <a:r>
              <a:rPr lang="de-DE" dirty="0" smtClean="0"/>
              <a:t>	er w</a:t>
            </a:r>
            <a:r>
              <a:rPr lang="de-DE" dirty="0" smtClean="0">
                <a:solidFill>
                  <a:srgbClr val="FF0000"/>
                </a:solidFill>
              </a:rPr>
              <a:t>ä</a:t>
            </a:r>
            <a:r>
              <a:rPr lang="de-DE" dirty="0" smtClean="0"/>
              <a:t>scht ab			sie waschen ab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wasche</a:t>
            </a:r>
            <a:r>
              <a:rPr lang="cs-CZ" dirty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ab</a:t>
            </a:r>
            <a:r>
              <a:rPr lang="cs-CZ" dirty="0" smtClean="0"/>
              <a:t>. – Já umývám nádobí večer.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abwaschen</a:t>
            </a:r>
            <a:r>
              <a:rPr lang="cs-CZ" dirty="0" smtClean="0"/>
              <a:t>. – Já musím večer umývat nádobí.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3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schminken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/>
              <a:t> </a:t>
            </a:r>
            <a:r>
              <a:rPr lang="cs-CZ" dirty="0" smtClean="0"/>
              <a:t>Zahne </a:t>
            </a:r>
            <a:r>
              <a:rPr lang="cs-CZ" dirty="0" err="1" smtClean="0"/>
              <a:t>putzen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46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ssen</a:t>
            </a:r>
            <a:endParaRPr lang="cs-CZ" dirty="0" smtClean="0"/>
          </a:p>
          <a:p>
            <a:r>
              <a:rPr lang="cs-CZ" dirty="0" err="1"/>
              <a:t>h</a:t>
            </a:r>
            <a:r>
              <a:rPr lang="cs-CZ" dirty="0" err="1" smtClean="0"/>
              <a:t>elfen</a:t>
            </a:r>
            <a:endParaRPr lang="cs-CZ" dirty="0" smtClean="0"/>
          </a:p>
          <a:p>
            <a:r>
              <a:rPr lang="cs-CZ" dirty="0" err="1" smtClean="0"/>
              <a:t>müssen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52909"/>
            <a:ext cx="9144000" cy="2387600"/>
          </a:xfrm>
        </p:spPr>
        <p:txBody>
          <a:bodyPr/>
          <a:lstStyle/>
          <a:p>
            <a:r>
              <a:rPr lang="cs-CZ" dirty="0" smtClean="0"/>
              <a:t>SLOVESA S ODLUČITELNOU PŘEDPONOU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2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ČASUJEME SLOVESA S ODLUČITELNOU PŘEDPONOU?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1199" y="4664221"/>
            <a:ext cx="11074400" cy="1655762"/>
          </a:xfrm>
        </p:spPr>
        <p:txBody>
          <a:bodyPr/>
          <a:lstStyle/>
          <a:p>
            <a:pPr algn="l"/>
            <a:r>
              <a:rPr lang="cs-CZ" dirty="0" smtClean="0"/>
              <a:t>→pokud je ve větě sloveso s odlučitelnou předponou ve tvaru jiném než v infinitivu, je odlučitelná předpona odloučena a nachází se vždy </a:t>
            </a:r>
            <a:r>
              <a:rPr lang="cs-CZ" u="sng" dirty="0" smtClean="0"/>
              <a:t>na posledním místě ve větě </a:t>
            </a:r>
          </a:p>
        </p:txBody>
      </p:sp>
    </p:spTree>
    <p:extLst>
      <p:ext uri="{BB962C8B-B14F-4D97-AF65-F5344CB8AC3E}">
        <p14:creationId xmlns:p14="http://schemas.microsoft.com/office/powerpoint/2010/main" val="170318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SLOVESA S ODLUČITELNOU PŘEDPOPNOU ZNÁŠ?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Fernsehen</a:t>
            </a:r>
            <a:r>
              <a:rPr lang="cs-CZ" dirty="0" smtClean="0">
                <a:solidFill>
                  <a:srgbClr val="FF0000"/>
                </a:solidFill>
              </a:rPr>
              <a:t> – dívat se na TV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Rad </a:t>
            </a:r>
            <a:r>
              <a:rPr lang="cs-CZ" dirty="0" err="1" smtClean="0">
                <a:solidFill>
                  <a:srgbClr val="FF0000"/>
                </a:solidFill>
              </a:rPr>
              <a:t>fahren</a:t>
            </a:r>
            <a:r>
              <a:rPr lang="cs-CZ" dirty="0" smtClean="0">
                <a:solidFill>
                  <a:srgbClr val="FF0000"/>
                </a:solidFill>
              </a:rPr>
              <a:t> – jezdit na kole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Ski </a:t>
            </a:r>
            <a:r>
              <a:rPr lang="cs-CZ" dirty="0" err="1" smtClean="0">
                <a:solidFill>
                  <a:srgbClr val="FF0000"/>
                </a:solidFill>
              </a:rPr>
              <a:t>laufen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fahren</a:t>
            </a:r>
            <a:r>
              <a:rPr lang="cs-CZ" dirty="0" smtClean="0">
                <a:solidFill>
                  <a:srgbClr val="FF0000"/>
                </a:solidFill>
              </a:rPr>
              <a:t> – běžkovat / lyžovat</a:t>
            </a:r>
          </a:p>
          <a:p>
            <a:r>
              <a:rPr lang="cs-CZ" dirty="0" err="1" smtClean="0"/>
              <a:t>aufmachen</a:t>
            </a:r>
            <a:r>
              <a:rPr lang="cs-CZ" dirty="0" smtClean="0"/>
              <a:t> – otevřít, rozdělat</a:t>
            </a:r>
          </a:p>
          <a:p>
            <a:r>
              <a:rPr lang="cs-CZ" dirty="0" err="1" smtClean="0"/>
              <a:t>anrufen</a:t>
            </a:r>
            <a:r>
              <a:rPr lang="cs-CZ" dirty="0" smtClean="0"/>
              <a:t> - zavolat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aufräumen</a:t>
            </a:r>
            <a:r>
              <a:rPr lang="cs-CZ" dirty="0" smtClean="0">
                <a:solidFill>
                  <a:srgbClr val="FF0000"/>
                </a:solidFill>
              </a:rPr>
              <a:t> – uklízet</a:t>
            </a:r>
          </a:p>
          <a:p>
            <a:r>
              <a:rPr lang="cs-CZ" dirty="0" err="1" smtClean="0"/>
              <a:t>zumachen</a:t>
            </a:r>
            <a:r>
              <a:rPr lang="cs-CZ" dirty="0" smtClean="0"/>
              <a:t> - zavřít</a:t>
            </a:r>
          </a:p>
          <a:p>
            <a:r>
              <a:rPr lang="cs-CZ" dirty="0" err="1" smtClean="0"/>
              <a:t>zuhören</a:t>
            </a:r>
            <a:r>
              <a:rPr lang="cs-CZ" dirty="0" smtClean="0"/>
              <a:t> - poslouchat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einkaufen</a:t>
            </a:r>
            <a:r>
              <a:rPr lang="cs-CZ" dirty="0" smtClean="0">
                <a:solidFill>
                  <a:srgbClr val="FF0000"/>
                </a:solidFill>
              </a:rPr>
              <a:t> – nakupovat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orhaben</a:t>
            </a:r>
            <a:r>
              <a:rPr lang="cs-CZ" dirty="0" smtClean="0"/>
              <a:t> – mít v úmyslu</a:t>
            </a:r>
            <a:endParaRPr lang="cs-CZ" dirty="0"/>
          </a:p>
          <a:p>
            <a:r>
              <a:rPr lang="cs-CZ" dirty="0" err="1"/>
              <a:t>m</a:t>
            </a:r>
            <a:r>
              <a:rPr lang="cs-CZ" dirty="0" err="1" smtClean="0"/>
              <a:t>itkommen</a:t>
            </a:r>
            <a:r>
              <a:rPr lang="cs-CZ" dirty="0" smtClean="0"/>
              <a:t> – jít s někým</a:t>
            </a:r>
            <a:endParaRPr lang="cs-CZ" dirty="0"/>
          </a:p>
          <a:p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46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19151-A5E1-4994-8029-90D666D6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fernsehen</a:t>
            </a:r>
            <a:r>
              <a:rPr lang="cs-CZ" dirty="0"/>
              <a:t> – dívat se na televizi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6ADAA-A88A-4AC0-BD84-4C13E9D34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9929"/>
            <a:ext cx="1086346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/>
              <a:t>ich</a:t>
            </a:r>
            <a:r>
              <a:rPr lang="cs-CZ" dirty="0"/>
              <a:t> 		</a:t>
            </a:r>
            <a:r>
              <a:rPr lang="cs-CZ" dirty="0" err="1"/>
              <a:t>sehe</a:t>
            </a:r>
            <a:r>
              <a:rPr lang="cs-CZ" dirty="0"/>
              <a:t> </a:t>
            </a:r>
            <a:r>
              <a:rPr lang="cs-CZ" dirty="0" err="1"/>
              <a:t>fern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du</a:t>
            </a:r>
            <a:r>
              <a:rPr lang="cs-CZ" dirty="0"/>
              <a:t> 		</a:t>
            </a:r>
            <a:r>
              <a:rPr lang="cs-CZ" dirty="0" err="1"/>
              <a:t>s</a:t>
            </a:r>
            <a:r>
              <a:rPr lang="cs-CZ" dirty="0" err="1">
                <a:solidFill>
                  <a:srgbClr val="FF0000"/>
                </a:solidFill>
              </a:rPr>
              <a:t>ie</a:t>
            </a:r>
            <a:r>
              <a:rPr lang="cs-CZ" dirty="0" err="1"/>
              <a:t>hst</a:t>
            </a:r>
            <a:r>
              <a:rPr lang="cs-CZ" dirty="0"/>
              <a:t> </a:t>
            </a:r>
            <a:r>
              <a:rPr lang="cs-CZ" dirty="0" err="1"/>
              <a:t>fern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r>
              <a:rPr lang="cs-CZ" dirty="0" err="1"/>
              <a:t>er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 es	</a:t>
            </a:r>
            <a:r>
              <a:rPr lang="cs-CZ" dirty="0" err="1"/>
              <a:t>s</a:t>
            </a:r>
            <a:r>
              <a:rPr lang="cs-CZ" dirty="0" err="1">
                <a:solidFill>
                  <a:srgbClr val="FF0000"/>
                </a:solidFill>
              </a:rPr>
              <a:t>ie</a:t>
            </a:r>
            <a:r>
              <a:rPr lang="cs-CZ" dirty="0" err="1"/>
              <a:t>ht</a:t>
            </a:r>
            <a:r>
              <a:rPr lang="cs-CZ" dirty="0"/>
              <a:t> </a:t>
            </a:r>
            <a:r>
              <a:rPr lang="cs-CZ" dirty="0" err="1"/>
              <a:t>fern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wir</a:t>
            </a:r>
            <a:r>
              <a:rPr lang="cs-CZ" dirty="0"/>
              <a:t> 		</a:t>
            </a:r>
            <a:r>
              <a:rPr lang="cs-CZ" dirty="0" err="1"/>
              <a:t>sehen</a:t>
            </a:r>
            <a:r>
              <a:rPr lang="cs-CZ" dirty="0"/>
              <a:t> </a:t>
            </a:r>
            <a:r>
              <a:rPr lang="cs-CZ" dirty="0" err="1"/>
              <a:t>fern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ihr</a:t>
            </a:r>
            <a:r>
              <a:rPr lang="cs-CZ" dirty="0"/>
              <a:t>		</a:t>
            </a:r>
            <a:r>
              <a:rPr lang="cs-CZ" dirty="0" err="1"/>
              <a:t>seht</a:t>
            </a:r>
            <a:r>
              <a:rPr lang="cs-CZ" dirty="0"/>
              <a:t> </a:t>
            </a:r>
            <a:r>
              <a:rPr lang="cs-CZ" dirty="0" err="1"/>
              <a:t>fern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Sie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	</a:t>
            </a:r>
            <a:r>
              <a:rPr lang="cs-CZ" dirty="0" err="1"/>
              <a:t>sehen</a:t>
            </a:r>
            <a:r>
              <a:rPr lang="cs-CZ" dirty="0"/>
              <a:t> </a:t>
            </a:r>
            <a:r>
              <a:rPr lang="cs-CZ" dirty="0" err="1"/>
              <a:t>fern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b="1" dirty="0" err="1"/>
              <a:t>sehe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Wohnzimmer</a:t>
            </a:r>
            <a:r>
              <a:rPr lang="cs-CZ" dirty="0"/>
              <a:t> </a:t>
            </a:r>
            <a:r>
              <a:rPr lang="cs-CZ" b="1" dirty="0" err="1"/>
              <a:t>fern</a:t>
            </a:r>
            <a:r>
              <a:rPr lang="cs-CZ" dirty="0"/>
              <a:t>. – Dívám se v obývacím pokoji na televizi.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b="1" dirty="0" err="1"/>
              <a:t>siehst</a:t>
            </a:r>
            <a:r>
              <a:rPr lang="cs-CZ" dirty="0"/>
              <a:t> </a:t>
            </a:r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b="1" dirty="0" err="1"/>
              <a:t>fern</a:t>
            </a:r>
            <a:r>
              <a:rPr lang="cs-CZ" dirty="0"/>
              <a:t>. – Díváš se často na televizi.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AF9670D-A27E-4FC5-A2A1-3A9A9D18BAAB}"/>
              </a:ext>
            </a:extLst>
          </p:cNvPr>
          <p:cNvCxnSpPr/>
          <p:nvPr/>
        </p:nvCxnSpPr>
        <p:spPr>
          <a:xfrm>
            <a:off x="1815547" y="490330"/>
            <a:ext cx="0" cy="120035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485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4770C-8B9F-465D-9AE1-E982479D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 </a:t>
            </a:r>
            <a:r>
              <a:rPr lang="cs-CZ" dirty="0" err="1"/>
              <a:t>fahren</a:t>
            </a:r>
            <a:r>
              <a:rPr lang="cs-CZ" dirty="0"/>
              <a:t> – jezdit na kole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0A404156-622A-478E-AA92-0BCCBB3FF236}"/>
              </a:ext>
            </a:extLst>
          </p:cNvPr>
          <p:cNvSpPr txBox="1">
            <a:spLocks/>
          </p:cNvSpPr>
          <p:nvPr/>
        </p:nvSpPr>
        <p:spPr>
          <a:xfrm>
            <a:off x="838200" y="1882154"/>
            <a:ext cx="108634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ich</a:t>
            </a:r>
            <a:r>
              <a:rPr lang="cs-CZ" dirty="0"/>
              <a:t> 		</a:t>
            </a:r>
            <a:r>
              <a:rPr lang="cs-CZ" dirty="0" err="1"/>
              <a:t>fahre</a:t>
            </a:r>
            <a:r>
              <a:rPr lang="cs-CZ" dirty="0"/>
              <a:t> Rad</a:t>
            </a:r>
          </a:p>
          <a:p>
            <a:pPr marL="0" indent="0">
              <a:buNone/>
            </a:pPr>
            <a:r>
              <a:rPr lang="cs-CZ" dirty="0" err="1"/>
              <a:t>du</a:t>
            </a:r>
            <a:r>
              <a:rPr lang="cs-CZ" dirty="0"/>
              <a:t> 		</a:t>
            </a:r>
            <a:r>
              <a:rPr lang="cs-CZ" dirty="0" err="1"/>
              <a:t>f</a:t>
            </a:r>
            <a:r>
              <a:rPr lang="cs-CZ" dirty="0" err="1">
                <a:solidFill>
                  <a:srgbClr val="FF0000"/>
                </a:solidFill>
              </a:rPr>
              <a:t>ä</a:t>
            </a:r>
            <a:r>
              <a:rPr lang="cs-CZ" dirty="0" err="1"/>
              <a:t>hrst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Rad  </a:t>
            </a:r>
            <a:r>
              <a:rPr lang="cs-CZ" dirty="0">
                <a:solidFill>
                  <a:srgbClr val="FF0000"/>
                </a:solidFill>
              </a:rPr>
              <a:t>! 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er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 es	</a:t>
            </a:r>
            <a:r>
              <a:rPr lang="cs-CZ" dirty="0" err="1"/>
              <a:t>f</a:t>
            </a:r>
            <a:r>
              <a:rPr lang="cs-CZ" dirty="0" err="1">
                <a:solidFill>
                  <a:srgbClr val="FF0000"/>
                </a:solidFill>
              </a:rPr>
              <a:t>ä</a:t>
            </a:r>
            <a:r>
              <a:rPr lang="cs-CZ" dirty="0" err="1"/>
              <a:t>hrt</a:t>
            </a:r>
            <a:r>
              <a:rPr lang="cs-CZ" dirty="0"/>
              <a:t> Rad  </a:t>
            </a:r>
            <a:r>
              <a:rPr lang="cs-CZ" dirty="0">
                <a:solidFill>
                  <a:srgbClr val="FF0000"/>
                </a:solidFill>
              </a:rPr>
              <a:t>! 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wir</a:t>
            </a:r>
            <a:r>
              <a:rPr lang="cs-CZ" dirty="0"/>
              <a:t> 		</a:t>
            </a:r>
            <a:r>
              <a:rPr lang="cs-CZ" dirty="0" err="1"/>
              <a:t>fahren</a:t>
            </a:r>
            <a:r>
              <a:rPr lang="cs-CZ" dirty="0"/>
              <a:t> Rad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ihr</a:t>
            </a:r>
            <a:r>
              <a:rPr lang="cs-CZ" dirty="0"/>
              <a:t>		</a:t>
            </a:r>
            <a:r>
              <a:rPr lang="cs-CZ" dirty="0" err="1"/>
              <a:t>fahrt</a:t>
            </a:r>
            <a:r>
              <a:rPr lang="cs-CZ" dirty="0"/>
              <a:t> Rad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Sie</a:t>
            </a:r>
            <a:r>
              <a:rPr lang="cs-CZ" dirty="0"/>
              <a:t>, </a:t>
            </a:r>
            <a:r>
              <a:rPr lang="cs-CZ" dirty="0" err="1"/>
              <a:t>sie</a:t>
            </a:r>
            <a:r>
              <a:rPr lang="cs-CZ" dirty="0"/>
              <a:t>	</a:t>
            </a:r>
            <a:r>
              <a:rPr lang="cs-CZ" dirty="0" err="1"/>
              <a:t>fahren</a:t>
            </a:r>
            <a:r>
              <a:rPr lang="cs-CZ" dirty="0"/>
              <a:t> Rad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Er </a:t>
            </a:r>
            <a:r>
              <a:rPr lang="cs-CZ" b="1" dirty="0" err="1"/>
              <a:t>fährt</a:t>
            </a:r>
            <a:r>
              <a:rPr lang="cs-CZ" dirty="0"/>
              <a:t> </a:t>
            </a:r>
            <a:r>
              <a:rPr lang="cs-CZ" dirty="0" err="1"/>
              <a:t>gern</a:t>
            </a:r>
            <a:r>
              <a:rPr lang="cs-CZ" dirty="0"/>
              <a:t> </a:t>
            </a:r>
            <a:r>
              <a:rPr lang="cs-CZ" b="1" dirty="0"/>
              <a:t>Rad</a:t>
            </a:r>
            <a:r>
              <a:rPr lang="cs-CZ" dirty="0"/>
              <a:t>. – Jezdí rád na </a:t>
            </a:r>
            <a:r>
              <a:rPr lang="cs-CZ" dirty="0" smtClean="0"/>
              <a:t>kole.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Er </a:t>
            </a:r>
            <a:r>
              <a:rPr lang="cs-CZ" b="1" dirty="0" err="1"/>
              <a:t>fährt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Frühling</a:t>
            </a:r>
            <a:r>
              <a:rPr lang="cs-CZ" dirty="0"/>
              <a:t> </a:t>
            </a:r>
            <a:r>
              <a:rPr lang="cs-CZ" b="1" dirty="0"/>
              <a:t>Rad.</a:t>
            </a:r>
            <a:r>
              <a:rPr lang="cs-CZ" dirty="0"/>
              <a:t> – Jezdí na kole na jaře.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11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4770C-8B9F-465D-9AE1-E982479DC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56" y="251913"/>
            <a:ext cx="6537960" cy="1325563"/>
          </a:xfrm>
        </p:spPr>
        <p:txBody>
          <a:bodyPr/>
          <a:lstStyle/>
          <a:p>
            <a:r>
              <a:rPr lang="cs-CZ" dirty="0"/>
              <a:t>Ski </a:t>
            </a:r>
            <a:r>
              <a:rPr lang="cs-CZ" dirty="0" err="1"/>
              <a:t>laufen</a:t>
            </a:r>
            <a:r>
              <a:rPr lang="cs-CZ" dirty="0"/>
              <a:t>– běhat na lyžích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0A404156-622A-478E-AA92-0BCCBB3FF236}"/>
              </a:ext>
            </a:extLst>
          </p:cNvPr>
          <p:cNvSpPr txBox="1">
            <a:spLocks/>
          </p:cNvSpPr>
          <p:nvPr/>
        </p:nvSpPr>
        <p:spPr>
          <a:xfrm>
            <a:off x="838200" y="1378814"/>
            <a:ext cx="10863469" cy="46360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ich</a:t>
            </a:r>
            <a:r>
              <a:rPr lang="cs-CZ" sz="3200" dirty="0"/>
              <a:t> 		laufe Ski</a:t>
            </a:r>
          </a:p>
          <a:p>
            <a:pPr marL="0" indent="0">
              <a:buNone/>
            </a:pPr>
            <a:r>
              <a:rPr lang="cs-CZ" sz="3200" dirty="0" err="1"/>
              <a:t>du</a:t>
            </a:r>
            <a:r>
              <a:rPr lang="cs-CZ" sz="3200" dirty="0"/>
              <a:t> 		</a:t>
            </a:r>
            <a:r>
              <a:rPr lang="cs-CZ" sz="3200" dirty="0" err="1"/>
              <a:t>l</a:t>
            </a:r>
            <a:r>
              <a:rPr lang="cs-CZ" sz="3200" dirty="0" err="1">
                <a:solidFill>
                  <a:srgbClr val="FF0000"/>
                </a:solidFill>
              </a:rPr>
              <a:t>ä</a:t>
            </a:r>
            <a:r>
              <a:rPr lang="cs-CZ" sz="3200" dirty="0" err="1"/>
              <a:t>ufst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Ski </a:t>
            </a:r>
            <a:r>
              <a:rPr lang="cs-CZ" sz="3200" dirty="0">
                <a:solidFill>
                  <a:srgbClr val="FF0000"/>
                </a:solidFill>
              </a:rPr>
              <a:t>! </a:t>
            </a:r>
            <a:endParaRPr lang="cs-CZ" sz="3200" dirty="0"/>
          </a:p>
          <a:p>
            <a:pPr marL="0" indent="0">
              <a:buNone/>
            </a:pPr>
            <a:r>
              <a:rPr lang="cs-CZ" sz="3200" dirty="0" err="1"/>
              <a:t>er</a:t>
            </a:r>
            <a:r>
              <a:rPr lang="cs-CZ" sz="3200" dirty="0"/>
              <a:t>, </a:t>
            </a:r>
            <a:r>
              <a:rPr lang="cs-CZ" sz="3200" dirty="0" err="1"/>
              <a:t>sie</a:t>
            </a:r>
            <a:r>
              <a:rPr lang="cs-CZ" sz="3200" dirty="0"/>
              <a:t> es	</a:t>
            </a:r>
            <a:r>
              <a:rPr lang="cs-CZ" sz="3200" dirty="0" err="1"/>
              <a:t>l</a:t>
            </a:r>
            <a:r>
              <a:rPr lang="cs-CZ" sz="3200" dirty="0" err="1">
                <a:solidFill>
                  <a:srgbClr val="FF0000"/>
                </a:solidFill>
              </a:rPr>
              <a:t>ä</a:t>
            </a:r>
            <a:r>
              <a:rPr lang="cs-CZ" sz="3200" dirty="0" err="1"/>
              <a:t>uft</a:t>
            </a:r>
            <a:r>
              <a:rPr lang="cs-CZ" sz="3200" dirty="0"/>
              <a:t> Ski </a:t>
            </a:r>
            <a:r>
              <a:rPr lang="cs-CZ" sz="3200" dirty="0">
                <a:solidFill>
                  <a:srgbClr val="FF0000"/>
                </a:solidFill>
              </a:rPr>
              <a:t>! </a:t>
            </a:r>
            <a:endParaRPr lang="cs-CZ" sz="3200" dirty="0"/>
          </a:p>
          <a:p>
            <a:pPr marL="0" indent="0">
              <a:buFont typeface="Arial" panose="020B0604020202020204" pitchFamily="34" charset="0"/>
              <a:buNone/>
            </a:pPr>
            <a:endParaRPr lang="cs-CZ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wir</a:t>
            </a:r>
            <a:r>
              <a:rPr lang="cs-CZ" sz="3200" dirty="0"/>
              <a:t> 		</a:t>
            </a:r>
            <a:r>
              <a:rPr lang="cs-CZ" sz="3200" dirty="0" err="1"/>
              <a:t>laufen</a:t>
            </a:r>
            <a:r>
              <a:rPr lang="cs-CZ" sz="3200" dirty="0"/>
              <a:t> Ski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ihr</a:t>
            </a:r>
            <a:r>
              <a:rPr lang="cs-CZ" sz="3200" dirty="0"/>
              <a:t>		</a:t>
            </a:r>
            <a:r>
              <a:rPr lang="cs-CZ" sz="3200" dirty="0" err="1"/>
              <a:t>lauft</a:t>
            </a:r>
            <a:r>
              <a:rPr lang="cs-CZ" sz="3200" dirty="0"/>
              <a:t> Ski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Sie</a:t>
            </a:r>
            <a:r>
              <a:rPr lang="cs-CZ" sz="3200" dirty="0"/>
              <a:t>, </a:t>
            </a:r>
            <a:r>
              <a:rPr lang="cs-CZ" sz="3200" dirty="0" err="1"/>
              <a:t>sie</a:t>
            </a:r>
            <a:r>
              <a:rPr lang="cs-CZ" sz="3200" dirty="0"/>
              <a:t>	</a:t>
            </a:r>
            <a:r>
              <a:rPr lang="cs-CZ" sz="3200" dirty="0" err="1"/>
              <a:t>laufen</a:t>
            </a:r>
            <a:r>
              <a:rPr lang="cs-CZ" sz="3200" dirty="0"/>
              <a:t> Ski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3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Sie</a:t>
            </a:r>
            <a:r>
              <a:rPr lang="cs-CZ" sz="3200" dirty="0"/>
              <a:t> </a:t>
            </a:r>
            <a:r>
              <a:rPr lang="cs-CZ" sz="3200" b="1" dirty="0" err="1"/>
              <a:t>läuft</a:t>
            </a:r>
            <a:r>
              <a:rPr lang="cs-CZ" sz="3200" dirty="0"/>
              <a:t> </a:t>
            </a:r>
            <a:r>
              <a:rPr lang="cs-CZ" sz="3200" dirty="0" err="1"/>
              <a:t>am</a:t>
            </a:r>
            <a:r>
              <a:rPr lang="cs-CZ" sz="3200" dirty="0"/>
              <a:t> </a:t>
            </a:r>
            <a:r>
              <a:rPr lang="cs-CZ" sz="3200" dirty="0" err="1"/>
              <a:t>liebsten</a:t>
            </a:r>
            <a:r>
              <a:rPr lang="cs-CZ" sz="3200" dirty="0"/>
              <a:t> </a:t>
            </a:r>
            <a:r>
              <a:rPr lang="cs-CZ" sz="3200" b="1" dirty="0"/>
              <a:t>Ski</a:t>
            </a:r>
            <a:r>
              <a:rPr lang="cs-CZ" sz="3200" dirty="0"/>
              <a:t>. – Nejraději běhá na lyžích.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err="1"/>
              <a:t>Wir</a:t>
            </a:r>
            <a:r>
              <a:rPr lang="cs-CZ" sz="3200" dirty="0"/>
              <a:t> </a:t>
            </a:r>
            <a:r>
              <a:rPr lang="cs-CZ" sz="3200" b="1" dirty="0" err="1"/>
              <a:t>laufen</a:t>
            </a:r>
            <a:r>
              <a:rPr lang="cs-CZ" sz="3200" dirty="0"/>
              <a:t> </a:t>
            </a:r>
            <a:r>
              <a:rPr lang="cs-CZ" sz="3200" dirty="0" err="1"/>
              <a:t>im</a:t>
            </a:r>
            <a:r>
              <a:rPr lang="cs-CZ" sz="3200" dirty="0"/>
              <a:t> Winter </a:t>
            </a:r>
            <a:r>
              <a:rPr lang="cs-CZ" sz="3200" b="1" dirty="0"/>
              <a:t>Ski</a:t>
            </a:r>
            <a:r>
              <a:rPr lang="cs-CZ" sz="3200" dirty="0"/>
              <a:t>. – Běháme na lyžích v zimě.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04770C-8B9F-465D-9AE1-E982479DC45D}"/>
              </a:ext>
            </a:extLst>
          </p:cNvPr>
          <p:cNvSpPr txBox="1">
            <a:spLocks/>
          </p:cNvSpPr>
          <p:nvPr/>
        </p:nvSpPr>
        <p:spPr>
          <a:xfrm>
            <a:off x="7009927" y="251913"/>
            <a:ext cx="65379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/>
              <a:t>Ski </a:t>
            </a:r>
            <a:r>
              <a:rPr lang="cs-CZ" sz="3600" dirty="0" err="1" smtClean="0"/>
              <a:t>fahren</a:t>
            </a:r>
            <a:r>
              <a:rPr lang="cs-CZ" sz="3600" dirty="0" smtClean="0"/>
              <a:t> – jezdit na lyžích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7837714" y="1211717"/>
            <a:ext cx="64586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/>
              <a:t>ich</a:t>
            </a:r>
            <a:r>
              <a:rPr lang="cs-CZ" sz="2800" dirty="0"/>
              <a:t> 		</a:t>
            </a:r>
            <a:r>
              <a:rPr lang="cs-CZ" sz="2800" dirty="0" err="1" smtClean="0"/>
              <a:t>fahre</a:t>
            </a:r>
            <a:r>
              <a:rPr lang="cs-CZ" sz="2800" dirty="0" smtClean="0"/>
              <a:t> </a:t>
            </a:r>
            <a:r>
              <a:rPr lang="cs-CZ" sz="2800" dirty="0"/>
              <a:t>Ski</a:t>
            </a:r>
          </a:p>
          <a:p>
            <a:r>
              <a:rPr lang="cs-CZ" sz="2800" dirty="0" err="1"/>
              <a:t>du</a:t>
            </a:r>
            <a:r>
              <a:rPr lang="cs-CZ" sz="2800" dirty="0"/>
              <a:t> 		</a:t>
            </a:r>
            <a:r>
              <a:rPr lang="cs-CZ" sz="2800" dirty="0" err="1" smtClean="0"/>
              <a:t>fährst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/>
              <a:t>Ski </a:t>
            </a:r>
            <a:r>
              <a:rPr lang="cs-CZ" sz="2800" dirty="0">
                <a:solidFill>
                  <a:srgbClr val="FF0000"/>
                </a:solidFill>
              </a:rPr>
              <a:t>! </a:t>
            </a:r>
            <a:endParaRPr lang="cs-CZ" sz="2800" dirty="0"/>
          </a:p>
          <a:p>
            <a:r>
              <a:rPr lang="cs-CZ" sz="2800" dirty="0" err="1"/>
              <a:t>er</a:t>
            </a:r>
            <a:r>
              <a:rPr lang="cs-CZ" sz="2800" dirty="0"/>
              <a:t>, </a:t>
            </a:r>
            <a:r>
              <a:rPr lang="cs-CZ" sz="2800" dirty="0" err="1"/>
              <a:t>sie</a:t>
            </a:r>
            <a:r>
              <a:rPr lang="cs-CZ" sz="2800" dirty="0"/>
              <a:t> es	</a:t>
            </a:r>
            <a:r>
              <a:rPr lang="cs-CZ" sz="2800" dirty="0" err="1"/>
              <a:t>f</a:t>
            </a:r>
            <a:r>
              <a:rPr lang="cs-CZ" sz="2800" dirty="0" err="1" smtClean="0">
                <a:solidFill>
                  <a:srgbClr val="FF0000"/>
                </a:solidFill>
              </a:rPr>
              <a:t>ä</a:t>
            </a:r>
            <a:r>
              <a:rPr lang="cs-CZ" sz="2800" dirty="0" err="1" smtClean="0"/>
              <a:t>hrt</a:t>
            </a:r>
            <a:r>
              <a:rPr lang="cs-CZ" sz="2800" dirty="0" smtClean="0"/>
              <a:t> </a:t>
            </a:r>
            <a:r>
              <a:rPr lang="cs-CZ" sz="2800" dirty="0"/>
              <a:t>Ski </a:t>
            </a:r>
            <a:r>
              <a:rPr lang="cs-CZ" sz="2800" dirty="0">
                <a:solidFill>
                  <a:srgbClr val="FF0000"/>
                </a:solidFill>
              </a:rPr>
              <a:t>! 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err="1"/>
              <a:t>wir</a:t>
            </a:r>
            <a:r>
              <a:rPr lang="cs-CZ" sz="2800" dirty="0"/>
              <a:t> 	</a:t>
            </a:r>
            <a:r>
              <a:rPr lang="cs-CZ" sz="2800" dirty="0" smtClean="0"/>
              <a:t>	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/>
              <a:t>Ski</a:t>
            </a:r>
          </a:p>
          <a:p>
            <a:r>
              <a:rPr lang="cs-CZ" sz="2800" dirty="0" err="1"/>
              <a:t>ihr</a:t>
            </a:r>
            <a:r>
              <a:rPr lang="cs-CZ" sz="2800" dirty="0"/>
              <a:t>		</a:t>
            </a:r>
            <a:r>
              <a:rPr lang="cs-CZ" sz="2800" dirty="0" err="1" smtClean="0"/>
              <a:t>fahrt</a:t>
            </a:r>
            <a:r>
              <a:rPr lang="cs-CZ" sz="2800" dirty="0" smtClean="0"/>
              <a:t> </a:t>
            </a:r>
            <a:r>
              <a:rPr lang="cs-CZ" sz="2800" dirty="0"/>
              <a:t>Ski</a:t>
            </a:r>
          </a:p>
          <a:p>
            <a:r>
              <a:rPr lang="cs-CZ" sz="2800" dirty="0" err="1"/>
              <a:t>Sie</a:t>
            </a:r>
            <a:r>
              <a:rPr lang="cs-CZ" sz="2800" dirty="0"/>
              <a:t>, </a:t>
            </a:r>
            <a:r>
              <a:rPr lang="cs-CZ" sz="2800" dirty="0" err="1"/>
              <a:t>sie</a:t>
            </a:r>
            <a:r>
              <a:rPr lang="cs-CZ" sz="2800" dirty="0"/>
              <a:t>	</a:t>
            </a:r>
            <a:r>
              <a:rPr lang="cs-CZ" sz="2800" dirty="0" err="1" smtClean="0"/>
              <a:t>fahren</a:t>
            </a:r>
            <a:r>
              <a:rPr lang="cs-CZ" sz="2800" dirty="0" smtClean="0"/>
              <a:t> </a:t>
            </a:r>
            <a:r>
              <a:rPr lang="cs-CZ" sz="2800" dirty="0"/>
              <a:t>Ski</a:t>
            </a:r>
          </a:p>
        </p:txBody>
      </p:sp>
    </p:spTree>
    <p:extLst>
      <p:ext uri="{BB962C8B-B14F-4D97-AF65-F5344CB8AC3E}">
        <p14:creationId xmlns:p14="http://schemas.microsoft.com/office/powerpoint/2010/main" val="37328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398" y="810844"/>
            <a:ext cx="5005252" cy="5868630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aufstehen</a:t>
            </a:r>
            <a:endParaRPr lang="cs-CZ" dirty="0" smtClean="0"/>
          </a:p>
          <a:p>
            <a:r>
              <a:rPr lang="cs-CZ" dirty="0" err="1"/>
              <a:t>a</a:t>
            </a:r>
            <a:r>
              <a:rPr lang="cs-CZ" dirty="0" err="1" smtClean="0"/>
              <a:t>ufräumen</a:t>
            </a:r>
            <a:endParaRPr lang="cs-CZ" dirty="0" smtClean="0"/>
          </a:p>
          <a:p>
            <a:r>
              <a:rPr lang="cs-CZ" dirty="0" err="1"/>
              <a:t>m</a:t>
            </a:r>
            <a:r>
              <a:rPr lang="cs-CZ" dirty="0" err="1" smtClean="0"/>
              <a:t>it</a:t>
            </a:r>
            <a:r>
              <a:rPr lang="cs-CZ" dirty="0" smtClean="0"/>
              <a:t> dem </a:t>
            </a:r>
            <a:r>
              <a:rPr lang="cs-CZ" dirty="0" err="1" smtClean="0"/>
              <a:t>Hund</a:t>
            </a:r>
            <a:r>
              <a:rPr lang="cs-CZ" dirty="0" smtClean="0"/>
              <a:t> </a:t>
            </a:r>
            <a:r>
              <a:rPr lang="cs-CZ" dirty="0" err="1" smtClean="0"/>
              <a:t>rausgehen</a:t>
            </a:r>
            <a:endParaRPr lang="cs-CZ" dirty="0"/>
          </a:p>
          <a:p>
            <a:r>
              <a:rPr lang="cs-CZ" dirty="0" err="1" smtClean="0"/>
              <a:t>stabsaugen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On vstává v 6 hodin.</a:t>
            </a:r>
          </a:p>
          <a:p>
            <a:pPr marL="0" indent="0">
              <a:buNone/>
            </a:pPr>
            <a:r>
              <a:rPr lang="cs-CZ" sz="2400" dirty="0" smtClean="0"/>
              <a:t>Ona musí vstávat v 7 hodin.</a:t>
            </a:r>
          </a:p>
          <a:p>
            <a:pPr marL="0" indent="0">
              <a:buNone/>
            </a:pPr>
            <a:r>
              <a:rPr lang="cs-CZ" sz="2400" dirty="0" smtClean="0"/>
              <a:t>Ty uklízíš dopoledne.</a:t>
            </a:r>
          </a:p>
          <a:p>
            <a:pPr marL="0" indent="0">
              <a:buNone/>
            </a:pPr>
            <a:r>
              <a:rPr lang="cs-CZ" sz="2400" dirty="0" smtClean="0"/>
              <a:t>Já musím odpoledne uklízet.</a:t>
            </a:r>
          </a:p>
          <a:p>
            <a:pPr marL="0" indent="0">
              <a:buNone/>
            </a:pPr>
            <a:r>
              <a:rPr lang="cs-CZ" sz="2400" dirty="0" smtClean="0"/>
              <a:t>My chodíme ráno se psem.</a:t>
            </a:r>
          </a:p>
          <a:p>
            <a:pPr marL="0" indent="0">
              <a:buNone/>
            </a:pPr>
            <a:r>
              <a:rPr lang="cs-CZ" sz="2400" dirty="0" smtClean="0"/>
              <a:t>Vy musíme v poledne chodit se psem.</a:t>
            </a:r>
          </a:p>
          <a:p>
            <a:pPr marL="0" indent="0">
              <a:buNone/>
            </a:pPr>
            <a:r>
              <a:rPr lang="cs-CZ" sz="2400" dirty="0" smtClean="0"/>
              <a:t>Vysávám každý den.</a:t>
            </a:r>
          </a:p>
          <a:p>
            <a:pPr marL="0" indent="0">
              <a:buNone/>
            </a:pPr>
            <a:r>
              <a:rPr lang="cs-CZ" sz="2400" dirty="0" smtClean="0"/>
              <a:t>Musíš zítra vysávat?</a:t>
            </a:r>
          </a:p>
          <a:p>
            <a:endParaRPr lang="cs-CZ" dirty="0" smtClean="0"/>
          </a:p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1537843" y="102958"/>
            <a:ext cx="8630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dirty="0" smtClean="0"/>
              <a:t>SLOVESA S ODLUČITELNOU PŘEDPONOU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637454" y="794169"/>
            <a:ext cx="6091646" cy="5798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 smtClean="0"/>
              <a:t>vstávat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uklízet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jít</a:t>
            </a:r>
            <a:r>
              <a:rPr lang="de-DE" dirty="0" smtClean="0"/>
              <a:t> se </a:t>
            </a:r>
            <a:r>
              <a:rPr lang="de-DE" dirty="0" err="1" smtClean="0"/>
              <a:t>psem</a:t>
            </a:r>
            <a:r>
              <a:rPr lang="de-DE" dirty="0" smtClean="0"/>
              <a:t> </a:t>
            </a:r>
            <a:r>
              <a:rPr lang="de-DE" dirty="0" err="1" smtClean="0"/>
              <a:t>ven</a:t>
            </a:r>
            <a:r>
              <a:rPr lang="de-DE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ysávat</a:t>
            </a:r>
            <a:endParaRPr lang="cs-CZ" dirty="0"/>
          </a:p>
          <a:p>
            <a:pPr marL="0" indent="0">
              <a:buNone/>
            </a:pPr>
            <a:endParaRPr lang="de-DE" sz="9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Er steht um 6 Uhr auf.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Sie muss um 7 Uhr aufstehen.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400" dirty="0" smtClean="0"/>
              <a:t>Du </a:t>
            </a:r>
            <a:r>
              <a:rPr lang="de-DE" sz="2400" dirty="0" err="1" smtClean="0"/>
              <a:t>räu</a:t>
            </a:r>
            <a:r>
              <a:rPr lang="cs-CZ" sz="2400" dirty="0" err="1" smtClean="0"/>
              <a:t>mst</a:t>
            </a:r>
            <a:r>
              <a:rPr lang="cs-CZ" sz="2400" dirty="0" smtClean="0"/>
              <a:t> </a:t>
            </a:r>
            <a:r>
              <a:rPr lang="cs-CZ" sz="2400" dirty="0" err="1" smtClean="0"/>
              <a:t>am</a:t>
            </a:r>
            <a:r>
              <a:rPr lang="cs-CZ" sz="2400" dirty="0" smtClean="0"/>
              <a:t> </a:t>
            </a:r>
            <a:r>
              <a:rPr lang="cs-CZ" sz="2400" dirty="0" err="1" smtClean="0"/>
              <a:t>Vormittag</a:t>
            </a:r>
            <a:r>
              <a:rPr lang="cs-CZ" sz="2400" dirty="0" smtClean="0"/>
              <a:t> </a:t>
            </a:r>
            <a:r>
              <a:rPr lang="cs-CZ" sz="2400" dirty="0" err="1" smtClean="0"/>
              <a:t>auf</a:t>
            </a:r>
            <a:r>
              <a:rPr lang="cs-CZ" sz="2400" dirty="0" smtClean="0"/>
              <a:t>.</a:t>
            </a:r>
            <a:endParaRPr lang="de-DE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muss</a:t>
            </a:r>
            <a:r>
              <a:rPr lang="cs-CZ" sz="2400" dirty="0" smtClean="0"/>
              <a:t> </a:t>
            </a:r>
            <a:r>
              <a:rPr lang="cs-CZ" sz="2400" dirty="0" err="1" smtClean="0"/>
              <a:t>am</a:t>
            </a:r>
            <a:r>
              <a:rPr lang="cs-CZ" sz="2400" dirty="0" smtClean="0"/>
              <a:t> </a:t>
            </a:r>
            <a:r>
              <a:rPr lang="cs-CZ" sz="2400" dirty="0" err="1" smtClean="0"/>
              <a:t>Nachmittag</a:t>
            </a:r>
            <a:r>
              <a:rPr lang="cs-CZ" sz="2400" dirty="0" smtClean="0"/>
              <a:t> </a:t>
            </a:r>
            <a:r>
              <a:rPr lang="cs-CZ" sz="2400" dirty="0" err="1" smtClean="0"/>
              <a:t>aufräumen</a:t>
            </a:r>
            <a:r>
              <a:rPr lang="de-DE" sz="24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err="1" smtClean="0"/>
              <a:t>Wir</a:t>
            </a:r>
            <a:r>
              <a:rPr lang="cs-CZ" sz="2400" dirty="0" smtClean="0"/>
              <a:t> </a:t>
            </a:r>
            <a:r>
              <a:rPr lang="cs-CZ" sz="2400" dirty="0" err="1" smtClean="0"/>
              <a:t>gehen</a:t>
            </a:r>
            <a:r>
              <a:rPr lang="cs-CZ" sz="2400" dirty="0" smtClean="0"/>
              <a:t> </a:t>
            </a:r>
            <a:r>
              <a:rPr lang="cs-CZ" sz="2400" dirty="0" err="1" smtClean="0"/>
              <a:t>am</a:t>
            </a:r>
            <a:r>
              <a:rPr lang="cs-CZ" sz="2400" dirty="0" smtClean="0"/>
              <a:t> </a:t>
            </a:r>
            <a:r>
              <a:rPr lang="cs-CZ" sz="2400" dirty="0" err="1" smtClean="0"/>
              <a:t>Morgen</a:t>
            </a:r>
            <a:r>
              <a:rPr lang="cs-CZ" sz="2400" dirty="0" smtClean="0"/>
              <a:t> </a:t>
            </a:r>
            <a:r>
              <a:rPr lang="cs-CZ" sz="2400" dirty="0" err="1" smtClean="0"/>
              <a:t>mit</a:t>
            </a:r>
            <a:r>
              <a:rPr lang="cs-CZ" sz="2400" dirty="0" smtClean="0"/>
              <a:t> dem </a:t>
            </a:r>
            <a:r>
              <a:rPr lang="cs-CZ" sz="2400" dirty="0" err="1" smtClean="0"/>
              <a:t>Hund</a:t>
            </a:r>
            <a:r>
              <a:rPr lang="cs-CZ" sz="2400" dirty="0" smtClean="0"/>
              <a:t> </a:t>
            </a:r>
            <a:r>
              <a:rPr lang="cs-CZ" sz="2400" dirty="0" err="1" smtClean="0"/>
              <a:t>raus</a:t>
            </a:r>
            <a:r>
              <a:rPr lang="de-DE" sz="2400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err="1" smtClean="0"/>
              <a:t>Ihr</a:t>
            </a:r>
            <a:r>
              <a:rPr lang="cs-CZ" sz="2400" dirty="0" smtClean="0"/>
              <a:t> </a:t>
            </a:r>
            <a:r>
              <a:rPr lang="cs-CZ" sz="2400" dirty="0" err="1" smtClean="0"/>
              <a:t>müsst</a:t>
            </a:r>
            <a:r>
              <a:rPr lang="cs-CZ" sz="2400" dirty="0" smtClean="0"/>
              <a:t> </a:t>
            </a:r>
            <a:r>
              <a:rPr lang="cs-CZ" sz="2400" dirty="0" err="1" smtClean="0"/>
              <a:t>zu</a:t>
            </a:r>
            <a:r>
              <a:rPr lang="cs-CZ" sz="2400" dirty="0" smtClean="0"/>
              <a:t> </a:t>
            </a:r>
            <a:r>
              <a:rPr lang="cs-CZ" sz="2400" dirty="0" err="1" smtClean="0"/>
              <a:t>Mittag</a:t>
            </a:r>
            <a:r>
              <a:rPr lang="cs-CZ" sz="2400" dirty="0" smtClean="0"/>
              <a:t> </a:t>
            </a:r>
            <a:r>
              <a:rPr lang="cs-CZ" sz="2400" dirty="0" err="1" smtClean="0"/>
              <a:t>mit</a:t>
            </a:r>
            <a:r>
              <a:rPr lang="cs-CZ" sz="2400" dirty="0" smtClean="0"/>
              <a:t> dem </a:t>
            </a:r>
            <a:r>
              <a:rPr lang="cs-CZ" sz="2400" dirty="0" err="1" smtClean="0"/>
              <a:t>Hund</a:t>
            </a:r>
            <a:r>
              <a:rPr lang="cs-CZ" sz="2400" dirty="0" smtClean="0"/>
              <a:t> </a:t>
            </a:r>
            <a:r>
              <a:rPr lang="cs-CZ" sz="2400" dirty="0" err="1" smtClean="0"/>
              <a:t>rausgehen</a:t>
            </a:r>
            <a:r>
              <a:rPr lang="de-DE" sz="2400" dirty="0" smtClean="0"/>
              <a:t>.</a:t>
            </a:r>
          </a:p>
          <a:p>
            <a:pPr marL="0" indent="0">
              <a:buNone/>
            </a:pPr>
            <a:r>
              <a:rPr lang="cs-CZ" sz="2400" dirty="0" err="1" smtClean="0"/>
              <a:t>Ich</a:t>
            </a:r>
            <a:r>
              <a:rPr lang="cs-CZ" sz="2400" dirty="0" smtClean="0"/>
              <a:t> </a:t>
            </a:r>
            <a:r>
              <a:rPr lang="cs-CZ" sz="2400" dirty="0" err="1" smtClean="0"/>
              <a:t>sauge</a:t>
            </a:r>
            <a:r>
              <a:rPr lang="cs-CZ" sz="2400" dirty="0" smtClean="0"/>
              <a:t> jeden </a:t>
            </a:r>
            <a:r>
              <a:rPr lang="cs-CZ" sz="2400" dirty="0" err="1" smtClean="0"/>
              <a:t>Tag</a:t>
            </a:r>
            <a:r>
              <a:rPr lang="cs-CZ" sz="2400" dirty="0" smtClean="0"/>
              <a:t> </a:t>
            </a:r>
            <a:r>
              <a:rPr lang="cs-CZ" sz="2400" dirty="0" err="1" smtClean="0"/>
              <a:t>staub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err="1" smtClean="0"/>
              <a:t>Musst</a:t>
            </a:r>
            <a:r>
              <a:rPr lang="cs-CZ" sz="2400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</a:t>
            </a:r>
            <a:r>
              <a:rPr lang="cs-CZ" sz="2400" dirty="0" err="1" smtClean="0"/>
              <a:t>morgen</a:t>
            </a:r>
            <a:r>
              <a:rPr lang="cs-CZ" sz="2400" dirty="0" smtClean="0"/>
              <a:t> </a:t>
            </a:r>
            <a:r>
              <a:rPr lang="cs-CZ" sz="2400" dirty="0" err="1" smtClean="0"/>
              <a:t>staubsaugen</a:t>
            </a:r>
            <a:r>
              <a:rPr lang="cs-CZ" sz="2400" dirty="0" smtClean="0"/>
              <a:t>?</a:t>
            </a:r>
            <a:endParaRPr lang="de-DE" sz="2400" dirty="0" smtClean="0"/>
          </a:p>
          <a:p>
            <a:endParaRPr lang="de-DE" dirty="0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065276" y="794169"/>
            <a:ext cx="9144" cy="4960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1047206" y="1290250"/>
            <a:ext cx="9144" cy="4960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3333205" y="1786331"/>
            <a:ext cx="9144" cy="4960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1208051" y="2156445"/>
            <a:ext cx="9144" cy="49608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7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Širokoúhlá obrazovka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NEPRAVIDELNÁ SLOVESA lekce 3</vt:lpstr>
      <vt:lpstr>Prezentace aplikace PowerPoint</vt:lpstr>
      <vt:lpstr>SLOVESA S ODLUČITELNOU PŘEDPONOU</vt:lpstr>
      <vt:lpstr>JAK ČASUJEME SLOVESA S ODLUČITELNOU PŘEDPONOU?</vt:lpstr>
      <vt:lpstr>JAKÁ SLOVESA S ODLUČITELNOU PŘEDPOPNOU ZNÁŠ?</vt:lpstr>
      <vt:lpstr>fernsehen – dívat se na televizi</vt:lpstr>
      <vt:lpstr>Rad fahren – jezdit na kole</vt:lpstr>
      <vt:lpstr>Ski laufen– běhat na lyžích</vt:lpstr>
      <vt:lpstr>Prezentace aplikace PowerPoint</vt:lpstr>
      <vt:lpstr>abwaschen – umývat nádobí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PŘEPRAVIDELNÁ SLOVESA lekce 3</dc:title>
  <dc:creator>skolavrbovec@hotmail.com</dc:creator>
  <cp:lastModifiedBy>skolavrbovec@hotmail.com</cp:lastModifiedBy>
  <cp:revision>10</cp:revision>
  <dcterms:created xsi:type="dcterms:W3CDTF">2022-11-20T17:42:21Z</dcterms:created>
  <dcterms:modified xsi:type="dcterms:W3CDTF">2023-11-06T17:11:34Z</dcterms:modified>
</cp:coreProperties>
</file>