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5" r:id="rId2"/>
    <p:sldId id="266" r:id="rId3"/>
    <p:sldId id="267" r:id="rId4"/>
    <p:sldId id="257" r:id="rId5"/>
    <p:sldId id="258" r:id="rId6"/>
    <p:sldId id="259" r:id="rId7"/>
    <p:sldId id="264" r:id="rId8"/>
    <p:sldId id="260" r:id="rId9"/>
    <p:sldId id="263" r:id="rId10"/>
  </p:sldIdLst>
  <p:sldSz cx="9144000" cy="5143500" type="screen16x9"/>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p:cViewPr varScale="1">
        <p:scale>
          <a:sx n="36" d="100"/>
          <a:sy n="36" d="100"/>
        </p:scale>
        <p:origin x="4464" y="4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F5EEE9-1C75-48C0-A2C3-F4EB59392675}" type="doc">
      <dgm:prSet loTypeId="urn:microsoft.com/office/officeart/2008/layout/HorizontalMultiLevelHierarchy" loCatId="hierarchy" qsTypeId="urn:microsoft.com/office/officeart/2005/8/quickstyle/simple1#1" qsCatId="simple" csTypeId="urn:microsoft.com/office/officeart/2005/8/colors/accent1_2#1" csCatId="accent1" phldr="1"/>
      <dgm:spPr/>
      <dgm:t>
        <a:bodyPr/>
        <a:lstStyle/>
        <a:p>
          <a:endParaRPr lang="cs-CZ"/>
        </a:p>
      </dgm:t>
    </dgm:pt>
    <dgm:pt modelId="{06F10EB9-BB01-4469-82D9-D8E45BFDDDD2}">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a:solidFill>
                <a:schemeClr val="tx1"/>
              </a:solidFill>
              <a:latin typeface="Times New Roman" pitchFamily="18" charset="0"/>
              <a:cs typeface="Times New Roman" pitchFamily="18" charset="0"/>
            </a:rPr>
            <a:t>předložky</a:t>
          </a:r>
        </a:p>
      </dgm:t>
    </dgm:pt>
    <dgm:pt modelId="{176AD3A1-B7C1-4CEF-A0BA-56E5634D6DB5}" type="parTrans" cxnId="{D8D7B2BC-6B0F-4ABE-AA98-B6052056E400}">
      <dgm:prSet/>
      <dgm:spPr/>
      <dgm:t>
        <a:bodyPr/>
        <a:lstStyle/>
        <a:p>
          <a:endParaRPr lang="cs-CZ"/>
        </a:p>
      </dgm:t>
    </dgm:pt>
    <dgm:pt modelId="{2AE319D3-A97D-41E3-8C9A-7F7A55005C69}" type="sibTrans" cxnId="{D8D7B2BC-6B0F-4ABE-AA98-B6052056E400}">
      <dgm:prSet/>
      <dgm:spPr/>
      <dgm:t>
        <a:bodyPr/>
        <a:lstStyle/>
        <a:p>
          <a:endParaRPr lang="cs-CZ"/>
        </a:p>
      </dgm:t>
    </dgm:pt>
    <dgm:pt modelId="{951C6F3B-CFF8-4044-A612-F3F59010CF8F}">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a:solidFill>
                <a:schemeClr val="tx1"/>
              </a:solidFill>
              <a:latin typeface="Times New Roman" pitchFamily="18" charset="0"/>
              <a:cs typeface="Times New Roman" pitchFamily="18" charset="0"/>
            </a:rPr>
            <a:t>vlastní</a:t>
          </a:r>
        </a:p>
      </dgm:t>
    </dgm:pt>
    <dgm:pt modelId="{E6983CE9-E1E2-4859-B8B1-C828BA38FDCF}" type="parTrans" cxnId="{DE58474D-1B94-472C-A58B-B41CBE4F9EDC}">
      <dgm:prSet/>
      <dgm:spPr/>
      <dgm:t>
        <a:bodyPr/>
        <a:lstStyle/>
        <a:p>
          <a:endParaRPr lang="cs-CZ"/>
        </a:p>
      </dgm:t>
    </dgm:pt>
    <dgm:pt modelId="{B00F6006-8A70-448C-BF97-C51D988281FA}" type="sibTrans" cxnId="{DE58474D-1B94-472C-A58B-B41CBE4F9EDC}">
      <dgm:prSet/>
      <dgm:spPr/>
      <dgm:t>
        <a:bodyPr/>
        <a:lstStyle/>
        <a:p>
          <a:endParaRPr lang="cs-CZ"/>
        </a:p>
      </dgm:t>
    </dgm:pt>
    <dgm:pt modelId="{C97062E2-E2B5-4624-A920-82D41FA8B072}">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a:solidFill>
                <a:schemeClr val="tx1"/>
              </a:solidFill>
              <a:latin typeface="Times New Roman" pitchFamily="18" charset="0"/>
              <a:cs typeface="Times New Roman" pitchFamily="18" charset="0"/>
            </a:rPr>
            <a:t>nevlastní</a:t>
          </a:r>
        </a:p>
      </dgm:t>
    </dgm:pt>
    <dgm:pt modelId="{49D30305-66BB-4D31-A448-C5D874FF5ADF}" type="parTrans" cxnId="{FFC98B38-E8F8-4000-978C-98CE1857EF22}">
      <dgm:prSet/>
      <dgm:spPr/>
      <dgm:t>
        <a:bodyPr/>
        <a:lstStyle/>
        <a:p>
          <a:endParaRPr lang="cs-CZ"/>
        </a:p>
      </dgm:t>
    </dgm:pt>
    <dgm:pt modelId="{583CAD4B-8602-436A-A6B8-2DEC3524840E}" type="sibTrans" cxnId="{FFC98B38-E8F8-4000-978C-98CE1857EF22}">
      <dgm:prSet/>
      <dgm:spPr/>
      <dgm:t>
        <a:bodyPr/>
        <a:lstStyle/>
        <a:p>
          <a:endParaRPr lang="cs-CZ"/>
        </a:p>
      </dgm:t>
    </dgm:pt>
    <dgm:pt modelId="{8A7E84F5-2BBF-4488-9357-C2E01CDA5362}">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a:solidFill>
                <a:schemeClr val="tx1"/>
              </a:solidFill>
              <a:latin typeface="Times New Roman" pitchFamily="18" charset="0"/>
              <a:cs typeface="Times New Roman" pitchFamily="18" charset="0"/>
            </a:rPr>
            <a:t>vyskytují se pouze jako předložky</a:t>
          </a:r>
        </a:p>
      </dgm:t>
    </dgm:pt>
    <dgm:pt modelId="{CAB2ED0A-592C-460E-BCCD-A81E2ED64AA0}" type="parTrans" cxnId="{2A3DEB7D-30E0-4497-A32A-0AE63371E99E}">
      <dgm:prSet/>
      <dgm:spPr/>
      <dgm:t>
        <a:bodyPr/>
        <a:lstStyle/>
        <a:p>
          <a:endParaRPr lang="cs-CZ"/>
        </a:p>
      </dgm:t>
    </dgm:pt>
    <dgm:pt modelId="{2AA4DA88-9E22-4A33-BD22-690FB2BE2E0B}" type="sibTrans" cxnId="{2A3DEB7D-30E0-4497-A32A-0AE63371E99E}">
      <dgm:prSet/>
      <dgm:spPr/>
      <dgm:t>
        <a:bodyPr/>
        <a:lstStyle/>
        <a:p>
          <a:endParaRPr lang="cs-CZ"/>
        </a:p>
      </dgm:t>
    </dgm:pt>
    <dgm:pt modelId="{ADEB218C-92E6-414C-9B36-741B70972D1B}">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a:solidFill>
                <a:schemeClr val="tx1"/>
              </a:solidFill>
              <a:latin typeface="Times New Roman" pitchFamily="18" charset="0"/>
              <a:cs typeface="Times New Roman" pitchFamily="18" charset="0"/>
            </a:rPr>
            <a:t>většinou jednoslabičné</a:t>
          </a:r>
        </a:p>
      </dgm:t>
    </dgm:pt>
    <dgm:pt modelId="{BE434F3E-62C9-453D-9631-7CAF13E34C5A}" type="parTrans" cxnId="{9686D09B-CC08-43A4-84FD-94FE54748213}">
      <dgm:prSet/>
      <dgm:spPr/>
      <dgm:t>
        <a:bodyPr/>
        <a:lstStyle/>
        <a:p>
          <a:endParaRPr lang="cs-CZ"/>
        </a:p>
      </dgm:t>
    </dgm:pt>
    <dgm:pt modelId="{8070E3B2-0485-430B-A07A-AAB8805458FF}" type="sibTrans" cxnId="{9686D09B-CC08-43A4-84FD-94FE54748213}">
      <dgm:prSet/>
      <dgm:spPr/>
      <dgm:t>
        <a:bodyPr/>
        <a:lstStyle/>
        <a:p>
          <a:endParaRPr lang="cs-CZ"/>
        </a:p>
      </dgm:t>
    </dgm:pt>
    <dgm:pt modelId="{B094B8A9-A3C8-46D7-8051-373D10AB4A36}">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a:solidFill>
                <a:schemeClr val="tx1"/>
              </a:solidFill>
              <a:latin typeface="Times New Roman" pitchFamily="18" charset="0"/>
              <a:cs typeface="Times New Roman" pitchFamily="18" charset="0"/>
            </a:rPr>
            <a:t>např. na, pod, u, před, …</a:t>
          </a:r>
        </a:p>
      </dgm:t>
    </dgm:pt>
    <dgm:pt modelId="{DFDF046F-2027-49E4-BBAD-A34858FF2AF4}" type="parTrans" cxnId="{B71283FE-2D24-41DD-B68C-D9A1AAE44AD4}">
      <dgm:prSet/>
      <dgm:spPr/>
      <dgm:t>
        <a:bodyPr/>
        <a:lstStyle/>
        <a:p>
          <a:endParaRPr lang="cs-CZ"/>
        </a:p>
      </dgm:t>
    </dgm:pt>
    <dgm:pt modelId="{DC21FACB-AEC1-446F-9596-F25B68328676}" type="sibTrans" cxnId="{B71283FE-2D24-41DD-B68C-D9A1AAE44AD4}">
      <dgm:prSet/>
      <dgm:spPr/>
      <dgm:t>
        <a:bodyPr/>
        <a:lstStyle/>
        <a:p>
          <a:endParaRPr lang="cs-CZ"/>
        </a:p>
      </dgm:t>
    </dgm:pt>
    <dgm:pt modelId="{7100974B-3919-457A-A137-F13FB0B7BE55}">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a:solidFill>
                <a:schemeClr val="tx1"/>
              </a:solidFill>
              <a:latin typeface="Times New Roman" pitchFamily="18" charset="0"/>
              <a:cs typeface="Times New Roman" pitchFamily="18" charset="0"/>
            </a:rPr>
            <a:t>mohou být i jiným slovním druhem</a:t>
          </a:r>
        </a:p>
      </dgm:t>
    </dgm:pt>
    <dgm:pt modelId="{DDDB2E1B-E146-4404-BB8B-09B41F55FF44}" type="parTrans" cxnId="{1D3048AB-5C82-428A-AAA4-F2A47BD5ABF3}">
      <dgm:prSet/>
      <dgm:spPr/>
      <dgm:t>
        <a:bodyPr/>
        <a:lstStyle/>
        <a:p>
          <a:endParaRPr lang="cs-CZ"/>
        </a:p>
      </dgm:t>
    </dgm:pt>
    <dgm:pt modelId="{189CB399-55C6-4592-86CD-002762302BF3}" type="sibTrans" cxnId="{1D3048AB-5C82-428A-AAA4-F2A47BD5ABF3}">
      <dgm:prSet/>
      <dgm:spPr/>
      <dgm:t>
        <a:bodyPr/>
        <a:lstStyle/>
        <a:p>
          <a:endParaRPr lang="cs-CZ"/>
        </a:p>
      </dgm:t>
    </dgm:pt>
    <dgm:pt modelId="{22FBA95E-39C0-4215-A536-ED7E353D4037}">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a:solidFill>
                <a:schemeClr val="tx1"/>
              </a:solidFill>
              <a:latin typeface="Times New Roman" pitchFamily="18" charset="0"/>
              <a:cs typeface="Times New Roman" pitchFamily="18" charset="0"/>
            </a:rPr>
            <a:t>většinou víceslabičné</a:t>
          </a:r>
        </a:p>
      </dgm:t>
    </dgm:pt>
    <dgm:pt modelId="{5CFE123D-6179-4E0D-9C78-B6C960FF9911}" type="parTrans" cxnId="{6E7A5683-4A00-453C-8724-23EEB5A987BC}">
      <dgm:prSet/>
      <dgm:spPr/>
      <dgm:t>
        <a:bodyPr/>
        <a:lstStyle/>
        <a:p>
          <a:endParaRPr lang="cs-CZ"/>
        </a:p>
      </dgm:t>
    </dgm:pt>
    <dgm:pt modelId="{C12B3EE3-48B3-47C5-B60A-999BE781AE9A}" type="sibTrans" cxnId="{6E7A5683-4A00-453C-8724-23EEB5A987BC}">
      <dgm:prSet/>
      <dgm:spPr/>
      <dgm:t>
        <a:bodyPr/>
        <a:lstStyle/>
        <a:p>
          <a:endParaRPr lang="cs-CZ"/>
        </a:p>
      </dgm:t>
    </dgm:pt>
    <dgm:pt modelId="{70E5CE91-74A4-4ABD-9911-AD304771079A}">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a:solidFill>
                <a:schemeClr val="tx1"/>
              </a:solidFill>
              <a:latin typeface="Times New Roman" pitchFamily="18" charset="0"/>
              <a:cs typeface="Times New Roman" pitchFamily="18" charset="0"/>
            </a:rPr>
            <a:t>např. vedle, místo, …</a:t>
          </a:r>
        </a:p>
      </dgm:t>
    </dgm:pt>
    <dgm:pt modelId="{3F6AE371-DEB2-4BED-BE57-55F0AF7FE1E0}" type="parTrans" cxnId="{5FB8FD9E-B209-4B57-A34C-8F1F82540F89}">
      <dgm:prSet/>
      <dgm:spPr/>
      <dgm:t>
        <a:bodyPr/>
        <a:lstStyle/>
        <a:p>
          <a:endParaRPr lang="cs-CZ"/>
        </a:p>
      </dgm:t>
    </dgm:pt>
    <dgm:pt modelId="{381B6130-0EAC-46D3-96BE-97CBA48C9252}" type="sibTrans" cxnId="{5FB8FD9E-B209-4B57-A34C-8F1F82540F89}">
      <dgm:prSet/>
      <dgm:spPr/>
      <dgm:t>
        <a:bodyPr/>
        <a:lstStyle/>
        <a:p>
          <a:endParaRPr lang="cs-CZ"/>
        </a:p>
      </dgm:t>
    </dgm:pt>
    <dgm:pt modelId="{7B3D1810-9C58-4EB7-8E83-732C7D60ADAD}" type="pres">
      <dgm:prSet presAssocID="{44F5EEE9-1C75-48C0-A2C3-F4EB59392675}" presName="Name0" presStyleCnt="0">
        <dgm:presLayoutVars>
          <dgm:chPref val="1"/>
          <dgm:dir/>
          <dgm:animOne val="branch"/>
          <dgm:animLvl val="lvl"/>
          <dgm:resizeHandles val="exact"/>
        </dgm:presLayoutVars>
      </dgm:prSet>
      <dgm:spPr/>
    </dgm:pt>
    <dgm:pt modelId="{2C4C7443-DCA9-41D4-A335-167B2CEB55A0}" type="pres">
      <dgm:prSet presAssocID="{06F10EB9-BB01-4469-82D9-D8E45BFDDDD2}" presName="root1" presStyleCnt="0"/>
      <dgm:spPr/>
    </dgm:pt>
    <dgm:pt modelId="{0455CED3-67C2-4EE5-B0EC-880CA2E204D5}" type="pres">
      <dgm:prSet presAssocID="{06F10EB9-BB01-4469-82D9-D8E45BFDDDD2}" presName="LevelOneTextNode" presStyleLbl="node0" presStyleIdx="0" presStyleCnt="1" custLinFactX="-49352" custLinFactNeighborX="-100000" custLinFactNeighborY="-4554">
        <dgm:presLayoutVars>
          <dgm:chPref val="3"/>
        </dgm:presLayoutVars>
      </dgm:prSet>
      <dgm:spPr/>
    </dgm:pt>
    <dgm:pt modelId="{93ABCDCB-3809-4FCB-B089-A5F2BBC3D641}" type="pres">
      <dgm:prSet presAssocID="{06F10EB9-BB01-4469-82D9-D8E45BFDDDD2}" presName="level2hierChild" presStyleCnt="0"/>
      <dgm:spPr/>
    </dgm:pt>
    <dgm:pt modelId="{8DF4A3B4-6924-47D4-8CE5-FAE1C7AA1BCF}" type="pres">
      <dgm:prSet presAssocID="{E6983CE9-E1E2-4859-B8B1-C828BA38FDCF}" presName="conn2-1" presStyleLbl="parChTrans1D2" presStyleIdx="0" presStyleCnt="2"/>
      <dgm:spPr/>
    </dgm:pt>
    <dgm:pt modelId="{0D63551C-392A-4E15-9F54-EFA9D2C3E7CD}" type="pres">
      <dgm:prSet presAssocID="{E6983CE9-E1E2-4859-B8B1-C828BA38FDCF}" presName="connTx" presStyleLbl="parChTrans1D2" presStyleIdx="0" presStyleCnt="2"/>
      <dgm:spPr/>
    </dgm:pt>
    <dgm:pt modelId="{24F22B14-501C-4B42-BB0C-5F8F7CC987F6}" type="pres">
      <dgm:prSet presAssocID="{951C6F3B-CFF8-4044-A612-F3F59010CF8F}" presName="root2" presStyleCnt="0"/>
      <dgm:spPr/>
    </dgm:pt>
    <dgm:pt modelId="{10EE91B5-CA14-4B48-A83F-77DF3EBB5229}" type="pres">
      <dgm:prSet presAssocID="{951C6F3B-CFF8-4044-A612-F3F59010CF8F}" presName="LevelTwoTextNode" presStyleLbl="node2" presStyleIdx="0" presStyleCnt="2" custLinFactNeighborX="-12466" custLinFactNeighborY="4346">
        <dgm:presLayoutVars>
          <dgm:chPref val="3"/>
        </dgm:presLayoutVars>
      </dgm:prSet>
      <dgm:spPr/>
    </dgm:pt>
    <dgm:pt modelId="{FF2DB67A-CE15-4B31-9AA0-5CAE8376505D}" type="pres">
      <dgm:prSet presAssocID="{951C6F3B-CFF8-4044-A612-F3F59010CF8F}" presName="level3hierChild" presStyleCnt="0"/>
      <dgm:spPr/>
    </dgm:pt>
    <dgm:pt modelId="{30ADB0EF-6C0F-4F80-A9A3-E304B3970155}" type="pres">
      <dgm:prSet presAssocID="{CAB2ED0A-592C-460E-BCCD-A81E2ED64AA0}" presName="conn2-1" presStyleLbl="parChTrans1D3" presStyleIdx="0" presStyleCnt="6"/>
      <dgm:spPr/>
    </dgm:pt>
    <dgm:pt modelId="{0382602A-AD6B-429B-800D-6DCAFBEF0958}" type="pres">
      <dgm:prSet presAssocID="{CAB2ED0A-592C-460E-BCCD-A81E2ED64AA0}" presName="connTx" presStyleLbl="parChTrans1D3" presStyleIdx="0" presStyleCnt="6"/>
      <dgm:spPr/>
    </dgm:pt>
    <dgm:pt modelId="{F93F43CA-9DE2-406B-8233-775ABD1DDE31}" type="pres">
      <dgm:prSet presAssocID="{8A7E84F5-2BBF-4488-9357-C2E01CDA5362}" presName="root2" presStyleCnt="0"/>
      <dgm:spPr/>
    </dgm:pt>
    <dgm:pt modelId="{0FB7F9BB-323C-47E9-8C6F-C16309CCC437}" type="pres">
      <dgm:prSet presAssocID="{8A7E84F5-2BBF-4488-9357-C2E01CDA5362}" presName="LevelTwoTextNode" presStyleLbl="node3" presStyleIdx="0" presStyleCnt="6" custLinFactNeighborX="17599" custLinFactNeighborY="-183">
        <dgm:presLayoutVars>
          <dgm:chPref val="3"/>
        </dgm:presLayoutVars>
      </dgm:prSet>
      <dgm:spPr/>
    </dgm:pt>
    <dgm:pt modelId="{E22E38F4-01F4-4135-BDEF-B8287E6BCC45}" type="pres">
      <dgm:prSet presAssocID="{8A7E84F5-2BBF-4488-9357-C2E01CDA5362}" presName="level3hierChild" presStyleCnt="0"/>
      <dgm:spPr/>
    </dgm:pt>
    <dgm:pt modelId="{DF8935A8-18B4-4440-A6AA-88FC122CDD95}" type="pres">
      <dgm:prSet presAssocID="{BE434F3E-62C9-453D-9631-7CAF13E34C5A}" presName="conn2-1" presStyleLbl="parChTrans1D3" presStyleIdx="1" presStyleCnt="6"/>
      <dgm:spPr/>
    </dgm:pt>
    <dgm:pt modelId="{84D321FB-FC95-43FD-A8A5-8C76535B13D3}" type="pres">
      <dgm:prSet presAssocID="{BE434F3E-62C9-453D-9631-7CAF13E34C5A}" presName="connTx" presStyleLbl="parChTrans1D3" presStyleIdx="1" presStyleCnt="6"/>
      <dgm:spPr/>
    </dgm:pt>
    <dgm:pt modelId="{3E7363A7-C3CA-4E84-A5ED-B197F1FD016A}" type="pres">
      <dgm:prSet presAssocID="{ADEB218C-92E6-414C-9B36-741B70972D1B}" presName="root2" presStyleCnt="0"/>
      <dgm:spPr/>
    </dgm:pt>
    <dgm:pt modelId="{ED94ADBC-F68C-4F0B-8110-E067618B1A7A}" type="pres">
      <dgm:prSet presAssocID="{ADEB218C-92E6-414C-9B36-741B70972D1B}" presName="LevelTwoTextNode" presStyleLbl="node3" presStyleIdx="1" presStyleCnt="6" custLinFactNeighborX="17599" custLinFactNeighborY="4346">
        <dgm:presLayoutVars>
          <dgm:chPref val="3"/>
        </dgm:presLayoutVars>
      </dgm:prSet>
      <dgm:spPr/>
    </dgm:pt>
    <dgm:pt modelId="{D02C8AD6-84C5-4213-8447-B68FDAA58695}" type="pres">
      <dgm:prSet presAssocID="{ADEB218C-92E6-414C-9B36-741B70972D1B}" presName="level3hierChild" presStyleCnt="0"/>
      <dgm:spPr/>
    </dgm:pt>
    <dgm:pt modelId="{A448BC24-6B86-474E-9901-2FF64A9E1FA1}" type="pres">
      <dgm:prSet presAssocID="{DFDF046F-2027-49E4-BBAD-A34858FF2AF4}" presName="conn2-1" presStyleLbl="parChTrans1D3" presStyleIdx="2" presStyleCnt="6"/>
      <dgm:spPr/>
    </dgm:pt>
    <dgm:pt modelId="{3C01B7A4-C95C-40B0-BB69-D9493CE9E782}" type="pres">
      <dgm:prSet presAssocID="{DFDF046F-2027-49E4-BBAD-A34858FF2AF4}" presName="connTx" presStyleLbl="parChTrans1D3" presStyleIdx="2" presStyleCnt="6"/>
      <dgm:spPr/>
    </dgm:pt>
    <dgm:pt modelId="{44C10D48-5C57-4DAF-8638-35D2ABFA5C3D}" type="pres">
      <dgm:prSet presAssocID="{B094B8A9-A3C8-46D7-8051-373D10AB4A36}" presName="root2" presStyleCnt="0"/>
      <dgm:spPr/>
    </dgm:pt>
    <dgm:pt modelId="{4AE87646-8168-42F2-BAB5-A3054AEF1AF0}" type="pres">
      <dgm:prSet presAssocID="{B094B8A9-A3C8-46D7-8051-373D10AB4A36}" presName="LevelTwoTextNode" presStyleLbl="node3" presStyleIdx="2" presStyleCnt="6" custLinFactNeighborX="17599" custLinFactNeighborY="-4077">
        <dgm:presLayoutVars>
          <dgm:chPref val="3"/>
        </dgm:presLayoutVars>
      </dgm:prSet>
      <dgm:spPr/>
    </dgm:pt>
    <dgm:pt modelId="{0265FD6D-9F2E-420D-B3E6-FA06C4B4A451}" type="pres">
      <dgm:prSet presAssocID="{B094B8A9-A3C8-46D7-8051-373D10AB4A36}" presName="level3hierChild" presStyleCnt="0"/>
      <dgm:spPr/>
    </dgm:pt>
    <dgm:pt modelId="{E336764E-C7C9-4F12-B09C-56DBB318A093}" type="pres">
      <dgm:prSet presAssocID="{49D30305-66BB-4D31-A448-C5D874FF5ADF}" presName="conn2-1" presStyleLbl="parChTrans1D2" presStyleIdx="1" presStyleCnt="2"/>
      <dgm:spPr/>
    </dgm:pt>
    <dgm:pt modelId="{EAEAD711-0B59-43F6-8220-8FA0B32B9AA6}" type="pres">
      <dgm:prSet presAssocID="{49D30305-66BB-4D31-A448-C5D874FF5ADF}" presName="connTx" presStyleLbl="parChTrans1D2" presStyleIdx="1" presStyleCnt="2"/>
      <dgm:spPr/>
    </dgm:pt>
    <dgm:pt modelId="{AEB61D97-0824-425E-AD90-00C5ACF56635}" type="pres">
      <dgm:prSet presAssocID="{C97062E2-E2B5-4624-A920-82D41FA8B072}" presName="root2" presStyleCnt="0"/>
      <dgm:spPr/>
    </dgm:pt>
    <dgm:pt modelId="{22D82C2B-FB09-43A7-8F6F-4F8C9C471DD2}" type="pres">
      <dgm:prSet presAssocID="{C97062E2-E2B5-4624-A920-82D41FA8B072}" presName="LevelTwoTextNode" presStyleLbl="node2" presStyleIdx="1" presStyleCnt="2" custLinFactNeighborX="-12466" custLinFactNeighborY="-7970">
        <dgm:presLayoutVars>
          <dgm:chPref val="3"/>
        </dgm:presLayoutVars>
      </dgm:prSet>
      <dgm:spPr/>
    </dgm:pt>
    <dgm:pt modelId="{CE34AB89-0704-4AB2-93CE-9EB3569630E2}" type="pres">
      <dgm:prSet presAssocID="{C97062E2-E2B5-4624-A920-82D41FA8B072}" presName="level3hierChild" presStyleCnt="0"/>
      <dgm:spPr/>
    </dgm:pt>
    <dgm:pt modelId="{F3019D89-A06F-4101-BC6F-C27DA6EFEB0E}" type="pres">
      <dgm:prSet presAssocID="{DDDB2E1B-E146-4404-BB8B-09B41F55FF44}" presName="conn2-1" presStyleLbl="parChTrans1D3" presStyleIdx="3" presStyleCnt="6"/>
      <dgm:spPr/>
    </dgm:pt>
    <dgm:pt modelId="{0F021195-9FA7-4E3F-9040-312E3D1E1042}" type="pres">
      <dgm:prSet presAssocID="{DDDB2E1B-E146-4404-BB8B-09B41F55FF44}" presName="connTx" presStyleLbl="parChTrans1D3" presStyleIdx="3" presStyleCnt="6"/>
      <dgm:spPr/>
    </dgm:pt>
    <dgm:pt modelId="{A78B4B8C-A0D8-49D3-89C6-AC2AB6E3A199}" type="pres">
      <dgm:prSet presAssocID="{7100974B-3919-457A-A137-F13FB0B7BE55}" presName="root2" presStyleCnt="0"/>
      <dgm:spPr/>
    </dgm:pt>
    <dgm:pt modelId="{9B43AABE-DABA-4757-8331-66027F698BEE}" type="pres">
      <dgm:prSet presAssocID="{7100974B-3919-457A-A137-F13FB0B7BE55}" presName="LevelTwoTextNode" presStyleLbl="node3" presStyleIdx="3" presStyleCnt="6" custLinFactNeighborX="17599" custLinFactNeighborY="453">
        <dgm:presLayoutVars>
          <dgm:chPref val="3"/>
        </dgm:presLayoutVars>
      </dgm:prSet>
      <dgm:spPr/>
    </dgm:pt>
    <dgm:pt modelId="{2E72050B-80AB-4EB5-A135-A3AC997F11DC}" type="pres">
      <dgm:prSet presAssocID="{7100974B-3919-457A-A137-F13FB0B7BE55}" presName="level3hierChild" presStyleCnt="0"/>
      <dgm:spPr/>
    </dgm:pt>
    <dgm:pt modelId="{11E94407-C2FE-408C-9045-81B5CD299949}" type="pres">
      <dgm:prSet presAssocID="{5CFE123D-6179-4E0D-9C78-B6C960FF9911}" presName="conn2-1" presStyleLbl="parChTrans1D3" presStyleIdx="4" presStyleCnt="6"/>
      <dgm:spPr/>
    </dgm:pt>
    <dgm:pt modelId="{8C30D33F-2E6B-4173-BEB8-2280159D9F15}" type="pres">
      <dgm:prSet presAssocID="{5CFE123D-6179-4E0D-9C78-B6C960FF9911}" presName="connTx" presStyleLbl="parChTrans1D3" presStyleIdx="4" presStyleCnt="6"/>
      <dgm:spPr/>
    </dgm:pt>
    <dgm:pt modelId="{4B66CFA8-26F5-4A0C-8A87-BD05E5FDB02F}" type="pres">
      <dgm:prSet presAssocID="{22FBA95E-39C0-4215-A536-ED7E353D4037}" presName="root2" presStyleCnt="0"/>
      <dgm:spPr/>
    </dgm:pt>
    <dgm:pt modelId="{6C20D0E3-5630-43D4-BA54-917290033EBE}" type="pres">
      <dgm:prSet presAssocID="{22FBA95E-39C0-4215-A536-ED7E353D4037}" presName="LevelTwoTextNode" presStyleLbl="node3" presStyleIdx="4" presStyleCnt="6" custLinFactNeighborX="17599" custLinFactNeighborY="-7970">
        <dgm:presLayoutVars>
          <dgm:chPref val="3"/>
        </dgm:presLayoutVars>
      </dgm:prSet>
      <dgm:spPr/>
    </dgm:pt>
    <dgm:pt modelId="{B1A34528-6D45-40FF-B6BF-D2344100365D}" type="pres">
      <dgm:prSet presAssocID="{22FBA95E-39C0-4215-A536-ED7E353D4037}" presName="level3hierChild" presStyleCnt="0"/>
      <dgm:spPr/>
    </dgm:pt>
    <dgm:pt modelId="{11D43297-FF37-4524-A5BD-CBF6E4ADF3A2}" type="pres">
      <dgm:prSet presAssocID="{3F6AE371-DEB2-4BED-BE57-55F0AF7FE1E0}" presName="conn2-1" presStyleLbl="parChTrans1D3" presStyleIdx="5" presStyleCnt="6"/>
      <dgm:spPr/>
    </dgm:pt>
    <dgm:pt modelId="{EA181C7F-C01C-4070-8934-8279D62A27B0}" type="pres">
      <dgm:prSet presAssocID="{3F6AE371-DEB2-4BED-BE57-55F0AF7FE1E0}" presName="connTx" presStyleLbl="parChTrans1D3" presStyleIdx="5" presStyleCnt="6"/>
      <dgm:spPr/>
    </dgm:pt>
    <dgm:pt modelId="{659365DA-C92C-44AA-923A-42E1B91A77F0}" type="pres">
      <dgm:prSet presAssocID="{70E5CE91-74A4-4ABD-9911-AD304771079A}" presName="root2" presStyleCnt="0"/>
      <dgm:spPr/>
    </dgm:pt>
    <dgm:pt modelId="{B3AFF966-11EE-4E6F-89AB-0297AD7101E8}" type="pres">
      <dgm:prSet presAssocID="{70E5CE91-74A4-4ABD-9911-AD304771079A}" presName="LevelTwoTextNode" presStyleLbl="node3" presStyleIdx="5" presStyleCnt="6" custLinFactNeighborX="17599" custLinFactNeighborY="-16393">
        <dgm:presLayoutVars>
          <dgm:chPref val="3"/>
        </dgm:presLayoutVars>
      </dgm:prSet>
      <dgm:spPr/>
    </dgm:pt>
    <dgm:pt modelId="{58578868-BB75-4EA3-B746-DF3B6D5EFD80}" type="pres">
      <dgm:prSet presAssocID="{70E5CE91-74A4-4ABD-9911-AD304771079A}" presName="level3hierChild" presStyleCnt="0"/>
      <dgm:spPr/>
    </dgm:pt>
  </dgm:ptLst>
  <dgm:cxnLst>
    <dgm:cxn modelId="{717B3C00-2BE3-47AA-8DCF-33C25B872F6C}" type="presOf" srcId="{E6983CE9-E1E2-4859-B8B1-C828BA38FDCF}" destId="{0D63551C-392A-4E15-9F54-EFA9D2C3E7CD}" srcOrd="1" destOrd="0" presId="urn:microsoft.com/office/officeart/2008/layout/HorizontalMultiLevelHierarchy"/>
    <dgm:cxn modelId="{D10B451D-C6AE-4906-8CAF-F5391BE917EA}" type="presOf" srcId="{5CFE123D-6179-4E0D-9C78-B6C960FF9911}" destId="{8C30D33F-2E6B-4173-BEB8-2280159D9F15}" srcOrd="1" destOrd="0" presId="urn:microsoft.com/office/officeart/2008/layout/HorizontalMultiLevelHierarchy"/>
    <dgm:cxn modelId="{1737531E-092A-484C-9846-520B5B81E2AB}" type="presOf" srcId="{7100974B-3919-457A-A137-F13FB0B7BE55}" destId="{9B43AABE-DABA-4757-8331-66027F698BEE}" srcOrd="0" destOrd="0" presId="urn:microsoft.com/office/officeart/2008/layout/HorizontalMultiLevelHierarchy"/>
    <dgm:cxn modelId="{CCA5C021-59A5-4413-823B-7FC7DD343CE4}" type="presOf" srcId="{DDDB2E1B-E146-4404-BB8B-09B41F55FF44}" destId="{0F021195-9FA7-4E3F-9040-312E3D1E1042}" srcOrd="1" destOrd="0" presId="urn:microsoft.com/office/officeart/2008/layout/HorizontalMultiLevelHierarchy"/>
    <dgm:cxn modelId="{FFC98B38-E8F8-4000-978C-98CE1857EF22}" srcId="{06F10EB9-BB01-4469-82D9-D8E45BFDDDD2}" destId="{C97062E2-E2B5-4624-A920-82D41FA8B072}" srcOrd="1" destOrd="0" parTransId="{49D30305-66BB-4D31-A448-C5D874FF5ADF}" sibTransId="{583CAD4B-8602-436A-A6B8-2DEC3524840E}"/>
    <dgm:cxn modelId="{62B8A75C-90EC-4576-AC4F-A86241FC1006}" type="presOf" srcId="{44F5EEE9-1C75-48C0-A2C3-F4EB59392675}" destId="{7B3D1810-9C58-4EB7-8E83-732C7D60ADAD}" srcOrd="0" destOrd="0" presId="urn:microsoft.com/office/officeart/2008/layout/HorizontalMultiLevelHierarchy"/>
    <dgm:cxn modelId="{304EF25C-4ED4-4129-BF0C-5750601D674A}" type="presOf" srcId="{BE434F3E-62C9-453D-9631-7CAF13E34C5A}" destId="{DF8935A8-18B4-4440-A6AA-88FC122CDD95}" srcOrd="0" destOrd="0" presId="urn:microsoft.com/office/officeart/2008/layout/HorizontalMultiLevelHierarchy"/>
    <dgm:cxn modelId="{3916555F-53B0-480B-8F92-2C86F3980A0B}" type="presOf" srcId="{B094B8A9-A3C8-46D7-8051-373D10AB4A36}" destId="{4AE87646-8168-42F2-BAB5-A3054AEF1AF0}" srcOrd="0" destOrd="0" presId="urn:microsoft.com/office/officeart/2008/layout/HorizontalMultiLevelHierarchy"/>
    <dgm:cxn modelId="{5D70595F-6856-4587-AA41-7FEA9B51493E}" type="presOf" srcId="{951C6F3B-CFF8-4044-A612-F3F59010CF8F}" destId="{10EE91B5-CA14-4B48-A83F-77DF3EBB5229}" srcOrd="0" destOrd="0" presId="urn:microsoft.com/office/officeart/2008/layout/HorizontalMultiLevelHierarchy"/>
    <dgm:cxn modelId="{43AA2962-B03D-44FC-BF88-8C302DA7E3F7}" type="presOf" srcId="{ADEB218C-92E6-414C-9B36-741B70972D1B}" destId="{ED94ADBC-F68C-4F0B-8110-E067618B1A7A}" srcOrd="0" destOrd="0" presId="urn:microsoft.com/office/officeart/2008/layout/HorizontalMultiLevelHierarchy"/>
    <dgm:cxn modelId="{CF452448-0C14-425E-A332-949C567317C1}" type="presOf" srcId="{C97062E2-E2B5-4624-A920-82D41FA8B072}" destId="{22D82C2B-FB09-43A7-8F6F-4F8C9C471DD2}" srcOrd="0" destOrd="0" presId="urn:microsoft.com/office/officeart/2008/layout/HorizontalMultiLevelHierarchy"/>
    <dgm:cxn modelId="{CEE7076A-CB4B-48D4-8D39-EE2CC93F5247}" type="presOf" srcId="{8A7E84F5-2BBF-4488-9357-C2E01CDA5362}" destId="{0FB7F9BB-323C-47E9-8C6F-C16309CCC437}" srcOrd="0" destOrd="0" presId="urn:microsoft.com/office/officeart/2008/layout/HorizontalMultiLevelHierarchy"/>
    <dgm:cxn modelId="{DE58474D-1B94-472C-A58B-B41CBE4F9EDC}" srcId="{06F10EB9-BB01-4469-82D9-D8E45BFDDDD2}" destId="{951C6F3B-CFF8-4044-A612-F3F59010CF8F}" srcOrd="0" destOrd="0" parTransId="{E6983CE9-E1E2-4859-B8B1-C828BA38FDCF}" sibTransId="{B00F6006-8A70-448C-BF97-C51D988281FA}"/>
    <dgm:cxn modelId="{7F31C44F-2DFD-4E6E-91A0-13FF5C7D5C50}" type="presOf" srcId="{22FBA95E-39C0-4215-A536-ED7E353D4037}" destId="{6C20D0E3-5630-43D4-BA54-917290033EBE}" srcOrd="0" destOrd="0" presId="urn:microsoft.com/office/officeart/2008/layout/HorizontalMultiLevelHierarchy"/>
    <dgm:cxn modelId="{0C463959-889C-4ADC-BEFA-A162C567A602}" type="presOf" srcId="{49D30305-66BB-4D31-A448-C5D874FF5ADF}" destId="{E336764E-C7C9-4F12-B09C-56DBB318A093}" srcOrd="0" destOrd="0" presId="urn:microsoft.com/office/officeart/2008/layout/HorizontalMultiLevelHierarchy"/>
    <dgm:cxn modelId="{A0FF327A-E68D-4830-85AD-6EB0C9A8BAD6}" type="presOf" srcId="{DFDF046F-2027-49E4-BBAD-A34858FF2AF4}" destId="{3C01B7A4-C95C-40B0-BB69-D9493CE9E782}" srcOrd="1" destOrd="0" presId="urn:microsoft.com/office/officeart/2008/layout/HorizontalMultiLevelHierarchy"/>
    <dgm:cxn modelId="{2A3DEB7D-30E0-4497-A32A-0AE63371E99E}" srcId="{951C6F3B-CFF8-4044-A612-F3F59010CF8F}" destId="{8A7E84F5-2BBF-4488-9357-C2E01CDA5362}" srcOrd="0" destOrd="0" parTransId="{CAB2ED0A-592C-460E-BCCD-A81E2ED64AA0}" sibTransId="{2AA4DA88-9E22-4A33-BD22-690FB2BE2E0B}"/>
    <dgm:cxn modelId="{6E7A5683-4A00-453C-8724-23EEB5A987BC}" srcId="{C97062E2-E2B5-4624-A920-82D41FA8B072}" destId="{22FBA95E-39C0-4215-A536-ED7E353D4037}" srcOrd="1" destOrd="0" parTransId="{5CFE123D-6179-4E0D-9C78-B6C960FF9911}" sibTransId="{C12B3EE3-48B3-47C5-B60A-999BE781AE9A}"/>
    <dgm:cxn modelId="{4C365898-FE86-4F10-8846-113E1393468E}" type="presOf" srcId="{DDDB2E1B-E146-4404-BB8B-09B41F55FF44}" destId="{F3019D89-A06F-4101-BC6F-C27DA6EFEB0E}" srcOrd="0" destOrd="0" presId="urn:microsoft.com/office/officeart/2008/layout/HorizontalMultiLevelHierarchy"/>
    <dgm:cxn modelId="{9686D09B-CC08-43A4-84FD-94FE54748213}" srcId="{951C6F3B-CFF8-4044-A612-F3F59010CF8F}" destId="{ADEB218C-92E6-414C-9B36-741B70972D1B}" srcOrd="1" destOrd="0" parTransId="{BE434F3E-62C9-453D-9631-7CAF13E34C5A}" sibTransId="{8070E3B2-0485-430B-A07A-AAB8805458FF}"/>
    <dgm:cxn modelId="{5FB8FD9E-B209-4B57-A34C-8F1F82540F89}" srcId="{C97062E2-E2B5-4624-A920-82D41FA8B072}" destId="{70E5CE91-74A4-4ABD-9911-AD304771079A}" srcOrd="2" destOrd="0" parTransId="{3F6AE371-DEB2-4BED-BE57-55F0AF7FE1E0}" sibTransId="{381B6130-0EAC-46D3-96BE-97CBA48C9252}"/>
    <dgm:cxn modelId="{1D3048AB-5C82-428A-AAA4-F2A47BD5ABF3}" srcId="{C97062E2-E2B5-4624-A920-82D41FA8B072}" destId="{7100974B-3919-457A-A137-F13FB0B7BE55}" srcOrd="0" destOrd="0" parTransId="{DDDB2E1B-E146-4404-BB8B-09B41F55FF44}" sibTransId="{189CB399-55C6-4592-86CD-002762302BF3}"/>
    <dgm:cxn modelId="{EB2169AC-C8B9-41A9-BA01-6B606A1462C8}" type="presOf" srcId="{CAB2ED0A-592C-460E-BCCD-A81E2ED64AA0}" destId="{0382602A-AD6B-429B-800D-6DCAFBEF0958}" srcOrd="1" destOrd="0" presId="urn:microsoft.com/office/officeart/2008/layout/HorizontalMultiLevelHierarchy"/>
    <dgm:cxn modelId="{BE1E82B7-2D4D-4D18-BE40-52A2AAAA9053}" type="presOf" srcId="{CAB2ED0A-592C-460E-BCCD-A81E2ED64AA0}" destId="{30ADB0EF-6C0F-4F80-A9A3-E304B3970155}" srcOrd="0" destOrd="0" presId="urn:microsoft.com/office/officeart/2008/layout/HorizontalMultiLevelHierarchy"/>
    <dgm:cxn modelId="{5E08DFB9-ECA7-4C40-BE86-BE6BC313026A}" type="presOf" srcId="{3F6AE371-DEB2-4BED-BE57-55F0AF7FE1E0}" destId="{EA181C7F-C01C-4070-8934-8279D62A27B0}" srcOrd="1" destOrd="0" presId="urn:microsoft.com/office/officeart/2008/layout/HorizontalMultiLevelHierarchy"/>
    <dgm:cxn modelId="{3A3813BA-C830-40A5-A861-78C0AEF674E4}" type="presOf" srcId="{E6983CE9-E1E2-4859-B8B1-C828BA38FDCF}" destId="{8DF4A3B4-6924-47D4-8CE5-FAE1C7AA1BCF}" srcOrd="0" destOrd="0" presId="urn:microsoft.com/office/officeart/2008/layout/HorizontalMultiLevelHierarchy"/>
    <dgm:cxn modelId="{D8D7B2BC-6B0F-4ABE-AA98-B6052056E400}" srcId="{44F5EEE9-1C75-48C0-A2C3-F4EB59392675}" destId="{06F10EB9-BB01-4469-82D9-D8E45BFDDDD2}" srcOrd="0" destOrd="0" parTransId="{176AD3A1-B7C1-4CEF-A0BA-56E5634D6DB5}" sibTransId="{2AE319D3-A97D-41E3-8C9A-7F7A55005C69}"/>
    <dgm:cxn modelId="{F2D718CC-EF4B-4689-BBE5-445EA6070224}" type="presOf" srcId="{49D30305-66BB-4D31-A448-C5D874FF5ADF}" destId="{EAEAD711-0B59-43F6-8220-8FA0B32B9AA6}" srcOrd="1" destOrd="0" presId="urn:microsoft.com/office/officeart/2008/layout/HorizontalMultiLevelHierarchy"/>
    <dgm:cxn modelId="{DC83ADD4-A6AD-4FE1-B8ED-5DE029E3528E}" type="presOf" srcId="{06F10EB9-BB01-4469-82D9-D8E45BFDDDD2}" destId="{0455CED3-67C2-4EE5-B0EC-880CA2E204D5}" srcOrd="0" destOrd="0" presId="urn:microsoft.com/office/officeart/2008/layout/HorizontalMultiLevelHierarchy"/>
    <dgm:cxn modelId="{30EFFAD5-E1A5-48A7-8E67-AFD10E31E0FE}" type="presOf" srcId="{BE434F3E-62C9-453D-9631-7CAF13E34C5A}" destId="{84D321FB-FC95-43FD-A8A5-8C76535B13D3}" srcOrd="1" destOrd="0" presId="urn:microsoft.com/office/officeart/2008/layout/HorizontalMultiLevelHierarchy"/>
    <dgm:cxn modelId="{9AA0F2E0-666E-4AC1-9833-0E70F863F00F}" type="presOf" srcId="{DFDF046F-2027-49E4-BBAD-A34858FF2AF4}" destId="{A448BC24-6B86-474E-9901-2FF64A9E1FA1}" srcOrd="0" destOrd="0" presId="urn:microsoft.com/office/officeart/2008/layout/HorizontalMultiLevelHierarchy"/>
    <dgm:cxn modelId="{FD4032E1-E6CD-4C7A-AD4D-04A4FD6FCE06}" type="presOf" srcId="{70E5CE91-74A4-4ABD-9911-AD304771079A}" destId="{B3AFF966-11EE-4E6F-89AB-0297AD7101E8}" srcOrd="0" destOrd="0" presId="urn:microsoft.com/office/officeart/2008/layout/HorizontalMultiLevelHierarchy"/>
    <dgm:cxn modelId="{61E757E3-4D56-47B8-86D1-8E71C1373A9A}" type="presOf" srcId="{3F6AE371-DEB2-4BED-BE57-55F0AF7FE1E0}" destId="{11D43297-FF37-4524-A5BD-CBF6E4ADF3A2}" srcOrd="0" destOrd="0" presId="urn:microsoft.com/office/officeart/2008/layout/HorizontalMultiLevelHierarchy"/>
    <dgm:cxn modelId="{4EAAA4E3-DB33-40F6-BD41-6C91872B489D}" type="presOf" srcId="{5CFE123D-6179-4E0D-9C78-B6C960FF9911}" destId="{11E94407-C2FE-408C-9045-81B5CD299949}" srcOrd="0" destOrd="0" presId="urn:microsoft.com/office/officeart/2008/layout/HorizontalMultiLevelHierarchy"/>
    <dgm:cxn modelId="{B71283FE-2D24-41DD-B68C-D9A1AAE44AD4}" srcId="{951C6F3B-CFF8-4044-A612-F3F59010CF8F}" destId="{B094B8A9-A3C8-46D7-8051-373D10AB4A36}" srcOrd="2" destOrd="0" parTransId="{DFDF046F-2027-49E4-BBAD-A34858FF2AF4}" sibTransId="{DC21FACB-AEC1-446F-9596-F25B68328676}"/>
    <dgm:cxn modelId="{86E02FB9-7B51-482C-9E29-DD3546167F7C}" type="presParOf" srcId="{7B3D1810-9C58-4EB7-8E83-732C7D60ADAD}" destId="{2C4C7443-DCA9-41D4-A335-167B2CEB55A0}" srcOrd="0" destOrd="0" presId="urn:microsoft.com/office/officeart/2008/layout/HorizontalMultiLevelHierarchy"/>
    <dgm:cxn modelId="{2BFD2CF9-CCD8-41B3-9EC5-97AEBB2CBB90}" type="presParOf" srcId="{2C4C7443-DCA9-41D4-A335-167B2CEB55A0}" destId="{0455CED3-67C2-4EE5-B0EC-880CA2E204D5}" srcOrd="0" destOrd="0" presId="urn:microsoft.com/office/officeart/2008/layout/HorizontalMultiLevelHierarchy"/>
    <dgm:cxn modelId="{8A18C502-C438-40E3-8667-F0D3FAB5D0A0}" type="presParOf" srcId="{2C4C7443-DCA9-41D4-A335-167B2CEB55A0}" destId="{93ABCDCB-3809-4FCB-B089-A5F2BBC3D641}" srcOrd="1" destOrd="0" presId="urn:microsoft.com/office/officeart/2008/layout/HorizontalMultiLevelHierarchy"/>
    <dgm:cxn modelId="{9E2590E6-BE09-4167-B903-85C09F1D66B9}" type="presParOf" srcId="{93ABCDCB-3809-4FCB-B089-A5F2BBC3D641}" destId="{8DF4A3B4-6924-47D4-8CE5-FAE1C7AA1BCF}" srcOrd="0" destOrd="0" presId="urn:microsoft.com/office/officeart/2008/layout/HorizontalMultiLevelHierarchy"/>
    <dgm:cxn modelId="{6022340C-CAB5-482C-A04B-9968D72A965A}" type="presParOf" srcId="{8DF4A3B4-6924-47D4-8CE5-FAE1C7AA1BCF}" destId="{0D63551C-392A-4E15-9F54-EFA9D2C3E7CD}" srcOrd="0" destOrd="0" presId="urn:microsoft.com/office/officeart/2008/layout/HorizontalMultiLevelHierarchy"/>
    <dgm:cxn modelId="{490C8D51-CD19-43BC-9005-6E3B14D4ABBF}" type="presParOf" srcId="{93ABCDCB-3809-4FCB-B089-A5F2BBC3D641}" destId="{24F22B14-501C-4B42-BB0C-5F8F7CC987F6}" srcOrd="1" destOrd="0" presId="urn:microsoft.com/office/officeart/2008/layout/HorizontalMultiLevelHierarchy"/>
    <dgm:cxn modelId="{F2DEAAAE-5D68-44EE-A6E3-8A1BADDA7D9A}" type="presParOf" srcId="{24F22B14-501C-4B42-BB0C-5F8F7CC987F6}" destId="{10EE91B5-CA14-4B48-A83F-77DF3EBB5229}" srcOrd="0" destOrd="0" presId="urn:microsoft.com/office/officeart/2008/layout/HorizontalMultiLevelHierarchy"/>
    <dgm:cxn modelId="{AAF3D810-4D05-4E7F-ACF0-11560FB4AC8B}" type="presParOf" srcId="{24F22B14-501C-4B42-BB0C-5F8F7CC987F6}" destId="{FF2DB67A-CE15-4B31-9AA0-5CAE8376505D}" srcOrd="1" destOrd="0" presId="urn:microsoft.com/office/officeart/2008/layout/HorizontalMultiLevelHierarchy"/>
    <dgm:cxn modelId="{2F331834-0D81-4DDA-8FEF-ABEDAB6E7E81}" type="presParOf" srcId="{FF2DB67A-CE15-4B31-9AA0-5CAE8376505D}" destId="{30ADB0EF-6C0F-4F80-A9A3-E304B3970155}" srcOrd="0" destOrd="0" presId="urn:microsoft.com/office/officeart/2008/layout/HorizontalMultiLevelHierarchy"/>
    <dgm:cxn modelId="{2CF875A0-52DB-450F-9E28-166F31F958F8}" type="presParOf" srcId="{30ADB0EF-6C0F-4F80-A9A3-E304B3970155}" destId="{0382602A-AD6B-429B-800D-6DCAFBEF0958}" srcOrd="0" destOrd="0" presId="urn:microsoft.com/office/officeart/2008/layout/HorizontalMultiLevelHierarchy"/>
    <dgm:cxn modelId="{76513BD5-6937-47F9-A128-7D8D24048AF4}" type="presParOf" srcId="{FF2DB67A-CE15-4B31-9AA0-5CAE8376505D}" destId="{F93F43CA-9DE2-406B-8233-775ABD1DDE31}" srcOrd="1" destOrd="0" presId="urn:microsoft.com/office/officeart/2008/layout/HorizontalMultiLevelHierarchy"/>
    <dgm:cxn modelId="{B35D2951-B60F-47DE-BB08-8AA5A78184E3}" type="presParOf" srcId="{F93F43CA-9DE2-406B-8233-775ABD1DDE31}" destId="{0FB7F9BB-323C-47E9-8C6F-C16309CCC437}" srcOrd="0" destOrd="0" presId="urn:microsoft.com/office/officeart/2008/layout/HorizontalMultiLevelHierarchy"/>
    <dgm:cxn modelId="{3FD25829-42BB-4658-B6E5-C75D05A9340B}" type="presParOf" srcId="{F93F43CA-9DE2-406B-8233-775ABD1DDE31}" destId="{E22E38F4-01F4-4135-BDEF-B8287E6BCC45}" srcOrd="1" destOrd="0" presId="urn:microsoft.com/office/officeart/2008/layout/HorizontalMultiLevelHierarchy"/>
    <dgm:cxn modelId="{90A3B7F3-AED0-4C1D-9B4A-049338DD46D3}" type="presParOf" srcId="{FF2DB67A-CE15-4B31-9AA0-5CAE8376505D}" destId="{DF8935A8-18B4-4440-A6AA-88FC122CDD95}" srcOrd="2" destOrd="0" presId="urn:microsoft.com/office/officeart/2008/layout/HorizontalMultiLevelHierarchy"/>
    <dgm:cxn modelId="{E537F142-708C-4144-87D9-1264882B4E58}" type="presParOf" srcId="{DF8935A8-18B4-4440-A6AA-88FC122CDD95}" destId="{84D321FB-FC95-43FD-A8A5-8C76535B13D3}" srcOrd="0" destOrd="0" presId="urn:microsoft.com/office/officeart/2008/layout/HorizontalMultiLevelHierarchy"/>
    <dgm:cxn modelId="{2E4DB3D5-588D-47BA-B920-41987B1EC6A3}" type="presParOf" srcId="{FF2DB67A-CE15-4B31-9AA0-5CAE8376505D}" destId="{3E7363A7-C3CA-4E84-A5ED-B197F1FD016A}" srcOrd="3" destOrd="0" presId="urn:microsoft.com/office/officeart/2008/layout/HorizontalMultiLevelHierarchy"/>
    <dgm:cxn modelId="{D4DE8E4F-48D9-420F-B0B1-88B8E393F8BA}" type="presParOf" srcId="{3E7363A7-C3CA-4E84-A5ED-B197F1FD016A}" destId="{ED94ADBC-F68C-4F0B-8110-E067618B1A7A}" srcOrd="0" destOrd="0" presId="urn:microsoft.com/office/officeart/2008/layout/HorizontalMultiLevelHierarchy"/>
    <dgm:cxn modelId="{B917E70F-7D93-4763-B7EC-BEE204312266}" type="presParOf" srcId="{3E7363A7-C3CA-4E84-A5ED-B197F1FD016A}" destId="{D02C8AD6-84C5-4213-8447-B68FDAA58695}" srcOrd="1" destOrd="0" presId="urn:microsoft.com/office/officeart/2008/layout/HorizontalMultiLevelHierarchy"/>
    <dgm:cxn modelId="{49004CA5-DAB6-42F9-889B-A9A9A0336E91}" type="presParOf" srcId="{FF2DB67A-CE15-4B31-9AA0-5CAE8376505D}" destId="{A448BC24-6B86-474E-9901-2FF64A9E1FA1}" srcOrd="4" destOrd="0" presId="urn:microsoft.com/office/officeart/2008/layout/HorizontalMultiLevelHierarchy"/>
    <dgm:cxn modelId="{D925FBF4-8B75-4063-B7C7-7FF7E92E1F82}" type="presParOf" srcId="{A448BC24-6B86-474E-9901-2FF64A9E1FA1}" destId="{3C01B7A4-C95C-40B0-BB69-D9493CE9E782}" srcOrd="0" destOrd="0" presId="urn:microsoft.com/office/officeart/2008/layout/HorizontalMultiLevelHierarchy"/>
    <dgm:cxn modelId="{279366CD-E908-4CDF-A669-966C2488E8A0}" type="presParOf" srcId="{FF2DB67A-CE15-4B31-9AA0-5CAE8376505D}" destId="{44C10D48-5C57-4DAF-8638-35D2ABFA5C3D}" srcOrd="5" destOrd="0" presId="urn:microsoft.com/office/officeart/2008/layout/HorizontalMultiLevelHierarchy"/>
    <dgm:cxn modelId="{212236B3-1161-4C2F-BFFC-37547BFA9425}" type="presParOf" srcId="{44C10D48-5C57-4DAF-8638-35D2ABFA5C3D}" destId="{4AE87646-8168-42F2-BAB5-A3054AEF1AF0}" srcOrd="0" destOrd="0" presId="urn:microsoft.com/office/officeart/2008/layout/HorizontalMultiLevelHierarchy"/>
    <dgm:cxn modelId="{F37E91B3-8F37-4704-A1C9-FA3693392EE8}" type="presParOf" srcId="{44C10D48-5C57-4DAF-8638-35D2ABFA5C3D}" destId="{0265FD6D-9F2E-420D-B3E6-FA06C4B4A451}" srcOrd="1" destOrd="0" presId="urn:microsoft.com/office/officeart/2008/layout/HorizontalMultiLevelHierarchy"/>
    <dgm:cxn modelId="{9D3E62CE-5B17-4BBB-B1DC-FFE2B32485F2}" type="presParOf" srcId="{93ABCDCB-3809-4FCB-B089-A5F2BBC3D641}" destId="{E336764E-C7C9-4F12-B09C-56DBB318A093}" srcOrd="2" destOrd="0" presId="urn:microsoft.com/office/officeart/2008/layout/HorizontalMultiLevelHierarchy"/>
    <dgm:cxn modelId="{53ECA536-8C4B-4B00-BF07-E872C2629911}" type="presParOf" srcId="{E336764E-C7C9-4F12-B09C-56DBB318A093}" destId="{EAEAD711-0B59-43F6-8220-8FA0B32B9AA6}" srcOrd="0" destOrd="0" presId="urn:microsoft.com/office/officeart/2008/layout/HorizontalMultiLevelHierarchy"/>
    <dgm:cxn modelId="{21AA6674-646B-4C56-AEFD-B89B24CD54C6}" type="presParOf" srcId="{93ABCDCB-3809-4FCB-B089-A5F2BBC3D641}" destId="{AEB61D97-0824-425E-AD90-00C5ACF56635}" srcOrd="3" destOrd="0" presId="urn:microsoft.com/office/officeart/2008/layout/HorizontalMultiLevelHierarchy"/>
    <dgm:cxn modelId="{C1F91D5D-0CF6-4F82-A6B8-AC27BC3202FE}" type="presParOf" srcId="{AEB61D97-0824-425E-AD90-00C5ACF56635}" destId="{22D82C2B-FB09-43A7-8F6F-4F8C9C471DD2}" srcOrd="0" destOrd="0" presId="urn:microsoft.com/office/officeart/2008/layout/HorizontalMultiLevelHierarchy"/>
    <dgm:cxn modelId="{D374DD61-6FDA-4F47-9E6F-AD118377D765}" type="presParOf" srcId="{AEB61D97-0824-425E-AD90-00C5ACF56635}" destId="{CE34AB89-0704-4AB2-93CE-9EB3569630E2}" srcOrd="1" destOrd="0" presId="urn:microsoft.com/office/officeart/2008/layout/HorizontalMultiLevelHierarchy"/>
    <dgm:cxn modelId="{50108708-6DDB-42B3-AEFF-8EFC46795442}" type="presParOf" srcId="{CE34AB89-0704-4AB2-93CE-9EB3569630E2}" destId="{F3019D89-A06F-4101-BC6F-C27DA6EFEB0E}" srcOrd="0" destOrd="0" presId="urn:microsoft.com/office/officeart/2008/layout/HorizontalMultiLevelHierarchy"/>
    <dgm:cxn modelId="{48A32804-BE54-4E94-9FC7-F6A079693F45}" type="presParOf" srcId="{F3019D89-A06F-4101-BC6F-C27DA6EFEB0E}" destId="{0F021195-9FA7-4E3F-9040-312E3D1E1042}" srcOrd="0" destOrd="0" presId="urn:microsoft.com/office/officeart/2008/layout/HorizontalMultiLevelHierarchy"/>
    <dgm:cxn modelId="{49F92F6F-E8A1-499D-A382-9797034B140F}" type="presParOf" srcId="{CE34AB89-0704-4AB2-93CE-9EB3569630E2}" destId="{A78B4B8C-A0D8-49D3-89C6-AC2AB6E3A199}" srcOrd="1" destOrd="0" presId="urn:microsoft.com/office/officeart/2008/layout/HorizontalMultiLevelHierarchy"/>
    <dgm:cxn modelId="{19673815-93DF-4A27-B5F0-4B458130DBF3}" type="presParOf" srcId="{A78B4B8C-A0D8-49D3-89C6-AC2AB6E3A199}" destId="{9B43AABE-DABA-4757-8331-66027F698BEE}" srcOrd="0" destOrd="0" presId="urn:microsoft.com/office/officeart/2008/layout/HorizontalMultiLevelHierarchy"/>
    <dgm:cxn modelId="{8D5DA3D9-94B3-485B-B63B-A719DF3D2504}" type="presParOf" srcId="{A78B4B8C-A0D8-49D3-89C6-AC2AB6E3A199}" destId="{2E72050B-80AB-4EB5-A135-A3AC997F11DC}" srcOrd="1" destOrd="0" presId="urn:microsoft.com/office/officeart/2008/layout/HorizontalMultiLevelHierarchy"/>
    <dgm:cxn modelId="{CA0670A9-53EA-49E2-B556-F24848317CDF}" type="presParOf" srcId="{CE34AB89-0704-4AB2-93CE-9EB3569630E2}" destId="{11E94407-C2FE-408C-9045-81B5CD299949}" srcOrd="2" destOrd="0" presId="urn:microsoft.com/office/officeart/2008/layout/HorizontalMultiLevelHierarchy"/>
    <dgm:cxn modelId="{053DB814-38EA-433F-A8E9-831D00DD8209}" type="presParOf" srcId="{11E94407-C2FE-408C-9045-81B5CD299949}" destId="{8C30D33F-2E6B-4173-BEB8-2280159D9F15}" srcOrd="0" destOrd="0" presId="urn:microsoft.com/office/officeart/2008/layout/HorizontalMultiLevelHierarchy"/>
    <dgm:cxn modelId="{124677AF-4D1C-4F23-8E10-AD8AFC2B4FB2}" type="presParOf" srcId="{CE34AB89-0704-4AB2-93CE-9EB3569630E2}" destId="{4B66CFA8-26F5-4A0C-8A87-BD05E5FDB02F}" srcOrd="3" destOrd="0" presId="urn:microsoft.com/office/officeart/2008/layout/HorizontalMultiLevelHierarchy"/>
    <dgm:cxn modelId="{88660A8F-7FF3-452B-A8AF-A0BDFC2C6E6B}" type="presParOf" srcId="{4B66CFA8-26F5-4A0C-8A87-BD05E5FDB02F}" destId="{6C20D0E3-5630-43D4-BA54-917290033EBE}" srcOrd="0" destOrd="0" presId="urn:microsoft.com/office/officeart/2008/layout/HorizontalMultiLevelHierarchy"/>
    <dgm:cxn modelId="{0A0A806F-5BB7-400E-B9A0-6E73ED16F29D}" type="presParOf" srcId="{4B66CFA8-26F5-4A0C-8A87-BD05E5FDB02F}" destId="{B1A34528-6D45-40FF-B6BF-D2344100365D}" srcOrd="1" destOrd="0" presId="urn:microsoft.com/office/officeart/2008/layout/HorizontalMultiLevelHierarchy"/>
    <dgm:cxn modelId="{38E21D2C-464A-4A8C-B636-6889B6F3CBBC}" type="presParOf" srcId="{CE34AB89-0704-4AB2-93CE-9EB3569630E2}" destId="{11D43297-FF37-4524-A5BD-CBF6E4ADF3A2}" srcOrd="4" destOrd="0" presId="urn:microsoft.com/office/officeart/2008/layout/HorizontalMultiLevelHierarchy"/>
    <dgm:cxn modelId="{3C565C67-84E2-4F98-B291-101298CD5298}" type="presParOf" srcId="{11D43297-FF37-4524-A5BD-CBF6E4ADF3A2}" destId="{EA181C7F-C01C-4070-8934-8279D62A27B0}" srcOrd="0" destOrd="0" presId="urn:microsoft.com/office/officeart/2008/layout/HorizontalMultiLevelHierarchy"/>
    <dgm:cxn modelId="{1598DAD2-8166-4ADB-A7A1-35AA02BB0A32}" type="presParOf" srcId="{CE34AB89-0704-4AB2-93CE-9EB3569630E2}" destId="{659365DA-C92C-44AA-923A-42E1B91A77F0}" srcOrd="5" destOrd="0" presId="urn:microsoft.com/office/officeart/2008/layout/HorizontalMultiLevelHierarchy"/>
    <dgm:cxn modelId="{A4DBA668-2623-425E-9AAE-16744ED82939}" type="presParOf" srcId="{659365DA-C92C-44AA-923A-42E1B91A77F0}" destId="{B3AFF966-11EE-4E6F-89AB-0297AD7101E8}" srcOrd="0" destOrd="0" presId="urn:microsoft.com/office/officeart/2008/layout/HorizontalMultiLevelHierarchy"/>
    <dgm:cxn modelId="{05CFE5B6-65D2-4845-8491-3624CE15688E}" type="presParOf" srcId="{659365DA-C92C-44AA-923A-42E1B91A77F0}" destId="{58578868-BB75-4EA3-B746-DF3B6D5EFD80}" srcOrd="1" destOrd="0" presId="urn:microsoft.com/office/officeart/2008/layout/HorizontalMultiLevelHierarchy"/>
  </dgm:cxnLst>
  <dgm:bg>
    <a:effectLst>
      <a:glow rad="139700">
        <a:schemeClr val="accent4">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B454EB-43B2-4167-9947-71A3C70F2221}" type="doc">
      <dgm:prSet loTypeId="urn:microsoft.com/office/officeart/2008/layout/HorizontalMultiLevelHierarchy" loCatId="hierarchy" qsTypeId="urn:microsoft.com/office/officeart/2005/8/quickstyle/simple1#2" qsCatId="simple" csTypeId="urn:microsoft.com/office/officeart/2005/8/colors/accent1_2#2" csCatId="accent1" phldr="1"/>
      <dgm:spPr/>
      <dgm:t>
        <a:bodyPr/>
        <a:lstStyle/>
        <a:p>
          <a:endParaRPr lang="cs-CZ"/>
        </a:p>
      </dgm:t>
    </dgm:pt>
    <dgm:pt modelId="{FA877707-CA62-49A2-ADE8-1879EF0F3A7B}">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800" b="1" dirty="0">
              <a:latin typeface="Times New Roman" pitchFamily="18" charset="0"/>
              <a:cs typeface="Times New Roman" pitchFamily="18" charset="0"/>
            </a:rPr>
            <a:t>spojky</a:t>
          </a:r>
        </a:p>
      </dgm:t>
    </dgm:pt>
    <dgm:pt modelId="{4CCA0093-3FA5-4131-98CA-14E381A8F0B9}" type="parTrans" cxnId="{37D0C027-4772-42BE-BA4F-4D3708E216CF}">
      <dgm:prSet/>
      <dgm:spPr/>
      <dgm:t>
        <a:bodyPr/>
        <a:lstStyle/>
        <a:p>
          <a:endParaRPr lang="cs-CZ"/>
        </a:p>
      </dgm:t>
    </dgm:pt>
    <dgm:pt modelId="{BFB94CCC-222A-42FE-81A0-6A6B90BC5DB6}" type="sibTrans" cxnId="{37D0C027-4772-42BE-BA4F-4D3708E216CF}">
      <dgm:prSet/>
      <dgm:spPr/>
      <dgm:t>
        <a:bodyPr/>
        <a:lstStyle/>
        <a:p>
          <a:endParaRPr lang="cs-CZ"/>
        </a:p>
      </dgm:t>
    </dgm:pt>
    <dgm:pt modelId="{0FBA9D44-5989-4E65-93F0-5400624EFB54}">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b="1" dirty="0">
              <a:latin typeface="Times New Roman" pitchFamily="18" charset="0"/>
              <a:cs typeface="Times New Roman" pitchFamily="18" charset="0"/>
            </a:rPr>
            <a:t>souřadicí</a:t>
          </a:r>
        </a:p>
      </dgm:t>
    </dgm:pt>
    <dgm:pt modelId="{02F98013-B96A-4711-AED8-E8C2E8D1A4F6}" type="parTrans" cxnId="{7FCFDD75-A84A-4BFF-8175-FBF89C4189F1}">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D65C110D-9194-46D9-9541-20AFA1B6F750}" type="sibTrans" cxnId="{7FCFDD75-A84A-4BFF-8175-FBF89C4189F1}">
      <dgm:prSet/>
      <dgm:spPr/>
      <dgm:t>
        <a:bodyPr/>
        <a:lstStyle/>
        <a:p>
          <a:endParaRPr lang="cs-CZ"/>
        </a:p>
      </dgm:t>
    </dgm:pt>
    <dgm:pt modelId="{A45EB41E-32EE-4CFB-B001-3433447171B8}">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b="1" dirty="0">
              <a:latin typeface="Times New Roman" pitchFamily="18" charset="0"/>
              <a:cs typeface="Times New Roman" pitchFamily="18" charset="0"/>
            </a:rPr>
            <a:t>podřadicí</a:t>
          </a:r>
        </a:p>
      </dgm:t>
    </dgm:pt>
    <dgm:pt modelId="{C821ECEC-A20F-4790-93B3-63C2C53D4C74}" type="parTrans" cxnId="{7140CAFA-2A81-4216-8EE7-8C1E44F42CC0}">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F48CE644-6865-4206-943B-01D9A659F9AD}" type="sibTrans" cxnId="{7140CAFA-2A81-4216-8EE7-8C1E44F42CC0}">
      <dgm:prSet/>
      <dgm:spPr/>
      <dgm:t>
        <a:bodyPr/>
        <a:lstStyle/>
        <a:p>
          <a:endParaRPr lang="cs-CZ"/>
        </a:p>
      </dgm:t>
    </dgm:pt>
    <dgm:pt modelId="{43234399-FC41-4F87-ABE7-3586ABBCD12F}">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a:latin typeface="Times New Roman" pitchFamily="18" charset="0"/>
              <a:cs typeface="Times New Roman" pitchFamily="18" charset="0"/>
            </a:rPr>
            <a:t>spojují souřadně spojené věty nebo větné členy</a:t>
          </a:r>
        </a:p>
      </dgm:t>
    </dgm:pt>
    <dgm:pt modelId="{5C015190-9738-4100-BEDF-69F611E51BC5}" type="parTrans" cxnId="{B4BDFF4D-AC0B-4360-A51D-2ABB179CF94A}">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054D85CD-10D9-40FB-8722-56B99BB9F556}" type="sibTrans" cxnId="{B4BDFF4D-AC0B-4360-A51D-2ABB179CF94A}">
      <dgm:prSet/>
      <dgm:spPr/>
      <dgm:t>
        <a:bodyPr/>
        <a:lstStyle/>
        <a:p>
          <a:endParaRPr lang="cs-CZ"/>
        </a:p>
      </dgm:t>
    </dgm:pt>
    <dgm:pt modelId="{F30E999A-0580-4515-93AE-1BBC28201270}">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400" dirty="0">
              <a:latin typeface="Times New Roman" pitchFamily="18" charset="0"/>
              <a:cs typeface="Times New Roman" pitchFamily="18" charset="0"/>
            </a:rPr>
            <a:t>připojují větu závislou k větě řídící</a:t>
          </a:r>
        </a:p>
      </dgm:t>
    </dgm:pt>
    <dgm:pt modelId="{5FECDA52-74A4-439B-9E08-B6744225FFAF}" type="parTrans" cxnId="{258C73C3-D2F8-4077-AD84-8E2EA1D721F7}">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EFF216CE-7589-44FB-B036-11F0528E8928}" type="sibTrans" cxnId="{258C73C3-D2F8-4077-AD84-8E2EA1D721F7}">
      <dgm:prSet/>
      <dgm:spPr/>
      <dgm:t>
        <a:bodyPr/>
        <a:lstStyle/>
        <a:p>
          <a:endParaRPr lang="cs-CZ"/>
        </a:p>
      </dgm:t>
    </dgm:pt>
    <dgm:pt modelId="{D9387A77-432E-42BA-B32C-4A01559F3323}">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a:latin typeface="Times New Roman" pitchFamily="18" charset="0"/>
              <a:cs typeface="Times New Roman" pitchFamily="18" charset="0"/>
            </a:rPr>
            <a:t>např. a, i, nebo, ani, či, ale, avšak, však, neboť, proto, ba, …</a:t>
          </a:r>
        </a:p>
      </dgm:t>
    </dgm:pt>
    <dgm:pt modelId="{D5985B51-7337-43E8-A8CE-634018B08627}" type="parTrans" cxnId="{C3343526-B38C-4179-84BF-FDF0B735CC69}">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F798A578-5741-4790-B1ED-C62EDC489CC6}" type="sibTrans" cxnId="{C3343526-B38C-4179-84BF-FDF0B735CC69}">
      <dgm:prSet/>
      <dgm:spPr/>
      <dgm:t>
        <a:bodyPr/>
        <a:lstStyle/>
        <a:p>
          <a:endParaRPr lang="cs-CZ"/>
        </a:p>
      </dgm:t>
    </dgm:pt>
    <dgm:pt modelId="{37135006-CCAD-4752-9D22-E56744DD364F}">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a:latin typeface="Times New Roman" pitchFamily="18" charset="0"/>
              <a:cs typeface="Times New Roman" pitchFamily="18" charset="0"/>
            </a:rPr>
            <a:t>např. že, protože, když, aby, jelikož, jak, přestože, i když, ač, ačkoli, -</a:t>
          </a:r>
          <a:r>
            <a:rPr lang="cs-CZ" sz="1400" dirty="0" err="1">
              <a:latin typeface="Times New Roman" pitchFamily="18" charset="0"/>
              <a:cs typeface="Times New Roman" pitchFamily="18" charset="0"/>
            </a:rPr>
            <a:t>li</a:t>
          </a:r>
          <a:r>
            <a:rPr lang="cs-CZ" sz="1400" dirty="0">
              <a:latin typeface="Times New Roman" pitchFamily="18" charset="0"/>
              <a:cs typeface="Times New Roman" pitchFamily="18" charset="0"/>
            </a:rPr>
            <a:t>, … </a:t>
          </a:r>
        </a:p>
      </dgm:t>
    </dgm:pt>
    <dgm:pt modelId="{A3567736-0034-49C5-B86B-CE1A9B26F068}" type="parTrans" cxnId="{61AEF99D-ECE5-4DC4-AD3B-7F11D21321EE}">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32A5F84C-9A9F-41E7-B574-F947C2BF19AD}" type="sibTrans" cxnId="{61AEF99D-ECE5-4DC4-AD3B-7F11D21321EE}">
      <dgm:prSet/>
      <dgm:spPr/>
      <dgm:t>
        <a:bodyPr/>
        <a:lstStyle/>
        <a:p>
          <a:endParaRPr lang="cs-CZ"/>
        </a:p>
      </dgm:t>
    </dgm:pt>
    <dgm:pt modelId="{F0F9CC6A-8407-45D7-B1B4-0C5F94D6FC51}" type="pres">
      <dgm:prSet presAssocID="{66B454EB-43B2-4167-9947-71A3C70F2221}" presName="Name0" presStyleCnt="0">
        <dgm:presLayoutVars>
          <dgm:chPref val="1"/>
          <dgm:dir/>
          <dgm:animOne val="branch"/>
          <dgm:animLvl val="lvl"/>
          <dgm:resizeHandles val="exact"/>
        </dgm:presLayoutVars>
      </dgm:prSet>
      <dgm:spPr/>
    </dgm:pt>
    <dgm:pt modelId="{CABCFB55-11F1-40F3-815E-711820E1A421}" type="pres">
      <dgm:prSet presAssocID="{FA877707-CA62-49A2-ADE8-1879EF0F3A7B}" presName="root1" presStyleCnt="0"/>
      <dgm:spPr/>
    </dgm:pt>
    <dgm:pt modelId="{FC232E5A-B0A4-48AF-BF83-F231E5C1F4B3}" type="pres">
      <dgm:prSet presAssocID="{FA877707-CA62-49A2-ADE8-1879EF0F3A7B}" presName="LevelOneTextNode" presStyleLbl="node0" presStyleIdx="0" presStyleCnt="1">
        <dgm:presLayoutVars>
          <dgm:chPref val="3"/>
        </dgm:presLayoutVars>
      </dgm:prSet>
      <dgm:spPr/>
    </dgm:pt>
    <dgm:pt modelId="{0D705057-29AE-4F88-851A-070943007E1D}" type="pres">
      <dgm:prSet presAssocID="{FA877707-CA62-49A2-ADE8-1879EF0F3A7B}" presName="level2hierChild" presStyleCnt="0"/>
      <dgm:spPr/>
    </dgm:pt>
    <dgm:pt modelId="{A2B49129-1F04-45EF-A1FC-FA853B6137A4}" type="pres">
      <dgm:prSet presAssocID="{02F98013-B96A-4711-AED8-E8C2E8D1A4F6}" presName="conn2-1" presStyleLbl="parChTrans1D2" presStyleIdx="0" presStyleCnt="2"/>
      <dgm:spPr/>
    </dgm:pt>
    <dgm:pt modelId="{FE1777D7-20FA-4DFB-B50D-87B88095480B}" type="pres">
      <dgm:prSet presAssocID="{02F98013-B96A-4711-AED8-E8C2E8D1A4F6}" presName="connTx" presStyleLbl="parChTrans1D2" presStyleIdx="0" presStyleCnt="2"/>
      <dgm:spPr/>
    </dgm:pt>
    <dgm:pt modelId="{CB758165-D120-41DA-807F-CC3B323FF672}" type="pres">
      <dgm:prSet presAssocID="{0FBA9D44-5989-4E65-93F0-5400624EFB54}" presName="root2" presStyleCnt="0"/>
      <dgm:spPr/>
    </dgm:pt>
    <dgm:pt modelId="{EE8BCB40-26DE-4FF4-9AA3-86F883EE118A}" type="pres">
      <dgm:prSet presAssocID="{0FBA9D44-5989-4E65-93F0-5400624EFB54}" presName="LevelTwoTextNode" presStyleLbl="node2" presStyleIdx="0" presStyleCnt="2" custScaleX="92805" custScaleY="69758" custLinFactNeighborX="2131" custLinFactNeighborY="-19099">
        <dgm:presLayoutVars>
          <dgm:chPref val="3"/>
        </dgm:presLayoutVars>
      </dgm:prSet>
      <dgm:spPr/>
    </dgm:pt>
    <dgm:pt modelId="{A3588ADE-E4E0-4202-9FAC-63109CA328FB}" type="pres">
      <dgm:prSet presAssocID="{0FBA9D44-5989-4E65-93F0-5400624EFB54}" presName="level3hierChild" presStyleCnt="0"/>
      <dgm:spPr/>
    </dgm:pt>
    <dgm:pt modelId="{9CEAE6A6-3A51-4386-9D5F-4E030FD8EC97}" type="pres">
      <dgm:prSet presAssocID="{5C015190-9738-4100-BEDF-69F611E51BC5}" presName="conn2-1" presStyleLbl="parChTrans1D3" presStyleIdx="0" presStyleCnt="4"/>
      <dgm:spPr/>
    </dgm:pt>
    <dgm:pt modelId="{967FCA7B-32C9-4714-BA9E-E25DD668916C}" type="pres">
      <dgm:prSet presAssocID="{5C015190-9738-4100-BEDF-69F611E51BC5}" presName="connTx" presStyleLbl="parChTrans1D3" presStyleIdx="0" presStyleCnt="4"/>
      <dgm:spPr/>
    </dgm:pt>
    <dgm:pt modelId="{A0D6A6BD-5C31-4A4C-8009-4AE076DC79EF}" type="pres">
      <dgm:prSet presAssocID="{43234399-FC41-4F87-ABE7-3586ABBCD12F}" presName="root2" presStyleCnt="0"/>
      <dgm:spPr/>
    </dgm:pt>
    <dgm:pt modelId="{F616F3DB-D899-4E83-9CFB-F72C965B5664}" type="pres">
      <dgm:prSet presAssocID="{43234399-FC41-4F87-ABE7-3586ABBCD12F}" presName="LevelTwoTextNode" presStyleLbl="node3" presStyleIdx="0" presStyleCnt="4" custLinFactNeighborX="-1541" custLinFactNeighborY="-40225">
        <dgm:presLayoutVars>
          <dgm:chPref val="3"/>
        </dgm:presLayoutVars>
      </dgm:prSet>
      <dgm:spPr/>
    </dgm:pt>
    <dgm:pt modelId="{787B59F1-4774-4F80-B4F5-7332579F22B4}" type="pres">
      <dgm:prSet presAssocID="{43234399-FC41-4F87-ABE7-3586ABBCD12F}" presName="level3hierChild" presStyleCnt="0"/>
      <dgm:spPr/>
    </dgm:pt>
    <dgm:pt modelId="{DE8AF6AF-FFFE-48C2-8064-45CE776450E6}" type="pres">
      <dgm:prSet presAssocID="{D5985B51-7337-43E8-A8CE-634018B08627}" presName="conn2-1" presStyleLbl="parChTrans1D3" presStyleIdx="1" presStyleCnt="4"/>
      <dgm:spPr/>
    </dgm:pt>
    <dgm:pt modelId="{8A7171E7-F90A-4095-ABE3-E9430E60F7A1}" type="pres">
      <dgm:prSet presAssocID="{D5985B51-7337-43E8-A8CE-634018B08627}" presName="connTx" presStyleLbl="parChTrans1D3" presStyleIdx="1" presStyleCnt="4"/>
      <dgm:spPr/>
    </dgm:pt>
    <dgm:pt modelId="{0D7AEA7F-834E-4ED2-B169-88F266E61296}" type="pres">
      <dgm:prSet presAssocID="{D9387A77-432E-42BA-B32C-4A01559F3323}" presName="root2" presStyleCnt="0"/>
      <dgm:spPr/>
    </dgm:pt>
    <dgm:pt modelId="{EB95E5EF-4F6A-4A86-8AED-EF317222BFC8}" type="pres">
      <dgm:prSet presAssocID="{D9387A77-432E-42BA-B32C-4A01559F3323}" presName="LevelTwoTextNode" presStyleLbl="node3" presStyleIdx="1" presStyleCnt="4" custLinFactNeighborX="-1541" custLinFactNeighborY="-4762">
        <dgm:presLayoutVars>
          <dgm:chPref val="3"/>
        </dgm:presLayoutVars>
      </dgm:prSet>
      <dgm:spPr/>
    </dgm:pt>
    <dgm:pt modelId="{A99F489E-04B9-41B2-8D98-B5B01630F9E7}" type="pres">
      <dgm:prSet presAssocID="{D9387A77-432E-42BA-B32C-4A01559F3323}" presName="level3hierChild" presStyleCnt="0"/>
      <dgm:spPr/>
    </dgm:pt>
    <dgm:pt modelId="{9FC5CB15-40A4-4148-A205-D942BF0FC645}" type="pres">
      <dgm:prSet presAssocID="{C821ECEC-A20F-4790-93B3-63C2C53D4C74}" presName="conn2-1" presStyleLbl="parChTrans1D2" presStyleIdx="1" presStyleCnt="2"/>
      <dgm:spPr/>
    </dgm:pt>
    <dgm:pt modelId="{B7B7D0A4-D736-4E7F-8733-2BAF4A615F72}" type="pres">
      <dgm:prSet presAssocID="{C821ECEC-A20F-4790-93B3-63C2C53D4C74}" presName="connTx" presStyleLbl="parChTrans1D2" presStyleIdx="1" presStyleCnt="2"/>
      <dgm:spPr/>
    </dgm:pt>
    <dgm:pt modelId="{1EE2AE2B-2BC8-4B5F-8906-44C8245565BC}" type="pres">
      <dgm:prSet presAssocID="{A45EB41E-32EE-4CFB-B001-3433447171B8}" presName="root2" presStyleCnt="0"/>
      <dgm:spPr/>
    </dgm:pt>
    <dgm:pt modelId="{BB16D5BE-BE0F-42FC-94E0-26888BE44225}" type="pres">
      <dgm:prSet presAssocID="{A45EB41E-32EE-4CFB-B001-3433447171B8}" presName="LevelTwoTextNode" presStyleLbl="node2" presStyleIdx="1" presStyleCnt="2" custScaleX="90307" custScaleY="69758" custLinFactNeighborX="2131" custLinFactNeighborY="14797">
        <dgm:presLayoutVars>
          <dgm:chPref val="3"/>
        </dgm:presLayoutVars>
      </dgm:prSet>
      <dgm:spPr/>
    </dgm:pt>
    <dgm:pt modelId="{20DCA3DF-94D6-44D0-BFBF-65FF428290A9}" type="pres">
      <dgm:prSet presAssocID="{A45EB41E-32EE-4CFB-B001-3433447171B8}" presName="level3hierChild" presStyleCnt="0"/>
      <dgm:spPr/>
    </dgm:pt>
    <dgm:pt modelId="{03D77999-730F-4A9D-B665-412B5D4E66AA}" type="pres">
      <dgm:prSet presAssocID="{5FECDA52-74A4-439B-9E08-B6744225FFAF}" presName="conn2-1" presStyleLbl="parChTrans1D3" presStyleIdx="2" presStyleCnt="4"/>
      <dgm:spPr/>
    </dgm:pt>
    <dgm:pt modelId="{71E55835-9521-4A4B-98B5-FE64355F5561}" type="pres">
      <dgm:prSet presAssocID="{5FECDA52-74A4-439B-9E08-B6744225FFAF}" presName="connTx" presStyleLbl="parChTrans1D3" presStyleIdx="2" presStyleCnt="4"/>
      <dgm:spPr/>
    </dgm:pt>
    <dgm:pt modelId="{43F0D77E-C651-4DFA-BF3A-AAC850D4EAE0}" type="pres">
      <dgm:prSet presAssocID="{F30E999A-0580-4515-93AE-1BBC28201270}" presName="root2" presStyleCnt="0"/>
      <dgm:spPr/>
    </dgm:pt>
    <dgm:pt modelId="{D940A8BA-D590-4DB3-8356-CA9625D9F5BC}" type="pres">
      <dgm:prSet presAssocID="{F30E999A-0580-4515-93AE-1BBC28201270}" presName="LevelTwoTextNode" presStyleLbl="node3" presStyleIdx="2" presStyleCnt="4" custLinFactNeighborX="957" custLinFactNeighborY="18359">
        <dgm:presLayoutVars>
          <dgm:chPref val="3"/>
        </dgm:presLayoutVars>
      </dgm:prSet>
      <dgm:spPr/>
    </dgm:pt>
    <dgm:pt modelId="{CF03997A-46F3-44F3-BDBF-F5952583DBE4}" type="pres">
      <dgm:prSet presAssocID="{F30E999A-0580-4515-93AE-1BBC28201270}" presName="level3hierChild" presStyleCnt="0"/>
      <dgm:spPr/>
    </dgm:pt>
    <dgm:pt modelId="{D59C837D-3A85-45A8-B9C6-1530F63D5F5B}" type="pres">
      <dgm:prSet presAssocID="{A3567736-0034-49C5-B86B-CE1A9B26F068}" presName="conn2-1" presStyleLbl="parChTrans1D3" presStyleIdx="3" presStyleCnt="4"/>
      <dgm:spPr/>
    </dgm:pt>
    <dgm:pt modelId="{48B2E376-F51C-4CC9-A466-EF92B58B2535}" type="pres">
      <dgm:prSet presAssocID="{A3567736-0034-49C5-B86B-CE1A9B26F068}" presName="connTx" presStyleLbl="parChTrans1D3" presStyleIdx="3" presStyleCnt="4"/>
      <dgm:spPr/>
    </dgm:pt>
    <dgm:pt modelId="{51DAC2AF-B026-41A6-9A4A-79ECCB74A172}" type="pres">
      <dgm:prSet presAssocID="{37135006-CCAD-4752-9D22-E56744DD364F}" presName="root2" presStyleCnt="0"/>
      <dgm:spPr/>
    </dgm:pt>
    <dgm:pt modelId="{FA707095-4AF4-4130-899A-C0D22A3051D3}" type="pres">
      <dgm:prSet presAssocID="{37135006-CCAD-4752-9D22-E56744DD364F}" presName="LevelTwoTextNode" presStyleLbl="node3" presStyleIdx="3" presStyleCnt="4" custLinFactNeighborX="957" custLinFactNeighborY="41479">
        <dgm:presLayoutVars>
          <dgm:chPref val="3"/>
        </dgm:presLayoutVars>
      </dgm:prSet>
      <dgm:spPr/>
    </dgm:pt>
    <dgm:pt modelId="{DE5A6451-501D-4235-93B8-DECBCD18004E}" type="pres">
      <dgm:prSet presAssocID="{37135006-CCAD-4752-9D22-E56744DD364F}" presName="level3hierChild" presStyleCnt="0"/>
      <dgm:spPr/>
    </dgm:pt>
  </dgm:ptLst>
  <dgm:cxnLst>
    <dgm:cxn modelId="{67427103-638C-43C7-BDC7-C08BC1E94642}" type="presOf" srcId="{02F98013-B96A-4711-AED8-E8C2E8D1A4F6}" destId="{A2B49129-1F04-45EF-A1FC-FA853B6137A4}" srcOrd="0" destOrd="0" presId="urn:microsoft.com/office/officeart/2008/layout/HorizontalMultiLevelHierarchy"/>
    <dgm:cxn modelId="{B6D93607-9961-405E-B3FD-0DF16F6E5F0C}" type="presOf" srcId="{02F98013-B96A-4711-AED8-E8C2E8D1A4F6}" destId="{FE1777D7-20FA-4DFB-B50D-87B88095480B}" srcOrd="1" destOrd="0" presId="urn:microsoft.com/office/officeart/2008/layout/HorizontalMultiLevelHierarchy"/>
    <dgm:cxn modelId="{E2E3C60C-EBF2-4ECC-B06C-45EC65451433}" type="presOf" srcId="{D5985B51-7337-43E8-A8CE-634018B08627}" destId="{8A7171E7-F90A-4095-ABE3-E9430E60F7A1}" srcOrd="1" destOrd="0" presId="urn:microsoft.com/office/officeart/2008/layout/HorizontalMultiLevelHierarchy"/>
    <dgm:cxn modelId="{C3343526-B38C-4179-84BF-FDF0B735CC69}" srcId="{0FBA9D44-5989-4E65-93F0-5400624EFB54}" destId="{D9387A77-432E-42BA-B32C-4A01559F3323}" srcOrd="1" destOrd="0" parTransId="{D5985B51-7337-43E8-A8CE-634018B08627}" sibTransId="{F798A578-5741-4790-B1ED-C62EDC489CC6}"/>
    <dgm:cxn modelId="{37D0C027-4772-42BE-BA4F-4D3708E216CF}" srcId="{66B454EB-43B2-4167-9947-71A3C70F2221}" destId="{FA877707-CA62-49A2-ADE8-1879EF0F3A7B}" srcOrd="0" destOrd="0" parTransId="{4CCA0093-3FA5-4131-98CA-14E381A8F0B9}" sibTransId="{BFB94CCC-222A-42FE-81A0-6A6B90BC5DB6}"/>
    <dgm:cxn modelId="{DC7E492B-AA8A-448D-9EEB-DAA890BD4B48}" type="presOf" srcId="{F30E999A-0580-4515-93AE-1BBC28201270}" destId="{D940A8BA-D590-4DB3-8356-CA9625D9F5BC}" srcOrd="0" destOrd="0" presId="urn:microsoft.com/office/officeart/2008/layout/HorizontalMultiLevelHierarchy"/>
    <dgm:cxn modelId="{1FFB6830-C120-4018-9A20-8850179DB267}" type="presOf" srcId="{A3567736-0034-49C5-B86B-CE1A9B26F068}" destId="{48B2E376-F51C-4CC9-A466-EF92B58B2535}" srcOrd="1" destOrd="0" presId="urn:microsoft.com/office/officeart/2008/layout/HorizontalMultiLevelHierarchy"/>
    <dgm:cxn modelId="{F4042B5F-F5B4-4CE8-AA94-88A81933798C}" type="presOf" srcId="{D5985B51-7337-43E8-A8CE-634018B08627}" destId="{DE8AF6AF-FFFE-48C2-8064-45CE776450E6}" srcOrd="0" destOrd="0" presId="urn:microsoft.com/office/officeart/2008/layout/HorizontalMultiLevelHierarchy"/>
    <dgm:cxn modelId="{196CF446-71CC-4282-94E1-3D4293D3E48D}" type="presOf" srcId="{A45EB41E-32EE-4CFB-B001-3433447171B8}" destId="{BB16D5BE-BE0F-42FC-94E0-26888BE44225}" srcOrd="0" destOrd="0" presId="urn:microsoft.com/office/officeart/2008/layout/HorizontalMultiLevelHierarchy"/>
    <dgm:cxn modelId="{B4BDFF4D-AC0B-4360-A51D-2ABB179CF94A}" srcId="{0FBA9D44-5989-4E65-93F0-5400624EFB54}" destId="{43234399-FC41-4F87-ABE7-3586ABBCD12F}" srcOrd="0" destOrd="0" parTransId="{5C015190-9738-4100-BEDF-69F611E51BC5}" sibTransId="{054D85CD-10D9-40FB-8722-56B99BB9F556}"/>
    <dgm:cxn modelId="{A2924F75-6DD4-4B88-88A3-995EDA03750A}" type="presOf" srcId="{0FBA9D44-5989-4E65-93F0-5400624EFB54}" destId="{EE8BCB40-26DE-4FF4-9AA3-86F883EE118A}" srcOrd="0" destOrd="0" presId="urn:microsoft.com/office/officeart/2008/layout/HorizontalMultiLevelHierarchy"/>
    <dgm:cxn modelId="{E5C9C275-94D5-449E-98E2-F7138B42C013}" type="presOf" srcId="{43234399-FC41-4F87-ABE7-3586ABBCD12F}" destId="{F616F3DB-D899-4E83-9CFB-F72C965B5664}" srcOrd="0" destOrd="0" presId="urn:microsoft.com/office/officeart/2008/layout/HorizontalMultiLevelHierarchy"/>
    <dgm:cxn modelId="{7FCFDD75-A84A-4BFF-8175-FBF89C4189F1}" srcId="{FA877707-CA62-49A2-ADE8-1879EF0F3A7B}" destId="{0FBA9D44-5989-4E65-93F0-5400624EFB54}" srcOrd="0" destOrd="0" parTransId="{02F98013-B96A-4711-AED8-E8C2E8D1A4F6}" sibTransId="{D65C110D-9194-46D9-9541-20AFA1B6F750}"/>
    <dgm:cxn modelId="{CF5CD576-E323-4620-BF0E-3FC3092D9645}" type="presOf" srcId="{A3567736-0034-49C5-B86B-CE1A9B26F068}" destId="{D59C837D-3A85-45A8-B9C6-1530F63D5F5B}" srcOrd="0" destOrd="0" presId="urn:microsoft.com/office/officeart/2008/layout/HorizontalMultiLevelHierarchy"/>
    <dgm:cxn modelId="{595D8E8C-5497-4BB4-91D6-7AD0C4E6DE98}" type="presOf" srcId="{D9387A77-432E-42BA-B32C-4A01559F3323}" destId="{EB95E5EF-4F6A-4A86-8AED-EF317222BFC8}" srcOrd="0" destOrd="0" presId="urn:microsoft.com/office/officeart/2008/layout/HorizontalMultiLevelHierarchy"/>
    <dgm:cxn modelId="{8C64419C-7ABB-4447-9D10-61AC9DACD096}" type="presOf" srcId="{5FECDA52-74A4-439B-9E08-B6744225FFAF}" destId="{03D77999-730F-4A9D-B665-412B5D4E66AA}" srcOrd="0" destOrd="0" presId="urn:microsoft.com/office/officeart/2008/layout/HorizontalMultiLevelHierarchy"/>
    <dgm:cxn modelId="{61AEF99D-ECE5-4DC4-AD3B-7F11D21321EE}" srcId="{A45EB41E-32EE-4CFB-B001-3433447171B8}" destId="{37135006-CCAD-4752-9D22-E56744DD364F}" srcOrd="1" destOrd="0" parTransId="{A3567736-0034-49C5-B86B-CE1A9B26F068}" sibTransId="{32A5F84C-9A9F-41E7-B574-F947C2BF19AD}"/>
    <dgm:cxn modelId="{8B9199A3-4E31-471B-BFD8-80AECC50A721}" type="presOf" srcId="{5C015190-9738-4100-BEDF-69F611E51BC5}" destId="{967FCA7B-32C9-4714-BA9E-E25DD668916C}" srcOrd="1" destOrd="0" presId="urn:microsoft.com/office/officeart/2008/layout/HorizontalMultiLevelHierarchy"/>
    <dgm:cxn modelId="{63340FA4-00A5-4111-BA46-BF35A6F72FE4}" type="presOf" srcId="{37135006-CCAD-4752-9D22-E56744DD364F}" destId="{FA707095-4AF4-4130-899A-C0D22A3051D3}" srcOrd="0" destOrd="0" presId="urn:microsoft.com/office/officeart/2008/layout/HorizontalMultiLevelHierarchy"/>
    <dgm:cxn modelId="{258C73C3-D2F8-4077-AD84-8E2EA1D721F7}" srcId="{A45EB41E-32EE-4CFB-B001-3433447171B8}" destId="{F30E999A-0580-4515-93AE-1BBC28201270}" srcOrd="0" destOrd="0" parTransId="{5FECDA52-74A4-439B-9E08-B6744225FFAF}" sibTransId="{EFF216CE-7589-44FB-B036-11F0528E8928}"/>
    <dgm:cxn modelId="{E5430FD8-AE7E-4B56-94E8-3F440D7C7863}" type="presOf" srcId="{5C015190-9738-4100-BEDF-69F611E51BC5}" destId="{9CEAE6A6-3A51-4386-9D5F-4E030FD8EC97}" srcOrd="0" destOrd="0" presId="urn:microsoft.com/office/officeart/2008/layout/HorizontalMultiLevelHierarchy"/>
    <dgm:cxn modelId="{9F48CDE5-FCEC-481F-91AE-80D7E8B6E75E}" type="presOf" srcId="{C821ECEC-A20F-4790-93B3-63C2C53D4C74}" destId="{B7B7D0A4-D736-4E7F-8733-2BAF4A615F72}" srcOrd="1" destOrd="0" presId="urn:microsoft.com/office/officeart/2008/layout/HorizontalMultiLevelHierarchy"/>
    <dgm:cxn modelId="{8B748CE8-FB7E-4235-8371-E2BAF87D93C6}" type="presOf" srcId="{5FECDA52-74A4-439B-9E08-B6744225FFAF}" destId="{71E55835-9521-4A4B-98B5-FE64355F5561}" srcOrd="1" destOrd="0" presId="urn:microsoft.com/office/officeart/2008/layout/HorizontalMultiLevelHierarchy"/>
    <dgm:cxn modelId="{7140CAFA-2A81-4216-8EE7-8C1E44F42CC0}" srcId="{FA877707-CA62-49A2-ADE8-1879EF0F3A7B}" destId="{A45EB41E-32EE-4CFB-B001-3433447171B8}" srcOrd="1" destOrd="0" parTransId="{C821ECEC-A20F-4790-93B3-63C2C53D4C74}" sibTransId="{F48CE644-6865-4206-943B-01D9A659F9AD}"/>
    <dgm:cxn modelId="{1FB2B7FB-A6CA-488D-A508-2D290656AA7E}" type="presOf" srcId="{C821ECEC-A20F-4790-93B3-63C2C53D4C74}" destId="{9FC5CB15-40A4-4148-A205-D942BF0FC645}" srcOrd="0" destOrd="0" presId="urn:microsoft.com/office/officeart/2008/layout/HorizontalMultiLevelHierarchy"/>
    <dgm:cxn modelId="{4C4031FC-A3A1-4FE8-BB89-9439147AB148}" type="presOf" srcId="{FA877707-CA62-49A2-ADE8-1879EF0F3A7B}" destId="{FC232E5A-B0A4-48AF-BF83-F231E5C1F4B3}" srcOrd="0" destOrd="0" presId="urn:microsoft.com/office/officeart/2008/layout/HorizontalMultiLevelHierarchy"/>
    <dgm:cxn modelId="{2BDC56FF-083D-4CDC-96F9-368C77887E4B}" type="presOf" srcId="{66B454EB-43B2-4167-9947-71A3C70F2221}" destId="{F0F9CC6A-8407-45D7-B1B4-0C5F94D6FC51}" srcOrd="0" destOrd="0" presId="urn:microsoft.com/office/officeart/2008/layout/HorizontalMultiLevelHierarchy"/>
    <dgm:cxn modelId="{E03C98D5-5272-4062-BFC6-6C3A856FFC0E}" type="presParOf" srcId="{F0F9CC6A-8407-45D7-B1B4-0C5F94D6FC51}" destId="{CABCFB55-11F1-40F3-815E-711820E1A421}" srcOrd="0" destOrd="0" presId="urn:microsoft.com/office/officeart/2008/layout/HorizontalMultiLevelHierarchy"/>
    <dgm:cxn modelId="{FFCD24D6-220F-41BE-AA61-4342B3836CB3}" type="presParOf" srcId="{CABCFB55-11F1-40F3-815E-711820E1A421}" destId="{FC232E5A-B0A4-48AF-BF83-F231E5C1F4B3}" srcOrd="0" destOrd="0" presId="urn:microsoft.com/office/officeart/2008/layout/HorizontalMultiLevelHierarchy"/>
    <dgm:cxn modelId="{421A803A-9000-4DAD-892A-884E94D03FCD}" type="presParOf" srcId="{CABCFB55-11F1-40F3-815E-711820E1A421}" destId="{0D705057-29AE-4F88-851A-070943007E1D}" srcOrd="1" destOrd="0" presId="urn:microsoft.com/office/officeart/2008/layout/HorizontalMultiLevelHierarchy"/>
    <dgm:cxn modelId="{1C078C1F-E1A2-4D35-8FD0-074ABC50DD34}" type="presParOf" srcId="{0D705057-29AE-4F88-851A-070943007E1D}" destId="{A2B49129-1F04-45EF-A1FC-FA853B6137A4}" srcOrd="0" destOrd="0" presId="urn:microsoft.com/office/officeart/2008/layout/HorizontalMultiLevelHierarchy"/>
    <dgm:cxn modelId="{6FD788AA-7629-421B-93A3-BD5AC6F51053}" type="presParOf" srcId="{A2B49129-1F04-45EF-A1FC-FA853B6137A4}" destId="{FE1777D7-20FA-4DFB-B50D-87B88095480B}" srcOrd="0" destOrd="0" presId="urn:microsoft.com/office/officeart/2008/layout/HorizontalMultiLevelHierarchy"/>
    <dgm:cxn modelId="{036152C3-9C9C-4BC5-B4FD-D93FE7193820}" type="presParOf" srcId="{0D705057-29AE-4F88-851A-070943007E1D}" destId="{CB758165-D120-41DA-807F-CC3B323FF672}" srcOrd="1" destOrd="0" presId="urn:microsoft.com/office/officeart/2008/layout/HorizontalMultiLevelHierarchy"/>
    <dgm:cxn modelId="{439E9FF9-9A23-4B6A-B855-44ACE193F4B8}" type="presParOf" srcId="{CB758165-D120-41DA-807F-CC3B323FF672}" destId="{EE8BCB40-26DE-4FF4-9AA3-86F883EE118A}" srcOrd="0" destOrd="0" presId="urn:microsoft.com/office/officeart/2008/layout/HorizontalMultiLevelHierarchy"/>
    <dgm:cxn modelId="{3535CAA7-7EB5-4E0D-84BE-29B79F66B2E2}" type="presParOf" srcId="{CB758165-D120-41DA-807F-CC3B323FF672}" destId="{A3588ADE-E4E0-4202-9FAC-63109CA328FB}" srcOrd="1" destOrd="0" presId="urn:microsoft.com/office/officeart/2008/layout/HorizontalMultiLevelHierarchy"/>
    <dgm:cxn modelId="{9FE3C370-7D60-495C-BAA1-36743DC50D45}" type="presParOf" srcId="{A3588ADE-E4E0-4202-9FAC-63109CA328FB}" destId="{9CEAE6A6-3A51-4386-9D5F-4E030FD8EC97}" srcOrd="0" destOrd="0" presId="urn:microsoft.com/office/officeart/2008/layout/HorizontalMultiLevelHierarchy"/>
    <dgm:cxn modelId="{C64B9B15-BF16-4462-9F5F-ABDA7052F49D}" type="presParOf" srcId="{9CEAE6A6-3A51-4386-9D5F-4E030FD8EC97}" destId="{967FCA7B-32C9-4714-BA9E-E25DD668916C}" srcOrd="0" destOrd="0" presId="urn:microsoft.com/office/officeart/2008/layout/HorizontalMultiLevelHierarchy"/>
    <dgm:cxn modelId="{38FC7411-CFEA-4664-9F14-65682C6F42D0}" type="presParOf" srcId="{A3588ADE-E4E0-4202-9FAC-63109CA328FB}" destId="{A0D6A6BD-5C31-4A4C-8009-4AE076DC79EF}" srcOrd="1" destOrd="0" presId="urn:microsoft.com/office/officeart/2008/layout/HorizontalMultiLevelHierarchy"/>
    <dgm:cxn modelId="{53C25218-643B-4E6B-A327-76CA809D3869}" type="presParOf" srcId="{A0D6A6BD-5C31-4A4C-8009-4AE076DC79EF}" destId="{F616F3DB-D899-4E83-9CFB-F72C965B5664}" srcOrd="0" destOrd="0" presId="urn:microsoft.com/office/officeart/2008/layout/HorizontalMultiLevelHierarchy"/>
    <dgm:cxn modelId="{0384F70B-D387-43C8-AB1F-BFA65B032E47}" type="presParOf" srcId="{A0D6A6BD-5C31-4A4C-8009-4AE076DC79EF}" destId="{787B59F1-4774-4F80-B4F5-7332579F22B4}" srcOrd="1" destOrd="0" presId="urn:microsoft.com/office/officeart/2008/layout/HorizontalMultiLevelHierarchy"/>
    <dgm:cxn modelId="{C2ADC1B5-5238-4A77-BF73-16946ECB0CA9}" type="presParOf" srcId="{A3588ADE-E4E0-4202-9FAC-63109CA328FB}" destId="{DE8AF6AF-FFFE-48C2-8064-45CE776450E6}" srcOrd="2" destOrd="0" presId="urn:microsoft.com/office/officeart/2008/layout/HorizontalMultiLevelHierarchy"/>
    <dgm:cxn modelId="{5687D248-E2C0-42B9-9FFD-15CCC5BD7E63}" type="presParOf" srcId="{DE8AF6AF-FFFE-48C2-8064-45CE776450E6}" destId="{8A7171E7-F90A-4095-ABE3-E9430E60F7A1}" srcOrd="0" destOrd="0" presId="urn:microsoft.com/office/officeart/2008/layout/HorizontalMultiLevelHierarchy"/>
    <dgm:cxn modelId="{CE5057BF-8B89-4D1B-B9F4-B9712D95895D}" type="presParOf" srcId="{A3588ADE-E4E0-4202-9FAC-63109CA328FB}" destId="{0D7AEA7F-834E-4ED2-B169-88F266E61296}" srcOrd="3" destOrd="0" presId="urn:microsoft.com/office/officeart/2008/layout/HorizontalMultiLevelHierarchy"/>
    <dgm:cxn modelId="{49CD77D5-6413-437B-A7F9-05F1C2E6BCF9}" type="presParOf" srcId="{0D7AEA7F-834E-4ED2-B169-88F266E61296}" destId="{EB95E5EF-4F6A-4A86-8AED-EF317222BFC8}" srcOrd="0" destOrd="0" presId="urn:microsoft.com/office/officeart/2008/layout/HorizontalMultiLevelHierarchy"/>
    <dgm:cxn modelId="{00EC1878-CC48-4F28-BF19-B5E374E4FA3B}" type="presParOf" srcId="{0D7AEA7F-834E-4ED2-B169-88F266E61296}" destId="{A99F489E-04B9-41B2-8D98-B5B01630F9E7}" srcOrd="1" destOrd="0" presId="urn:microsoft.com/office/officeart/2008/layout/HorizontalMultiLevelHierarchy"/>
    <dgm:cxn modelId="{6DAF4D7A-129F-45DE-AE76-EEF5A4DD75AE}" type="presParOf" srcId="{0D705057-29AE-4F88-851A-070943007E1D}" destId="{9FC5CB15-40A4-4148-A205-D942BF0FC645}" srcOrd="2" destOrd="0" presId="urn:microsoft.com/office/officeart/2008/layout/HorizontalMultiLevelHierarchy"/>
    <dgm:cxn modelId="{C7A26EA9-4E32-4835-8E14-1EA05D6837D8}" type="presParOf" srcId="{9FC5CB15-40A4-4148-A205-D942BF0FC645}" destId="{B7B7D0A4-D736-4E7F-8733-2BAF4A615F72}" srcOrd="0" destOrd="0" presId="urn:microsoft.com/office/officeart/2008/layout/HorizontalMultiLevelHierarchy"/>
    <dgm:cxn modelId="{2E642C10-0A1D-4A53-B35D-6DE36C305165}" type="presParOf" srcId="{0D705057-29AE-4F88-851A-070943007E1D}" destId="{1EE2AE2B-2BC8-4B5F-8906-44C8245565BC}" srcOrd="3" destOrd="0" presId="urn:microsoft.com/office/officeart/2008/layout/HorizontalMultiLevelHierarchy"/>
    <dgm:cxn modelId="{A5B6ECDB-34EA-4809-9192-216C5ABAA3F6}" type="presParOf" srcId="{1EE2AE2B-2BC8-4B5F-8906-44C8245565BC}" destId="{BB16D5BE-BE0F-42FC-94E0-26888BE44225}" srcOrd="0" destOrd="0" presId="urn:microsoft.com/office/officeart/2008/layout/HorizontalMultiLevelHierarchy"/>
    <dgm:cxn modelId="{6770A90B-C166-4864-9B6C-05212875BC0E}" type="presParOf" srcId="{1EE2AE2B-2BC8-4B5F-8906-44C8245565BC}" destId="{20DCA3DF-94D6-44D0-BFBF-65FF428290A9}" srcOrd="1" destOrd="0" presId="urn:microsoft.com/office/officeart/2008/layout/HorizontalMultiLevelHierarchy"/>
    <dgm:cxn modelId="{A10F41CB-D014-43F7-82B6-8DBF8ADBF83D}" type="presParOf" srcId="{20DCA3DF-94D6-44D0-BFBF-65FF428290A9}" destId="{03D77999-730F-4A9D-B665-412B5D4E66AA}" srcOrd="0" destOrd="0" presId="urn:microsoft.com/office/officeart/2008/layout/HorizontalMultiLevelHierarchy"/>
    <dgm:cxn modelId="{6E138FC1-CED8-46E0-883E-E590ED2CEC66}" type="presParOf" srcId="{03D77999-730F-4A9D-B665-412B5D4E66AA}" destId="{71E55835-9521-4A4B-98B5-FE64355F5561}" srcOrd="0" destOrd="0" presId="urn:microsoft.com/office/officeart/2008/layout/HorizontalMultiLevelHierarchy"/>
    <dgm:cxn modelId="{EE00CF91-A473-4FEC-9BED-337FA7434FDE}" type="presParOf" srcId="{20DCA3DF-94D6-44D0-BFBF-65FF428290A9}" destId="{43F0D77E-C651-4DFA-BF3A-AAC850D4EAE0}" srcOrd="1" destOrd="0" presId="urn:microsoft.com/office/officeart/2008/layout/HorizontalMultiLevelHierarchy"/>
    <dgm:cxn modelId="{C7B6A150-8655-4E9F-8661-92D97F3A5776}" type="presParOf" srcId="{43F0D77E-C651-4DFA-BF3A-AAC850D4EAE0}" destId="{D940A8BA-D590-4DB3-8356-CA9625D9F5BC}" srcOrd="0" destOrd="0" presId="urn:microsoft.com/office/officeart/2008/layout/HorizontalMultiLevelHierarchy"/>
    <dgm:cxn modelId="{CD5EAB04-543E-4F05-B293-BA88087C87BC}" type="presParOf" srcId="{43F0D77E-C651-4DFA-BF3A-AAC850D4EAE0}" destId="{CF03997A-46F3-44F3-BDBF-F5952583DBE4}" srcOrd="1" destOrd="0" presId="urn:microsoft.com/office/officeart/2008/layout/HorizontalMultiLevelHierarchy"/>
    <dgm:cxn modelId="{6A9F18F2-0FC6-4975-AA03-C0FEE248ABF4}" type="presParOf" srcId="{20DCA3DF-94D6-44D0-BFBF-65FF428290A9}" destId="{D59C837D-3A85-45A8-B9C6-1530F63D5F5B}" srcOrd="2" destOrd="0" presId="urn:microsoft.com/office/officeart/2008/layout/HorizontalMultiLevelHierarchy"/>
    <dgm:cxn modelId="{F4BCA31C-95F7-4264-890E-179C3944B6B0}" type="presParOf" srcId="{D59C837D-3A85-45A8-B9C6-1530F63D5F5B}" destId="{48B2E376-F51C-4CC9-A466-EF92B58B2535}" srcOrd="0" destOrd="0" presId="urn:microsoft.com/office/officeart/2008/layout/HorizontalMultiLevelHierarchy"/>
    <dgm:cxn modelId="{1A656246-4DA5-4B64-8BBC-224CB4F7500B}" type="presParOf" srcId="{20DCA3DF-94D6-44D0-BFBF-65FF428290A9}" destId="{51DAC2AF-B026-41A6-9A4A-79ECCB74A172}" srcOrd="3" destOrd="0" presId="urn:microsoft.com/office/officeart/2008/layout/HorizontalMultiLevelHierarchy"/>
    <dgm:cxn modelId="{7F922F26-167F-4E99-BA13-224F4DD20773}" type="presParOf" srcId="{51DAC2AF-B026-41A6-9A4A-79ECCB74A172}" destId="{FA707095-4AF4-4130-899A-C0D22A3051D3}" srcOrd="0" destOrd="0" presId="urn:microsoft.com/office/officeart/2008/layout/HorizontalMultiLevelHierarchy"/>
    <dgm:cxn modelId="{30E669B7-78D0-4182-901B-848ED86A0B1B}" type="presParOf" srcId="{51DAC2AF-B026-41A6-9A4A-79ECCB74A172}" destId="{DE5A6451-501D-4235-93B8-DECBCD18004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43297-FF37-4524-A5BD-CBF6E4ADF3A2}">
      <dsp:nvSpPr>
        <dsp:cNvPr id="0" name=""/>
        <dsp:cNvSpPr/>
      </dsp:nvSpPr>
      <dsp:spPr>
        <a:xfrm>
          <a:off x="3462475" y="3014264"/>
          <a:ext cx="912891" cy="648073"/>
        </a:xfrm>
        <a:custGeom>
          <a:avLst/>
          <a:gdLst/>
          <a:ahLst/>
          <a:cxnLst/>
          <a:rect l="0" t="0" r="0" b="0"/>
          <a:pathLst>
            <a:path>
              <a:moveTo>
                <a:pt x="0" y="0"/>
              </a:moveTo>
              <a:lnTo>
                <a:pt x="456445" y="0"/>
              </a:lnTo>
              <a:lnTo>
                <a:pt x="456445" y="648073"/>
              </a:lnTo>
              <a:lnTo>
                <a:pt x="912891" y="6480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90932" y="3310312"/>
        <a:ext cx="55977" cy="55977"/>
      </dsp:txXfrm>
    </dsp:sp>
    <dsp:sp modelId="{11E94407-C2FE-408C-9045-81B5CD299949}">
      <dsp:nvSpPr>
        <dsp:cNvPr id="0" name=""/>
        <dsp:cNvSpPr/>
      </dsp:nvSpPr>
      <dsp:spPr>
        <a:xfrm>
          <a:off x="3462475" y="2968544"/>
          <a:ext cx="912891" cy="91440"/>
        </a:xfrm>
        <a:custGeom>
          <a:avLst/>
          <a:gdLst/>
          <a:ahLst/>
          <a:cxnLst/>
          <a:rect l="0" t="0" r="0" b="0"/>
          <a:pathLst>
            <a:path>
              <a:moveTo>
                <a:pt x="0" y="45720"/>
              </a:moveTo>
              <a:lnTo>
                <a:pt x="912891"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96098" y="2991442"/>
        <a:ext cx="45644" cy="45644"/>
      </dsp:txXfrm>
    </dsp:sp>
    <dsp:sp modelId="{F3019D89-A06F-4101-BC6F-C27DA6EFEB0E}">
      <dsp:nvSpPr>
        <dsp:cNvPr id="0" name=""/>
        <dsp:cNvSpPr/>
      </dsp:nvSpPr>
      <dsp:spPr>
        <a:xfrm>
          <a:off x="3462475" y="2366191"/>
          <a:ext cx="912891" cy="648073"/>
        </a:xfrm>
        <a:custGeom>
          <a:avLst/>
          <a:gdLst/>
          <a:ahLst/>
          <a:cxnLst/>
          <a:rect l="0" t="0" r="0" b="0"/>
          <a:pathLst>
            <a:path>
              <a:moveTo>
                <a:pt x="0" y="648073"/>
              </a:moveTo>
              <a:lnTo>
                <a:pt x="456445" y="648073"/>
              </a:lnTo>
              <a:lnTo>
                <a:pt x="456445" y="0"/>
              </a:lnTo>
              <a:lnTo>
                <a:pt x="91289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90932" y="2662239"/>
        <a:ext cx="55977" cy="55977"/>
      </dsp:txXfrm>
    </dsp:sp>
    <dsp:sp modelId="{E336764E-C7C9-4F12-B09C-56DBB318A093}">
      <dsp:nvSpPr>
        <dsp:cNvPr id="0" name=""/>
        <dsp:cNvSpPr/>
      </dsp:nvSpPr>
      <dsp:spPr>
        <a:xfrm>
          <a:off x="671410" y="1882979"/>
          <a:ext cx="967651" cy="1131285"/>
        </a:xfrm>
        <a:custGeom>
          <a:avLst/>
          <a:gdLst/>
          <a:ahLst/>
          <a:cxnLst/>
          <a:rect l="0" t="0" r="0" b="0"/>
          <a:pathLst>
            <a:path>
              <a:moveTo>
                <a:pt x="0" y="0"/>
              </a:moveTo>
              <a:lnTo>
                <a:pt x="483825" y="0"/>
              </a:lnTo>
              <a:lnTo>
                <a:pt x="483825" y="1131285"/>
              </a:lnTo>
              <a:lnTo>
                <a:pt x="967651" y="11312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118019" y="2411405"/>
        <a:ext cx="74433" cy="74433"/>
      </dsp:txXfrm>
    </dsp:sp>
    <dsp:sp modelId="{A448BC24-6B86-474E-9901-2FF64A9E1FA1}">
      <dsp:nvSpPr>
        <dsp:cNvPr id="0" name=""/>
        <dsp:cNvSpPr/>
      </dsp:nvSpPr>
      <dsp:spPr>
        <a:xfrm>
          <a:off x="3462475" y="998036"/>
          <a:ext cx="912891" cy="648073"/>
        </a:xfrm>
        <a:custGeom>
          <a:avLst/>
          <a:gdLst/>
          <a:ahLst/>
          <a:cxnLst/>
          <a:rect l="0" t="0" r="0" b="0"/>
          <a:pathLst>
            <a:path>
              <a:moveTo>
                <a:pt x="0" y="0"/>
              </a:moveTo>
              <a:lnTo>
                <a:pt x="456445" y="0"/>
              </a:lnTo>
              <a:lnTo>
                <a:pt x="456445" y="648073"/>
              </a:lnTo>
              <a:lnTo>
                <a:pt x="912891" y="6480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90932" y="1294084"/>
        <a:ext cx="55977" cy="55977"/>
      </dsp:txXfrm>
    </dsp:sp>
    <dsp:sp modelId="{DF8935A8-18B4-4440-A6AA-88FC122CDD95}">
      <dsp:nvSpPr>
        <dsp:cNvPr id="0" name=""/>
        <dsp:cNvSpPr/>
      </dsp:nvSpPr>
      <dsp:spPr>
        <a:xfrm>
          <a:off x="3462475" y="952316"/>
          <a:ext cx="912891" cy="91440"/>
        </a:xfrm>
        <a:custGeom>
          <a:avLst/>
          <a:gdLst/>
          <a:ahLst/>
          <a:cxnLst/>
          <a:rect l="0" t="0" r="0" b="0"/>
          <a:pathLst>
            <a:path>
              <a:moveTo>
                <a:pt x="0" y="45720"/>
              </a:moveTo>
              <a:lnTo>
                <a:pt x="912891"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96098" y="975214"/>
        <a:ext cx="45644" cy="45644"/>
      </dsp:txXfrm>
    </dsp:sp>
    <dsp:sp modelId="{30ADB0EF-6C0F-4F80-A9A3-E304B3970155}">
      <dsp:nvSpPr>
        <dsp:cNvPr id="0" name=""/>
        <dsp:cNvSpPr/>
      </dsp:nvSpPr>
      <dsp:spPr>
        <a:xfrm>
          <a:off x="3462475" y="277960"/>
          <a:ext cx="912891" cy="720075"/>
        </a:xfrm>
        <a:custGeom>
          <a:avLst/>
          <a:gdLst/>
          <a:ahLst/>
          <a:cxnLst/>
          <a:rect l="0" t="0" r="0" b="0"/>
          <a:pathLst>
            <a:path>
              <a:moveTo>
                <a:pt x="0" y="720075"/>
              </a:moveTo>
              <a:lnTo>
                <a:pt x="456445" y="720075"/>
              </a:lnTo>
              <a:lnTo>
                <a:pt x="456445" y="0"/>
              </a:lnTo>
              <a:lnTo>
                <a:pt x="91289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889853" y="608931"/>
        <a:ext cx="58135" cy="58135"/>
      </dsp:txXfrm>
    </dsp:sp>
    <dsp:sp modelId="{8DF4A3B4-6924-47D4-8CE5-FAE1C7AA1BCF}">
      <dsp:nvSpPr>
        <dsp:cNvPr id="0" name=""/>
        <dsp:cNvSpPr/>
      </dsp:nvSpPr>
      <dsp:spPr>
        <a:xfrm>
          <a:off x="671410" y="998036"/>
          <a:ext cx="967651" cy="884942"/>
        </a:xfrm>
        <a:custGeom>
          <a:avLst/>
          <a:gdLst/>
          <a:ahLst/>
          <a:cxnLst/>
          <a:rect l="0" t="0" r="0" b="0"/>
          <a:pathLst>
            <a:path>
              <a:moveTo>
                <a:pt x="0" y="884942"/>
              </a:moveTo>
              <a:lnTo>
                <a:pt x="483825" y="884942"/>
              </a:lnTo>
              <a:lnTo>
                <a:pt x="483825" y="0"/>
              </a:lnTo>
              <a:lnTo>
                <a:pt x="96765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122454" y="1407725"/>
        <a:ext cx="65564" cy="65564"/>
      </dsp:txXfrm>
    </dsp:sp>
    <dsp:sp modelId="{0455CED3-67C2-4EE5-B0EC-880CA2E204D5}">
      <dsp:nvSpPr>
        <dsp:cNvPr id="0" name=""/>
        <dsp:cNvSpPr/>
      </dsp:nvSpPr>
      <dsp:spPr>
        <a:xfrm rot="16200000">
          <a:off x="-1069492" y="1605019"/>
          <a:ext cx="2925887"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solidFill>
                <a:schemeClr val="tx1"/>
              </a:solidFill>
              <a:latin typeface="Times New Roman" pitchFamily="18" charset="0"/>
              <a:cs typeface="Times New Roman" pitchFamily="18" charset="0"/>
            </a:rPr>
            <a:t>předložky</a:t>
          </a:r>
        </a:p>
      </dsp:txBody>
      <dsp:txXfrm>
        <a:off x="-1069492" y="1605019"/>
        <a:ext cx="2925887" cy="555918"/>
      </dsp:txXfrm>
    </dsp:sp>
    <dsp:sp modelId="{10EE91B5-CA14-4B48-A83F-77DF3EBB5229}">
      <dsp:nvSpPr>
        <dsp:cNvPr id="0" name=""/>
        <dsp:cNvSpPr/>
      </dsp:nvSpPr>
      <dsp:spPr>
        <a:xfrm>
          <a:off x="1639062" y="720077"/>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solidFill>
                <a:schemeClr val="tx1"/>
              </a:solidFill>
              <a:latin typeface="Times New Roman" pitchFamily="18" charset="0"/>
              <a:cs typeface="Times New Roman" pitchFamily="18" charset="0"/>
            </a:rPr>
            <a:t>vlastní</a:t>
          </a:r>
        </a:p>
      </dsp:txBody>
      <dsp:txXfrm>
        <a:off x="1639062" y="720077"/>
        <a:ext cx="1823413" cy="555918"/>
      </dsp:txXfrm>
    </dsp:sp>
    <dsp:sp modelId="{0FB7F9BB-323C-47E9-8C6F-C16309CCC437}">
      <dsp:nvSpPr>
        <dsp:cNvPr id="0" name=""/>
        <dsp:cNvSpPr/>
      </dsp:nvSpPr>
      <dsp:spPr>
        <a:xfrm>
          <a:off x="4375366" y="1"/>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solidFill>
                <a:schemeClr val="tx1"/>
              </a:solidFill>
              <a:latin typeface="Times New Roman" pitchFamily="18" charset="0"/>
              <a:cs typeface="Times New Roman" pitchFamily="18" charset="0"/>
            </a:rPr>
            <a:t>vyskytují se pouze jako předložky</a:t>
          </a:r>
        </a:p>
      </dsp:txBody>
      <dsp:txXfrm>
        <a:off x="4375366" y="1"/>
        <a:ext cx="1823413" cy="555918"/>
      </dsp:txXfrm>
    </dsp:sp>
    <dsp:sp modelId="{ED94ADBC-F68C-4F0B-8110-E067618B1A7A}">
      <dsp:nvSpPr>
        <dsp:cNvPr id="0" name=""/>
        <dsp:cNvSpPr/>
      </dsp:nvSpPr>
      <dsp:spPr>
        <a:xfrm>
          <a:off x="4375366" y="720077"/>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solidFill>
                <a:schemeClr val="tx1"/>
              </a:solidFill>
              <a:latin typeface="Times New Roman" pitchFamily="18" charset="0"/>
              <a:cs typeface="Times New Roman" pitchFamily="18" charset="0"/>
            </a:rPr>
            <a:t>většinou jednoslabičné</a:t>
          </a:r>
        </a:p>
      </dsp:txBody>
      <dsp:txXfrm>
        <a:off x="4375366" y="720077"/>
        <a:ext cx="1823413" cy="555918"/>
      </dsp:txXfrm>
    </dsp:sp>
    <dsp:sp modelId="{4AE87646-8168-42F2-BAB5-A3054AEF1AF0}">
      <dsp:nvSpPr>
        <dsp:cNvPr id="0" name=""/>
        <dsp:cNvSpPr/>
      </dsp:nvSpPr>
      <dsp:spPr>
        <a:xfrm>
          <a:off x="4375366" y="1368150"/>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solidFill>
                <a:schemeClr val="tx1"/>
              </a:solidFill>
              <a:latin typeface="Times New Roman" pitchFamily="18" charset="0"/>
              <a:cs typeface="Times New Roman" pitchFamily="18" charset="0"/>
            </a:rPr>
            <a:t>např. na, pod, u, před, …</a:t>
          </a:r>
        </a:p>
      </dsp:txBody>
      <dsp:txXfrm>
        <a:off x="4375366" y="1368150"/>
        <a:ext cx="1823413" cy="555918"/>
      </dsp:txXfrm>
    </dsp:sp>
    <dsp:sp modelId="{22D82C2B-FB09-43A7-8F6F-4F8C9C471DD2}">
      <dsp:nvSpPr>
        <dsp:cNvPr id="0" name=""/>
        <dsp:cNvSpPr/>
      </dsp:nvSpPr>
      <dsp:spPr>
        <a:xfrm>
          <a:off x="1639062" y="2736305"/>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solidFill>
                <a:schemeClr val="tx1"/>
              </a:solidFill>
              <a:latin typeface="Times New Roman" pitchFamily="18" charset="0"/>
              <a:cs typeface="Times New Roman" pitchFamily="18" charset="0"/>
            </a:rPr>
            <a:t>nevlastní</a:t>
          </a:r>
        </a:p>
      </dsp:txBody>
      <dsp:txXfrm>
        <a:off x="1639062" y="2736305"/>
        <a:ext cx="1823413" cy="555918"/>
      </dsp:txXfrm>
    </dsp:sp>
    <dsp:sp modelId="{9B43AABE-DABA-4757-8331-66027F698BEE}">
      <dsp:nvSpPr>
        <dsp:cNvPr id="0" name=""/>
        <dsp:cNvSpPr/>
      </dsp:nvSpPr>
      <dsp:spPr>
        <a:xfrm>
          <a:off x="4375366" y="2088232"/>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b="0" kern="1200" dirty="0">
              <a:solidFill>
                <a:schemeClr val="tx1"/>
              </a:solidFill>
              <a:latin typeface="Times New Roman" pitchFamily="18" charset="0"/>
              <a:cs typeface="Times New Roman" pitchFamily="18" charset="0"/>
            </a:rPr>
            <a:t>mohou být i jiným slovním druhem</a:t>
          </a:r>
        </a:p>
      </dsp:txBody>
      <dsp:txXfrm>
        <a:off x="4375366" y="2088232"/>
        <a:ext cx="1823413" cy="555918"/>
      </dsp:txXfrm>
    </dsp:sp>
    <dsp:sp modelId="{6C20D0E3-5630-43D4-BA54-917290033EBE}">
      <dsp:nvSpPr>
        <dsp:cNvPr id="0" name=""/>
        <dsp:cNvSpPr/>
      </dsp:nvSpPr>
      <dsp:spPr>
        <a:xfrm>
          <a:off x="4375366" y="2736305"/>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b="0" kern="1200" dirty="0">
              <a:solidFill>
                <a:schemeClr val="tx1"/>
              </a:solidFill>
              <a:latin typeface="Times New Roman" pitchFamily="18" charset="0"/>
              <a:cs typeface="Times New Roman" pitchFamily="18" charset="0"/>
            </a:rPr>
            <a:t>většinou víceslabičné</a:t>
          </a:r>
        </a:p>
      </dsp:txBody>
      <dsp:txXfrm>
        <a:off x="4375366" y="2736305"/>
        <a:ext cx="1823413" cy="555918"/>
      </dsp:txXfrm>
    </dsp:sp>
    <dsp:sp modelId="{B3AFF966-11EE-4E6F-89AB-0297AD7101E8}">
      <dsp:nvSpPr>
        <dsp:cNvPr id="0" name=""/>
        <dsp:cNvSpPr/>
      </dsp:nvSpPr>
      <dsp:spPr>
        <a:xfrm>
          <a:off x="4375366" y="3384378"/>
          <a:ext cx="1823413" cy="555918"/>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b="0" kern="1200" dirty="0">
              <a:solidFill>
                <a:schemeClr val="tx1"/>
              </a:solidFill>
              <a:latin typeface="Times New Roman" pitchFamily="18" charset="0"/>
              <a:cs typeface="Times New Roman" pitchFamily="18" charset="0"/>
            </a:rPr>
            <a:t>např. vedle, místo, …</a:t>
          </a:r>
        </a:p>
      </dsp:txBody>
      <dsp:txXfrm>
        <a:off x="4375366" y="3384378"/>
        <a:ext cx="1823413" cy="5559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C837D-3A85-45A8-B9C6-1530F63D5F5B}">
      <dsp:nvSpPr>
        <dsp:cNvPr id="0" name=""/>
        <dsp:cNvSpPr/>
      </dsp:nvSpPr>
      <dsp:spPr>
        <a:xfrm>
          <a:off x="2736108" y="2507729"/>
          <a:ext cx="360229" cy="520265"/>
        </a:xfrm>
        <a:custGeom>
          <a:avLst/>
          <a:gdLst/>
          <a:ahLst/>
          <a:cxnLst/>
          <a:rect l="0" t="0" r="0" b="0"/>
          <a:pathLst>
            <a:path>
              <a:moveTo>
                <a:pt x="0" y="0"/>
              </a:moveTo>
              <a:lnTo>
                <a:pt x="180114" y="0"/>
              </a:lnTo>
              <a:lnTo>
                <a:pt x="180114" y="520265"/>
              </a:lnTo>
              <a:lnTo>
                <a:pt x="360229" y="520265"/>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900402" y="2752041"/>
        <a:ext cx="31640" cy="31640"/>
      </dsp:txXfrm>
    </dsp:sp>
    <dsp:sp modelId="{03D77999-730F-4A9D-B665-412B5D4E66AA}">
      <dsp:nvSpPr>
        <dsp:cNvPr id="0" name=""/>
        <dsp:cNvSpPr/>
      </dsp:nvSpPr>
      <dsp:spPr>
        <a:xfrm>
          <a:off x="2736108" y="2163899"/>
          <a:ext cx="360229" cy="343829"/>
        </a:xfrm>
        <a:custGeom>
          <a:avLst/>
          <a:gdLst/>
          <a:ahLst/>
          <a:cxnLst/>
          <a:rect l="0" t="0" r="0" b="0"/>
          <a:pathLst>
            <a:path>
              <a:moveTo>
                <a:pt x="0" y="343829"/>
              </a:moveTo>
              <a:lnTo>
                <a:pt x="180114" y="343829"/>
              </a:lnTo>
              <a:lnTo>
                <a:pt x="180114" y="0"/>
              </a:lnTo>
              <a:lnTo>
                <a:pt x="360229" y="0"/>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903773" y="2323364"/>
        <a:ext cx="24899" cy="24899"/>
      </dsp:txXfrm>
    </dsp:sp>
    <dsp:sp modelId="{9FC5CB15-40A4-4148-A205-D942BF0FC645}">
      <dsp:nvSpPr>
        <dsp:cNvPr id="0" name=""/>
        <dsp:cNvSpPr/>
      </dsp:nvSpPr>
      <dsp:spPr>
        <a:xfrm>
          <a:off x="584639" y="1692188"/>
          <a:ext cx="423470" cy="815541"/>
        </a:xfrm>
        <a:custGeom>
          <a:avLst/>
          <a:gdLst/>
          <a:ahLst/>
          <a:cxnLst/>
          <a:rect l="0" t="0" r="0" b="0"/>
          <a:pathLst>
            <a:path>
              <a:moveTo>
                <a:pt x="0" y="0"/>
              </a:moveTo>
              <a:lnTo>
                <a:pt x="211735" y="0"/>
              </a:lnTo>
              <a:lnTo>
                <a:pt x="211735" y="815541"/>
              </a:lnTo>
              <a:lnTo>
                <a:pt x="423470" y="815541"/>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773401" y="2076985"/>
        <a:ext cx="45946" cy="45946"/>
      </dsp:txXfrm>
    </dsp:sp>
    <dsp:sp modelId="{DE8AF6AF-FFFE-48C2-8064-45CE776450E6}">
      <dsp:nvSpPr>
        <dsp:cNvPr id="0" name=""/>
        <dsp:cNvSpPr/>
      </dsp:nvSpPr>
      <dsp:spPr>
        <a:xfrm>
          <a:off x="2783906" y="851550"/>
          <a:ext cx="312431" cy="448248"/>
        </a:xfrm>
        <a:custGeom>
          <a:avLst/>
          <a:gdLst/>
          <a:ahLst/>
          <a:cxnLst/>
          <a:rect l="0" t="0" r="0" b="0"/>
          <a:pathLst>
            <a:path>
              <a:moveTo>
                <a:pt x="0" y="0"/>
              </a:moveTo>
              <a:lnTo>
                <a:pt x="156215" y="0"/>
              </a:lnTo>
              <a:lnTo>
                <a:pt x="156215" y="448248"/>
              </a:lnTo>
              <a:lnTo>
                <a:pt x="312431" y="448248"/>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926462" y="1062014"/>
        <a:ext cx="27319" cy="27319"/>
      </dsp:txXfrm>
    </dsp:sp>
    <dsp:sp modelId="{9CEAE6A6-3A51-4386-9D5F-4E030FD8EC97}">
      <dsp:nvSpPr>
        <dsp:cNvPr id="0" name=""/>
        <dsp:cNvSpPr/>
      </dsp:nvSpPr>
      <dsp:spPr>
        <a:xfrm>
          <a:off x="2783906" y="363696"/>
          <a:ext cx="312431" cy="487853"/>
        </a:xfrm>
        <a:custGeom>
          <a:avLst/>
          <a:gdLst/>
          <a:ahLst/>
          <a:cxnLst/>
          <a:rect l="0" t="0" r="0" b="0"/>
          <a:pathLst>
            <a:path>
              <a:moveTo>
                <a:pt x="0" y="487853"/>
              </a:moveTo>
              <a:lnTo>
                <a:pt x="156215" y="487853"/>
              </a:lnTo>
              <a:lnTo>
                <a:pt x="156215" y="0"/>
              </a:lnTo>
              <a:lnTo>
                <a:pt x="312431" y="0"/>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925639" y="593140"/>
        <a:ext cx="28966" cy="28966"/>
      </dsp:txXfrm>
    </dsp:sp>
    <dsp:sp modelId="{A2B49129-1F04-45EF-A1FC-FA853B6137A4}">
      <dsp:nvSpPr>
        <dsp:cNvPr id="0" name=""/>
        <dsp:cNvSpPr/>
      </dsp:nvSpPr>
      <dsp:spPr>
        <a:xfrm>
          <a:off x="584639" y="851550"/>
          <a:ext cx="423470" cy="840637"/>
        </a:xfrm>
        <a:custGeom>
          <a:avLst/>
          <a:gdLst/>
          <a:ahLst/>
          <a:cxnLst/>
          <a:rect l="0" t="0" r="0" b="0"/>
          <a:pathLst>
            <a:path>
              <a:moveTo>
                <a:pt x="0" y="840637"/>
              </a:moveTo>
              <a:lnTo>
                <a:pt x="211735" y="840637"/>
              </a:lnTo>
              <a:lnTo>
                <a:pt x="211735" y="0"/>
              </a:lnTo>
              <a:lnTo>
                <a:pt x="423470" y="0"/>
              </a:lnTo>
            </a:path>
          </a:pathLst>
        </a:custGeom>
        <a:noFill/>
        <a:ln w="9525" cap="flat" cmpd="sng" algn="ctr">
          <a:solidFill>
            <a:schemeClr val="accent2">
              <a:shade val="95000"/>
              <a:satMod val="105000"/>
            </a:schemeClr>
          </a:solidFill>
          <a:prstDash val="solid"/>
        </a:ln>
        <a:effectLst/>
      </dsp:spPr>
      <dsp:style>
        <a:lnRef idx="1">
          <a:schemeClr val="accent2"/>
        </a:lnRef>
        <a:fillRef idx="0">
          <a:schemeClr val="accent2"/>
        </a:fillRef>
        <a:effectRef idx="0">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772843" y="1248337"/>
        <a:ext cx="47063" cy="47063"/>
      </dsp:txXfrm>
    </dsp:sp>
    <dsp:sp modelId="{FC232E5A-B0A4-48AF-BF83-F231E5C1F4B3}">
      <dsp:nvSpPr>
        <dsp:cNvPr id="0" name=""/>
        <dsp:cNvSpPr/>
      </dsp:nvSpPr>
      <dsp:spPr>
        <a:xfrm rot="16200000">
          <a:off x="-1242245" y="1400500"/>
          <a:ext cx="3070395" cy="5833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cs-CZ" sz="2800" b="1" kern="1200" dirty="0">
              <a:latin typeface="Times New Roman" pitchFamily="18" charset="0"/>
              <a:cs typeface="Times New Roman" pitchFamily="18" charset="0"/>
            </a:rPr>
            <a:t>spojky</a:t>
          </a:r>
        </a:p>
      </dsp:txBody>
      <dsp:txXfrm>
        <a:off x="-1242245" y="1400500"/>
        <a:ext cx="3070395" cy="583375"/>
      </dsp:txXfrm>
    </dsp:sp>
    <dsp:sp modelId="{EE8BCB40-26DE-4FF4-9AA3-86F883EE118A}">
      <dsp:nvSpPr>
        <dsp:cNvPr id="0" name=""/>
        <dsp:cNvSpPr/>
      </dsp:nvSpPr>
      <dsp:spPr>
        <a:xfrm>
          <a:off x="1008110" y="648074"/>
          <a:ext cx="1775796" cy="40695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latin typeface="Times New Roman" pitchFamily="18" charset="0"/>
              <a:cs typeface="Times New Roman" pitchFamily="18" charset="0"/>
            </a:rPr>
            <a:t>souřadicí</a:t>
          </a:r>
        </a:p>
      </dsp:txBody>
      <dsp:txXfrm>
        <a:off x="1008110" y="648074"/>
        <a:ext cx="1775796" cy="406950"/>
      </dsp:txXfrm>
    </dsp:sp>
    <dsp:sp modelId="{F616F3DB-D899-4E83-9CFB-F72C965B5664}">
      <dsp:nvSpPr>
        <dsp:cNvPr id="0" name=""/>
        <dsp:cNvSpPr/>
      </dsp:nvSpPr>
      <dsp:spPr>
        <a:xfrm>
          <a:off x="3096338" y="72009"/>
          <a:ext cx="1913470" cy="5833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itchFamily="18" charset="0"/>
              <a:cs typeface="Times New Roman" pitchFamily="18" charset="0"/>
            </a:rPr>
            <a:t>spojují souřadně spojené věty nebo větné členy</a:t>
          </a:r>
        </a:p>
      </dsp:txBody>
      <dsp:txXfrm>
        <a:off x="3096338" y="72009"/>
        <a:ext cx="1913470" cy="583375"/>
      </dsp:txXfrm>
    </dsp:sp>
    <dsp:sp modelId="{EB95E5EF-4F6A-4A86-8AED-EF317222BFC8}">
      <dsp:nvSpPr>
        <dsp:cNvPr id="0" name=""/>
        <dsp:cNvSpPr/>
      </dsp:nvSpPr>
      <dsp:spPr>
        <a:xfrm>
          <a:off x="3096338" y="1008110"/>
          <a:ext cx="1913470" cy="5833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itchFamily="18" charset="0"/>
              <a:cs typeface="Times New Roman" pitchFamily="18" charset="0"/>
            </a:rPr>
            <a:t>např. a, i, nebo, ani, či, ale, avšak, však, neboť, proto, ba, …</a:t>
          </a:r>
        </a:p>
      </dsp:txBody>
      <dsp:txXfrm>
        <a:off x="3096338" y="1008110"/>
        <a:ext cx="1913470" cy="583375"/>
      </dsp:txXfrm>
    </dsp:sp>
    <dsp:sp modelId="{BB16D5BE-BE0F-42FC-94E0-26888BE44225}">
      <dsp:nvSpPr>
        <dsp:cNvPr id="0" name=""/>
        <dsp:cNvSpPr/>
      </dsp:nvSpPr>
      <dsp:spPr>
        <a:xfrm>
          <a:off x="1008110" y="2304253"/>
          <a:ext cx="1727997" cy="40695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b="1" kern="1200" dirty="0">
              <a:latin typeface="Times New Roman" pitchFamily="18" charset="0"/>
              <a:cs typeface="Times New Roman" pitchFamily="18" charset="0"/>
            </a:rPr>
            <a:t>podřadicí</a:t>
          </a:r>
        </a:p>
      </dsp:txBody>
      <dsp:txXfrm>
        <a:off x="1008110" y="2304253"/>
        <a:ext cx="1727997" cy="406950"/>
      </dsp:txXfrm>
    </dsp:sp>
    <dsp:sp modelId="{D940A8BA-D590-4DB3-8356-CA9625D9F5BC}">
      <dsp:nvSpPr>
        <dsp:cNvPr id="0" name=""/>
        <dsp:cNvSpPr/>
      </dsp:nvSpPr>
      <dsp:spPr>
        <a:xfrm>
          <a:off x="3096338" y="1872211"/>
          <a:ext cx="1913470" cy="5833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itchFamily="18" charset="0"/>
              <a:cs typeface="Times New Roman" pitchFamily="18" charset="0"/>
            </a:rPr>
            <a:t>připojují větu závislou k větě řídící</a:t>
          </a:r>
        </a:p>
      </dsp:txBody>
      <dsp:txXfrm>
        <a:off x="3096338" y="1872211"/>
        <a:ext cx="1913470" cy="583375"/>
      </dsp:txXfrm>
    </dsp:sp>
    <dsp:sp modelId="{FA707095-4AF4-4130-899A-C0D22A3051D3}">
      <dsp:nvSpPr>
        <dsp:cNvPr id="0" name=""/>
        <dsp:cNvSpPr/>
      </dsp:nvSpPr>
      <dsp:spPr>
        <a:xfrm>
          <a:off x="3096338" y="2736307"/>
          <a:ext cx="1913470" cy="5833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itchFamily="18" charset="0"/>
              <a:cs typeface="Times New Roman" pitchFamily="18" charset="0"/>
            </a:rPr>
            <a:t>např. že, protože, když, aby, jelikož, jak, přestože, i když, ač, ačkoli, -</a:t>
          </a:r>
          <a:r>
            <a:rPr lang="cs-CZ" sz="1400" kern="1200" dirty="0" err="1">
              <a:latin typeface="Times New Roman" pitchFamily="18" charset="0"/>
              <a:cs typeface="Times New Roman" pitchFamily="18" charset="0"/>
            </a:rPr>
            <a:t>li</a:t>
          </a:r>
          <a:r>
            <a:rPr lang="cs-CZ" sz="1400" kern="1200" dirty="0">
              <a:latin typeface="Times New Roman" pitchFamily="18" charset="0"/>
              <a:cs typeface="Times New Roman" pitchFamily="18" charset="0"/>
            </a:rPr>
            <a:t>, … </a:t>
          </a:r>
        </a:p>
      </dsp:txBody>
      <dsp:txXfrm>
        <a:off x="3096338" y="2736307"/>
        <a:ext cx="1913470" cy="58337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139AFA4-CB3B-42EB-8A19-65824D36D1D0}" type="datetimeFigureOut">
              <a:rPr lang="cs-CZ"/>
              <a:pPr>
                <a:defRPr/>
              </a:pPr>
              <a:t>23.11.2023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DE62FFF-0D2B-433F-AD56-FD5308719943}" type="slidenum">
              <a:rPr lang="cs-CZ"/>
              <a:pPr>
                <a:defRPr/>
              </a:pPr>
              <a:t>‹#›</a:t>
            </a:fld>
            <a:endParaRPr lang="cs-CZ"/>
          </a:p>
        </p:txBody>
      </p:sp>
    </p:spTree>
    <p:extLst>
      <p:ext uri="{BB962C8B-B14F-4D97-AF65-F5344CB8AC3E}">
        <p14:creationId xmlns:p14="http://schemas.microsoft.com/office/powerpoint/2010/main" val="41565064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E5AA3CA-F502-4F35-ABE2-A5C07980E430}" type="datetimeFigureOut">
              <a:rPr lang="cs-CZ"/>
              <a:pPr>
                <a:defRPr/>
              </a:pPr>
              <a:t>23.11.2023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ED062A3-2085-4102-AAC1-E7E6C5F6D22E}" type="slidenum">
              <a:rPr lang="cs-CZ"/>
              <a:pPr>
                <a:defRPr/>
              </a:pPr>
              <a:t>‹#›</a:t>
            </a:fld>
            <a:endParaRPr lang="cs-CZ"/>
          </a:p>
        </p:txBody>
      </p:sp>
    </p:spTree>
    <p:extLst>
      <p:ext uri="{BB962C8B-B14F-4D97-AF65-F5344CB8AC3E}">
        <p14:creationId xmlns:p14="http://schemas.microsoft.com/office/powerpoint/2010/main" val="3357667243"/>
      </p:ext>
    </p:extLst>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1638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254FDB-63C3-4C24-AEA4-12BC4DB1605E}" type="slidenum">
              <a:rPr lang="cs-CZ"/>
              <a:pPr fontAlgn="base">
                <a:spcBef>
                  <a:spcPct val="0"/>
                </a:spcBef>
                <a:spcAft>
                  <a:spcPct val="0"/>
                </a:spcAft>
              </a:pPr>
              <a:t>4</a:t>
            </a:fld>
            <a:endParaRPr lang="cs-CZ"/>
          </a:p>
        </p:txBody>
      </p:sp>
      <p:sp>
        <p:nvSpPr>
          <p:cNvPr id="16388"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84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18435"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1953AC-52C1-42B8-A667-3EF18F3DFE0C}" type="slidenum">
              <a:rPr lang="cs-CZ"/>
              <a:pPr fontAlgn="base">
                <a:spcBef>
                  <a:spcPct val="0"/>
                </a:spcBef>
                <a:spcAft>
                  <a:spcPct val="0"/>
                </a:spcAft>
              </a:pPr>
              <a:t>5</a:t>
            </a:fld>
            <a:endParaRPr lang="cs-CZ"/>
          </a:p>
        </p:txBody>
      </p:sp>
      <p:sp>
        <p:nvSpPr>
          <p:cNvPr id="18436"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04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048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83225F-B210-42CD-81B0-8410A3D6281B}" type="slidenum">
              <a:rPr lang="cs-CZ"/>
              <a:pPr fontAlgn="base">
                <a:spcBef>
                  <a:spcPct val="0"/>
                </a:spcBef>
                <a:spcAft>
                  <a:spcPct val="0"/>
                </a:spcAft>
              </a:pPr>
              <a:t>6</a:t>
            </a:fld>
            <a:endParaRPr lang="cs-CZ"/>
          </a:p>
        </p:txBody>
      </p:sp>
      <p:sp>
        <p:nvSpPr>
          <p:cNvPr id="20484"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25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2531"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61B333-0B45-4DCA-B8A9-D68166555CD7}" type="slidenum">
              <a:rPr lang="cs-CZ"/>
              <a:pPr fontAlgn="base">
                <a:spcBef>
                  <a:spcPct val="0"/>
                </a:spcBef>
                <a:spcAft>
                  <a:spcPct val="0"/>
                </a:spcAft>
              </a:pPr>
              <a:t>7</a:t>
            </a:fld>
            <a:endParaRPr lang="cs-CZ"/>
          </a:p>
        </p:txBody>
      </p:sp>
      <p:sp>
        <p:nvSpPr>
          <p:cNvPr id="22532"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45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4579"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97A063-42CB-45A9-9A72-DA81DCA8AF0E}" type="slidenum">
              <a:rPr lang="cs-CZ"/>
              <a:pPr fontAlgn="base">
                <a:spcBef>
                  <a:spcPct val="0"/>
                </a:spcBef>
                <a:spcAft>
                  <a:spcPct val="0"/>
                </a:spcAft>
              </a:pPr>
              <a:t>8</a:t>
            </a:fld>
            <a:endParaRPr lang="cs-CZ"/>
          </a:p>
        </p:txBody>
      </p:sp>
      <p:sp>
        <p:nvSpPr>
          <p:cNvPr id="24580"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07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072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01B36D-DBE2-4554-BC6B-B8C92E033ACC}" type="slidenum">
              <a:rPr lang="cs-CZ"/>
              <a:pPr fontAlgn="base">
                <a:spcBef>
                  <a:spcPct val="0"/>
                </a:spcBef>
                <a:spcAft>
                  <a:spcPct val="0"/>
                </a:spcAft>
              </a:pPr>
              <a:t>9</a:t>
            </a:fld>
            <a:endParaRPr lang="cs-CZ"/>
          </a:p>
        </p:txBody>
      </p:sp>
      <p:sp>
        <p:nvSpPr>
          <p:cNvPr id="30724"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Klepnutím lze upravit styl předlohy nadpisů.</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1799CA41-3A42-4EE7-BF03-595B05AE0015}" type="datetime1">
              <a:rPr lang="cs-CZ"/>
              <a:pPr>
                <a:defRPr/>
              </a:pPr>
              <a:t>23.11.2023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B701758-2F94-4218-8E3B-8225432811E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E04AB345-B918-4D03-A8F9-1A041FCEC34B}" type="datetime1">
              <a:rPr lang="cs-CZ"/>
              <a:pPr>
                <a:defRPr/>
              </a:pPr>
              <a:t>23.11.2023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C5F55D8-6E6F-40B5-BBCC-41186073F170}"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D6E6CBC-AD37-402B-925D-BAA2E1D1B5BE}" type="datetime1">
              <a:rPr lang="cs-CZ"/>
              <a:pPr>
                <a:defRPr/>
              </a:pPr>
              <a:t>23.11.2023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CCBA761-D544-41ED-9B19-52A99429B5FF}"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4451AC1D-640C-4E78-9F5A-C24DB1755F26}" type="datetime1">
              <a:rPr lang="cs-CZ"/>
              <a:pPr>
                <a:defRPr/>
              </a:pPr>
              <a:t>23.11.2023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F237CE0-A51A-4AD6-B574-A737F4F3FF0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E310DEE-9F87-473B-9F77-78169DDFFC5D}" type="datetime1">
              <a:rPr lang="cs-CZ"/>
              <a:pPr>
                <a:defRPr/>
              </a:pPr>
              <a:t>23.11.2023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E071437-93A2-48D0-B67B-AAE9F2EBF8A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6B02C6CD-F064-4648-944F-722E17495099}" type="datetime1">
              <a:rPr lang="cs-CZ"/>
              <a:pPr>
                <a:defRPr/>
              </a:pPr>
              <a:t>23.11.2023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59A6285-F911-4F43-BEE9-48493B7736E8}"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4396756D-97F3-4BF0-9D87-0E92AB29E885}" type="datetime1">
              <a:rPr lang="cs-CZ"/>
              <a:pPr>
                <a:defRPr/>
              </a:pPr>
              <a:t>23.11.2023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EA9CEB6-A616-4D68-9325-DFD40543F89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D1AB8705-0EF2-4AF6-AEB6-BB4177FC966D}" type="datetime1">
              <a:rPr lang="cs-CZ"/>
              <a:pPr>
                <a:defRPr/>
              </a:pPr>
              <a:t>23.11.2023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430B3E21-E10A-4509-AF2D-9D5715DB157D}"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6247154A-08B9-4771-A4F6-E636E13FDE0E}" type="datetime1">
              <a:rPr lang="cs-CZ"/>
              <a:pPr>
                <a:defRPr/>
              </a:pPr>
              <a:t>23.11.2023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8938F012-074D-45A6-B32D-FEF589D3D18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DC5C97E-8B51-4DB2-9357-88AF2E0D9D53}" type="datetime1">
              <a:rPr lang="cs-CZ"/>
              <a:pPr>
                <a:defRPr/>
              </a:pPr>
              <a:t>23.11.2023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43C5FE2-0AB3-4A8A-A046-8DABADE63B8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FFE79454-2FDF-47EF-BE84-EC9200C7677C}" type="datetime1">
              <a:rPr lang="cs-CZ"/>
              <a:pPr>
                <a:defRPr/>
              </a:pPr>
              <a:t>23.11.2023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C0D6D8E-0F57-4BD4-AE27-0414C8DFE0B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195"/>
          </a:srgbClr>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Zástupný symbol pro text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77ED812-35B3-45E7-96C4-F2D9F1FBC8F6}" type="datetime1">
              <a:rPr lang="cs-CZ"/>
              <a:pPr>
                <a:defRPr/>
              </a:pPr>
              <a:t>23.11.2023</a:t>
            </a:fld>
            <a:endParaRPr lang="cs-CZ"/>
          </a:p>
        </p:txBody>
      </p:sp>
      <p:sp>
        <p:nvSpPr>
          <p:cNvPr id="5" name="Zástupný symbol pro zápatí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7AEC7AE-F8E1-4BFE-AF93-77D19A6A2FB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3.png"/><Relationship Id="rId7" Type="http://schemas.openxmlformats.org/officeDocument/2006/relationships/hyperlink" Target="http://cs.wikipedia.org/wiki/Citoslovce" TargetMode="External"/><Relationship Id="rId12"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s.wikipedia.org/wiki/&#268;&#225;stice_(slovn&#237;_druh)" TargetMode="External"/><Relationship Id="rId11" Type="http://schemas.openxmlformats.org/officeDocument/2006/relationships/image" Target="../media/image7.png"/><Relationship Id="rId5" Type="http://schemas.openxmlformats.org/officeDocument/2006/relationships/hyperlink" Target="http://cs.wikipedia.org/wiki/Spojky" TargetMode="External"/><Relationship Id="rId10" Type="http://schemas.openxmlformats.org/officeDocument/2006/relationships/image" Target="../media/image6.gif"/><Relationship Id="rId4" Type="http://schemas.openxmlformats.org/officeDocument/2006/relationships/hyperlink" Target="http://cs.wikipedia.org/wiki/P&#345;edlo&#382;ka" TargetMode="External"/><Relationship Id="rId9"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F8F72C-FA6B-E9C9-883D-8A1083AD7D2F}"/>
              </a:ext>
            </a:extLst>
          </p:cNvPr>
          <p:cNvSpPr>
            <a:spLocks noGrp="1"/>
          </p:cNvSpPr>
          <p:nvPr>
            <p:ph type="ctrTitle"/>
          </p:nvPr>
        </p:nvSpPr>
        <p:spPr>
          <a:solidFill>
            <a:schemeClr val="accent6">
              <a:lumMod val="40000"/>
              <a:lumOff val="60000"/>
            </a:schemeClr>
          </a:solidFill>
        </p:spPr>
        <p:txBody>
          <a:bodyPr/>
          <a:lstStyle/>
          <a:p>
            <a:r>
              <a:rPr lang="cs-CZ" dirty="0"/>
              <a:t>Neohebné slovní druhy </a:t>
            </a:r>
          </a:p>
        </p:txBody>
      </p:sp>
      <p:sp>
        <p:nvSpPr>
          <p:cNvPr id="3" name="Podnadpis 2">
            <a:extLst>
              <a:ext uri="{FF2B5EF4-FFF2-40B4-BE49-F238E27FC236}">
                <a16:creationId xmlns:a16="http://schemas.microsoft.com/office/drawing/2014/main" id="{BEE43F98-E84F-A896-D0CA-AB02CA7E9DD6}"/>
              </a:ext>
            </a:extLst>
          </p:cNvPr>
          <p:cNvSpPr>
            <a:spLocks noGrp="1"/>
          </p:cNvSpPr>
          <p:nvPr>
            <p:ph type="subTitle" idx="1"/>
          </p:nvPr>
        </p:nvSpPr>
        <p:spPr>
          <a:xfrm>
            <a:off x="3995936" y="2914650"/>
            <a:ext cx="3776464" cy="593204"/>
          </a:xfrm>
          <a:solidFill>
            <a:schemeClr val="accent6">
              <a:lumMod val="20000"/>
              <a:lumOff val="80000"/>
            </a:schemeClr>
          </a:solidFill>
        </p:spPr>
        <p:txBody>
          <a:bodyPr/>
          <a:lstStyle/>
          <a:p>
            <a:r>
              <a:rPr lang="cs-CZ" dirty="0"/>
              <a:t>7. třída </a:t>
            </a:r>
          </a:p>
        </p:txBody>
      </p:sp>
    </p:spTree>
    <p:extLst>
      <p:ext uri="{BB962C8B-B14F-4D97-AF65-F5344CB8AC3E}">
        <p14:creationId xmlns:p14="http://schemas.microsoft.com/office/powerpoint/2010/main" val="414425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978D7-C9BE-8135-3425-52A5BC44A171}"/>
              </a:ext>
            </a:extLst>
          </p:cNvPr>
          <p:cNvSpPr>
            <a:spLocks noGrp="1"/>
          </p:cNvSpPr>
          <p:nvPr>
            <p:ph type="title"/>
          </p:nvPr>
        </p:nvSpPr>
        <p:spPr>
          <a:xfrm>
            <a:off x="457200" y="206375"/>
            <a:ext cx="8229600" cy="857250"/>
          </a:xfrm>
        </p:spPr>
        <p:txBody>
          <a:bodyPr wrap="square" anchor="ctr">
            <a:normAutofit/>
          </a:bodyPr>
          <a:lstStyle/>
          <a:p>
            <a:r>
              <a:rPr lang="cs-CZ" dirty="0"/>
              <a:t>Opakování pravopisu </a:t>
            </a:r>
          </a:p>
        </p:txBody>
      </p:sp>
      <p:pic>
        <p:nvPicPr>
          <p:cNvPr id="5" name="Zástupný obsah 4">
            <a:extLst>
              <a:ext uri="{FF2B5EF4-FFF2-40B4-BE49-F238E27FC236}">
                <a16:creationId xmlns:a16="http://schemas.microsoft.com/office/drawing/2014/main" id="{8389EB02-19F4-481E-4FE5-30722264EE3F}"/>
              </a:ext>
            </a:extLst>
          </p:cNvPr>
          <p:cNvPicPr>
            <a:picLocks noGrp="1" noChangeAspect="1"/>
          </p:cNvPicPr>
          <p:nvPr>
            <p:ph idx="1"/>
          </p:nvPr>
        </p:nvPicPr>
        <p:blipFill>
          <a:blip r:embed="rId2"/>
          <a:stretch>
            <a:fillRect/>
          </a:stretch>
        </p:blipFill>
        <p:spPr>
          <a:xfrm>
            <a:off x="0" y="1563638"/>
            <a:ext cx="8964488" cy="3024336"/>
          </a:xfrm>
          <a:noFill/>
        </p:spPr>
      </p:pic>
    </p:spTree>
    <p:extLst>
      <p:ext uri="{BB962C8B-B14F-4D97-AF65-F5344CB8AC3E}">
        <p14:creationId xmlns:p14="http://schemas.microsoft.com/office/powerpoint/2010/main" val="438316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8FA4E-C85C-8498-27E2-F03D3B6650EE}"/>
              </a:ext>
            </a:extLst>
          </p:cNvPr>
          <p:cNvSpPr>
            <a:spLocks noGrp="1"/>
          </p:cNvSpPr>
          <p:nvPr>
            <p:ph type="title"/>
          </p:nvPr>
        </p:nvSpPr>
        <p:spPr/>
        <p:txBody>
          <a:bodyPr/>
          <a:lstStyle/>
          <a:p>
            <a:r>
              <a:rPr lang="cs-CZ" dirty="0"/>
              <a:t>Opakování pravopisu, řešení</a:t>
            </a:r>
          </a:p>
        </p:txBody>
      </p:sp>
      <p:pic>
        <p:nvPicPr>
          <p:cNvPr id="5" name="Zástupný obsah 4">
            <a:extLst>
              <a:ext uri="{FF2B5EF4-FFF2-40B4-BE49-F238E27FC236}">
                <a16:creationId xmlns:a16="http://schemas.microsoft.com/office/drawing/2014/main" id="{99C2D53B-0053-4D8C-D0F8-F176780F96A3}"/>
              </a:ext>
            </a:extLst>
          </p:cNvPr>
          <p:cNvPicPr>
            <a:picLocks noGrp="1" noChangeAspect="1"/>
          </p:cNvPicPr>
          <p:nvPr>
            <p:ph idx="1"/>
          </p:nvPr>
        </p:nvPicPr>
        <p:blipFill>
          <a:blip r:embed="rId2"/>
          <a:stretch>
            <a:fillRect/>
          </a:stretch>
        </p:blipFill>
        <p:spPr>
          <a:xfrm>
            <a:off x="148835" y="1275606"/>
            <a:ext cx="8846330" cy="3024336"/>
          </a:xfrm>
        </p:spPr>
      </p:pic>
    </p:spTree>
    <p:extLst>
      <p:ext uri="{BB962C8B-B14F-4D97-AF65-F5344CB8AC3E}">
        <p14:creationId xmlns:p14="http://schemas.microsoft.com/office/powerpoint/2010/main" val="26697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25400" y="484188"/>
            <a:ext cx="6643688" cy="593725"/>
          </a:xfrm>
        </p:spPr>
        <p:txBody>
          <a:bodyPr/>
          <a:lstStyle/>
          <a:p>
            <a:pPr algn="l"/>
            <a:r>
              <a:rPr lang="cs-CZ" sz="2500" b="1" dirty="0">
                <a:latin typeface="Times New Roman" pitchFamily="18" charset="0"/>
                <a:cs typeface="Times New Roman" pitchFamily="18" charset="0"/>
              </a:rPr>
              <a:t>  Předložky, spojky, částice, citoslovce</a:t>
            </a:r>
          </a:p>
        </p:txBody>
      </p:sp>
      <p:pic>
        <p:nvPicPr>
          <p:cNvPr id="15364" name="obrázek 5" descr="Image"/>
          <p:cNvPicPr>
            <a:picLocks noChangeAspect="1" noChangeArrowheads="1"/>
          </p:cNvPicPr>
          <p:nvPr/>
        </p:nvPicPr>
        <p:blipFill>
          <a:blip r:embed="rId3" cstate="print"/>
          <a:srcRect/>
          <a:stretch>
            <a:fillRect/>
          </a:stretch>
        </p:blipFill>
        <p:spPr bwMode="auto">
          <a:xfrm>
            <a:off x="6091238" y="4549775"/>
            <a:ext cx="2978150" cy="571500"/>
          </a:xfrm>
          <a:prstGeom prst="rect">
            <a:avLst/>
          </a:prstGeom>
          <a:noFill/>
          <a:ln w="9525">
            <a:noFill/>
            <a:miter lim="800000"/>
            <a:headEnd/>
            <a:tailEnd/>
          </a:ln>
        </p:spPr>
      </p:pic>
      <p:sp>
        <p:nvSpPr>
          <p:cNvPr id="15365" name="TextovéPole 2"/>
          <p:cNvSpPr txBox="1">
            <a:spLocks noChangeArrowheads="1"/>
          </p:cNvSpPr>
          <p:nvPr/>
        </p:nvSpPr>
        <p:spPr bwMode="auto">
          <a:xfrm>
            <a:off x="395288" y="1203325"/>
            <a:ext cx="1569660"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na </a:t>
            </a:r>
            <a:r>
              <a:rPr lang="cs-CZ" sz="1200" b="1" dirty="0">
                <a:latin typeface="Times New Roman" pitchFamily="18" charset="0"/>
                <a:cs typeface="Times New Roman" pitchFamily="18" charset="0"/>
              </a:rPr>
              <a:t>stůl.</a:t>
            </a:r>
          </a:p>
        </p:txBody>
      </p:sp>
      <p:sp>
        <p:nvSpPr>
          <p:cNvPr id="15366" name="TextovéPole 3"/>
          <p:cNvSpPr txBox="1">
            <a:spLocks noChangeArrowheads="1"/>
          </p:cNvSpPr>
          <p:nvPr/>
        </p:nvSpPr>
        <p:spPr bwMode="auto">
          <a:xfrm>
            <a:off x="395536" y="1851670"/>
            <a:ext cx="1827744"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vedle </a:t>
            </a:r>
            <a:r>
              <a:rPr lang="cs-CZ" sz="1200" b="1" dirty="0">
                <a:latin typeface="Times New Roman" pitchFamily="18" charset="0"/>
                <a:cs typeface="Times New Roman" pitchFamily="18" charset="0"/>
              </a:rPr>
              <a:t>stolu.</a:t>
            </a:r>
          </a:p>
        </p:txBody>
      </p:sp>
      <p:sp>
        <p:nvSpPr>
          <p:cNvPr id="15367" name="TextovéPole 4"/>
          <p:cNvSpPr txBox="1">
            <a:spLocks noChangeArrowheads="1"/>
          </p:cNvSpPr>
          <p:nvPr/>
        </p:nvSpPr>
        <p:spPr bwMode="auto">
          <a:xfrm>
            <a:off x="395536" y="2499742"/>
            <a:ext cx="1654620"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pod </a:t>
            </a:r>
            <a:r>
              <a:rPr lang="cs-CZ" sz="1200" b="1" dirty="0">
                <a:latin typeface="Times New Roman" pitchFamily="18" charset="0"/>
                <a:cs typeface="Times New Roman" pitchFamily="18" charset="0"/>
              </a:rPr>
              <a:t>stůl.</a:t>
            </a:r>
          </a:p>
        </p:txBody>
      </p:sp>
      <p:sp>
        <p:nvSpPr>
          <p:cNvPr id="15368" name="TextovéPole 8"/>
          <p:cNvSpPr txBox="1">
            <a:spLocks noChangeArrowheads="1"/>
          </p:cNvSpPr>
          <p:nvPr/>
        </p:nvSpPr>
        <p:spPr bwMode="auto">
          <a:xfrm>
            <a:off x="4499992" y="1347614"/>
            <a:ext cx="2478564"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Na výlet s námi jela Petra </a:t>
            </a:r>
            <a:r>
              <a:rPr lang="cs-CZ" sz="1200" b="1" dirty="0">
                <a:solidFill>
                  <a:srgbClr val="FF0000"/>
                </a:solidFill>
                <a:latin typeface="Times New Roman" pitchFamily="18" charset="0"/>
                <a:cs typeface="Times New Roman" pitchFamily="18" charset="0"/>
              </a:rPr>
              <a:t>i </a:t>
            </a:r>
            <a:r>
              <a:rPr lang="cs-CZ" sz="1200" b="1" dirty="0">
                <a:latin typeface="Times New Roman" pitchFamily="18" charset="0"/>
                <a:cs typeface="Times New Roman" pitchFamily="18" charset="0"/>
              </a:rPr>
              <a:t>Hanka.</a:t>
            </a:r>
          </a:p>
        </p:txBody>
      </p:sp>
      <p:sp>
        <p:nvSpPr>
          <p:cNvPr id="15369" name="TextovéPole 11"/>
          <p:cNvSpPr txBox="1">
            <a:spLocks noChangeArrowheads="1"/>
          </p:cNvSpPr>
          <p:nvPr/>
        </p:nvSpPr>
        <p:spPr bwMode="auto">
          <a:xfrm>
            <a:off x="5076056" y="1851670"/>
            <a:ext cx="2232025" cy="457200"/>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a:spAutoFit/>
          </a:bodyPr>
          <a:lstStyle/>
          <a:p>
            <a:pPr algn="just"/>
            <a:r>
              <a:rPr lang="cs-CZ" sz="1200" b="1" dirty="0">
                <a:latin typeface="Times New Roman" pitchFamily="18" charset="0"/>
                <a:cs typeface="Times New Roman" pitchFamily="18" charset="0"/>
              </a:rPr>
              <a:t>Na výlet s námi jela Petra, </a:t>
            </a:r>
            <a:r>
              <a:rPr lang="cs-CZ" sz="1200" b="1" dirty="0">
                <a:solidFill>
                  <a:srgbClr val="FF0000"/>
                </a:solidFill>
                <a:latin typeface="Times New Roman" pitchFamily="18" charset="0"/>
                <a:cs typeface="Times New Roman" pitchFamily="18" charset="0"/>
              </a:rPr>
              <a:t>ale</a:t>
            </a:r>
            <a:r>
              <a:rPr lang="cs-CZ" sz="1200" b="1" dirty="0">
                <a:latin typeface="Times New Roman" pitchFamily="18" charset="0"/>
                <a:cs typeface="Times New Roman" pitchFamily="18" charset="0"/>
              </a:rPr>
              <a:t> Hanka zůstala doma.</a:t>
            </a:r>
          </a:p>
        </p:txBody>
      </p:sp>
      <p:sp>
        <p:nvSpPr>
          <p:cNvPr id="15370" name="TextovéPole 12"/>
          <p:cNvSpPr txBox="1">
            <a:spLocks noChangeArrowheads="1"/>
          </p:cNvSpPr>
          <p:nvPr/>
        </p:nvSpPr>
        <p:spPr bwMode="auto">
          <a:xfrm>
            <a:off x="3491880" y="2859782"/>
            <a:ext cx="3817071"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Kéž</a:t>
            </a:r>
            <a:r>
              <a:rPr lang="cs-CZ" sz="1200" b="1" dirty="0">
                <a:latin typeface="Times New Roman" pitchFamily="18" charset="0"/>
                <a:cs typeface="Times New Roman" pitchFamily="18" charset="0"/>
              </a:rPr>
              <a:t> by zůstalo tak nádherné počasí do konce prázdnin!</a:t>
            </a:r>
          </a:p>
        </p:txBody>
      </p:sp>
      <p:sp>
        <p:nvSpPr>
          <p:cNvPr id="15371" name="TextovéPole 13"/>
          <p:cNvSpPr txBox="1">
            <a:spLocks noChangeArrowheads="1"/>
          </p:cNvSpPr>
          <p:nvPr/>
        </p:nvSpPr>
        <p:spPr bwMode="auto">
          <a:xfrm>
            <a:off x="2411413" y="3508375"/>
            <a:ext cx="1633781"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Kočka </a:t>
            </a:r>
            <a:r>
              <a:rPr lang="cs-CZ" sz="1200" b="1" dirty="0">
                <a:solidFill>
                  <a:srgbClr val="FF0000"/>
                </a:solidFill>
                <a:latin typeface="Times New Roman" pitchFamily="18" charset="0"/>
                <a:cs typeface="Times New Roman" pitchFamily="18" charset="0"/>
              </a:rPr>
              <a:t>hop</a:t>
            </a:r>
            <a:r>
              <a:rPr lang="cs-CZ" sz="1200" b="1" dirty="0">
                <a:latin typeface="Times New Roman" pitchFamily="18" charset="0"/>
                <a:cs typeface="Times New Roman" pitchFamily="18" charset="0"/>
              </a:rPr>
              <a:t> ze střechy</a:t>
            </a:r>
            <a:r>
              <a:rPr lang="cs-CZ" sz="1200" b="1" dirty="0">
                <a:latin typeface="Calibri" pitchFamily="34" charset="0"/>
              </a:rPr>
              <a:t>.</a:t>
            </a:r>
          </a:p>
        </p:txBody>
      </p:sp>
      <p:sp>
        <p:nvSpPr>
          <p:cNvPr id="15372" name="TextovéPole 14"/>
          <p:cNvSpPr txBox="1">
            <a:spLocks noChangeArrowheads="1"/>
          </p:cNvSpPr>
          <p:nvPr/>
        </p:nvSpPr>
        <p:spPr bwMode="auto">
          <a:xfrm>
            <a:off x="5364088" y="3795886"/>
            <a:ext cx="1503938"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Haló</a:t>
            </a:r>
            <a:r>
              <a:rPr lang="cs-CZ" sz="1200" b="1" dirty="0">
                <a:latin typeface="Times New Roman" pitchFamily="18" charset="0"/>
                <a:cs typeface="Times New Roman" pitchFamily="18" charset="0"/>
              </a:rPr>
              <a:t>, je tam někdo</a:t>
            </a:r>
            <a:r>
              <a:rPr lang="cs-CZ" sz="1200" b="1" dirty="0">
                <a:latin typeface="Calibri" pitchFamily="34" charset="0"/>
              </a:rPr>
              <a:t>?</a:t>
            </a:r>
          </a:p>
        </p:txBody>
      </p:sp>
      <p:sp>
        <p:nvSpPr>
          <p:cNvPr id="16" name="TextovéPole 15"/>
          <p:cNvSpPr txBox="1"/>
          <p:nvPr/>
        </p:nvSpPr>
        <p:spPr>
          <a:xfrm>
            <a:off x="179512" y="4083918"/>
            <a:ext cx="2347117" cy="30777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813763"/>
            </a:solidFill>
          </a:ln>
        </p:spPr>
        <p:txBody>
          <a:bodyPr wrap="none">
            <a:spAutoFit/>
          </a:bodyPr>
          <a:lstStyle/>
          <a:p>
            <a:pPr fontAlgn="auto">
              <a:spcBef>
                <a:spcPts val="0"/>
              </a:spcBef>
              <a:spcAft>
                <a:spcPts val="0"/>
              </a:spcAft>
              <a:defRPr/>
            </a:pPr>
            <a:r>
              <a:rPr lang="cs-CZ" sz="1400" b="1" i="1" dirty="0">
                <a:latin typeface="Times New Roman" pitchFamily="18" charset="0"/>
                <a:cs typeface="Times New Roman" pitchFamily="18" charset="0"/>
              </a:rPr>
              <a:t>Rozpoznáš tyto slovní druhy?</a:t>
            </a:r>
          </a:p>
        </p:txBody>
      </p:sp>
      <p:sp>
        <p:nvSpPr>
          <p:cNvPr id="15377" name="Text Box 17"/>
          <p:cNvSpPr txBox="1">
            <a:spLocks noChangeArrowheads="1"/>
          </p:cNvSpPr>
          <p:nvPr/>
        </p:nvSpPr>
        <p:spPr bwMode="auto">
          <a:xfrm>
            <a:off x="7235825" y="3795713"/>
            <a:ext cx="11112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4"/>
              </a:rPr>
              <a:t>Předložky</a:t>
            </a:r>
            <a:endParaRPr lang="cs-CZ">
              <a:latin typeface="Times New Roman" pitchFamily="18" charset="0"/>
            </a:endParaRPr>
          </a:p>
        </p:txBody>
      </p:sp>
      <p:sp>
        <p:nvSpPr>
          <p:cNvPr id="15378" name="Text Box 18"/>
          <p:cNvSpPr txBox="1">
            <a:spLocks noChangeArrowheads="1"/>
          </p:cNvSpPr>
          <p:nvPr/>
        </p:nvSpPr>
        <p:spPr bwMode="auto">
          <a:xfrm>
            <a:off x="8312150" y="3795713"/>
            <a:ext cx="8318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5"/>
              </a:rPr>
              <a:t>Spojky</a:t>
            </a:r>
            <a:endParaRPr lang="cs-CZ">
              <a:latin typeface="Times New Roman" pitchFamily="18" charset="0"/>
            </a:endParaRPr>
          </a:p>
        </p:txBody>
      </p:sp>
      <p:sp>
        <p:nvSpPr>
          <p:cNvPr id="15379" name="Text Box 19"/>
          <p:cNvSpPr txBox="1">
            <a:spLocks noChangeArrowheads="1"/>
          </p:cNvSpPr>
          <p:nvPr/>
        </p:nvSpPr>
        <p:spPr bwMode="auto">
          <a:xfrm>
            <a:off x="7235825" y="4156075"/>
            <a:ext cx="8572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6"/>
              </a:rPr>
              <a:t>Částice</a:t>
            </a:r>
            <a:endParaRPr lang="cs-CZ">
              <a:latin typeface="Times New Roman" pitchFamily="18" charset="0"/>
            </a:endParaRPr>
          </a:p>
        </p:txBody>
      </p:sp>
      <p:sp>
        <p:nvSpPr>
          <p:cNvPr id="15380" name="Text Box 20"/>
          <p:cNvSpPr txBox="1">
            <a:spLocks noChangeArrowheads="1"/>
          </p:cNvSpPr>
          <p:nvPr/>
        </p:nvSpPr>
        <p:spPr bwMode="auto">
          <a:xfrm>
            <a:off x="7981950" y="4156075"/>
            <a:ext cx="11620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7"/>
              </a:rPr>
              <a:t>Citoslovce</a:t>
            </a:r>
            <a:endParaRPr lang="cs-CZ">
              <a:latin typeface="Times New Roman" pitchFamily="18" charset="0"/>
            </a:endParaRPr>
          </a:p>
        </p:txBody>
      </p:sp>
      <p:pic>
        <p:nvPicPr>
          <p:cNvPr id="15381" name="Picture 21" descr="MC900307777[1]"/>
          <p:cNvPicPr>
            <a:picLocks noChangeAspect="1" noChangeArrowheads="1"/>
          </p:cNvPicPr>
          <p:nvPr/>
        </p:nvPicPr>
        <p:blipFill>
          <a:blip r:embed="rId8" cstate="print"/>
          <a:srcRect/>
          <a:stretch>
            <a:fillRect/>
          </a:stretch>
        </p:blipFill>
        <p:spPr bwMode="auto">
          <a:xfrm>
            <a:off x="2700338" y="1563688"/>
            <a:ext cx="1368425" cy="947737"/>
          </a:xfrm>
          <a:prstGeom prst="rect">
            <a:avLst/>
          </a:prstGeom>
          <a:noFill/>
        </p:spPr>
      </p:pic>
      <p:sp>
        <p:nvSpPr>
          <p:cNvPr id="15383" name="Line 23"/>
          <p:cNvSpPr>
            <a:spLocks noChangeShapeType="1"/>
          </p:cNvSpPr>
          <p:nvPr/>
        </p:nvSpPr>
        <p:spPr bwMode="auto">
          <a:xfrm>
            <a:off x="1979613" y="1347788"/>
            <a:ext cx="1368425" cy="287337"/>
          </a:xfrm>
          <a:prstGeom prst="line">
            <a:avLst/>
          </a:prstGeom>
          <a:noFill/>
          <a:ln w="9525">
            <a:solidFill>
              <a:srgbClr val="FF0000"/>
            </a:solidFill>
            <a:round/>
            <a:headEnd/>
            <a:tailEnd type="triangle" w="med" len="med"/>
          </a:ln>
          <a:effectLst/>
        </p:spPr>
        <p:txBody>
          <a:bodyPr/>
          <a:lstStyle/>
          <a:p>
            <a:endParaRPr lang="cs-CZ"/>
          </a:p>
        </p:txBody>
      </p:sp>
      <p:sp>
        <p:nvSpPr>
          <p:cNvPr id="15384" name="Line 24"/>
          <p:cNvSpPr>
            <a:spLocks noChangeShapeType="1"/>
          </p:cNvSpPr>
          <p:nvPr/>
        </p:nvSpPr>
        <p:spPr bwMode="auto">
          <a:xfrm>
            <a:off x="2195513" y="1995488"/>
            <a:ext cx="360362" cy="360362"/>
          </a:xfrm>
          <a:prstGeom prst="line">
            <a:avLst/>
          </a:prstGeom>
          <a:noFill/>
          <a:ln w="9525">
            <a:solidFill>
              <a:srgbClr val="FF0000"/>
            </a:solidFill>
            <a:round/>
            <a:headEnd/>
            <a:tailEnd type="triangle" w="med" len="med"/>
          </a:ln>
          <a:effectLst/>
        </p:spPr>
        <p:txBody>
          <a:bodyPr/>
          <a:lstStyle/>
          <a:p>
            <a:endParaRPr lang="cs-CZ"/>
          </a:p>
        </p:txBody>
      </p:sp>
      <p:sp>
        <p:nvSpPr>
          <p:cNvPr id="15387" name="Line 27"/>
          <p:cNvSpPr>
            <a:spLocks noChangeShapeType="1"/>
          </p:cNvSpPr>
          <p:nvPr/>
        </p:nvSpPr>
        <p:spPr bwMode="auto">
          <a:xfrm>
            <a:off x="2051720" y="2643758"/>
            <a:ext cx="1368425" cy="0"/>
          </a:xfrm>
          <a:prstGeom prst="line">
            <a:avLst/>
          </a:prstGeom>
          <a:noFill/>
          <a:ln w="9525">
            <a:solidFill>
              <a:srgbClr val="FF0000"/>
            </a:solidFill>
            <a:round/>
            <a:headEnd/>
            <a:tailEnd/>
          </a:ln>
          <a:effectLst/>
        </p:spPr>
        <p:txBody>
          <a:bodyPr/>
          <a:lstStyle/>
          <a:p>
            <a:endParaRPr lang="cs-CZ"/>
          </a:p>
        </p:txBody>
      </p:sp>
      <p:sp>
        <p:nvSpPr>
          <p:cNvPr id="15391" name="Line 31"/>
          <p:cNvSpPr>
            <a:spLocks noChangeShapeType="1"/>
          </p:cNvSpPr>
          <p:nvPr/>
        </p:nvSpPr>
        <p:spPr bwMode="auto">
          <a:xfrm flipV="1">
            <a:off x="3419872" y="2427734"/>
            <a:ext cx="0" cy="215900"/>
          </a:xfrm>
          <a:prstGeom prst="line">
            <a:avLst/>
          </a:prstGeom>
          <a:noFill/>
          <a:ln w="9525">
            <a:solidFill>
              <a:srgbClr val="FF0000"/>
            </a:solidFill>
            <a:round/>
            <a:headEnd/>
            <a:tailEnd type="triangle" w="med" len="med"/>
          </a:ln>
          <a:effectLst/>
        </p:spPr>
        <p:txBody>
          <a:bodyPr/>
          <a:lstStyle/>
          <a:p>
            <a:endParaRPr lang="cs-CZ"/>
          </a:p>
        </p:txBody>
      </p:sp>
      <p:pic>
        <p:nvPicPr>
          <p:cNvPr id="15393" name="Picture 33" descr="MM900205360[1]"/>
          <p:cNvPicPr>
            <a:picLocks noChangeAspect="1" noChangeArrowheads="1" noCrop="1"/>
          </p:cNvPicPr>
          <p:nvPr/>
        </p:nvPicPr>
        <p:blipFill>
          <a:blip r:embed="rId9" cstate="print"/>
          <a:srcRect/>
          <a:stretch>
            <a:fillRect/>
          </a:stretch>
        </p:blipFill>
        <p:spPr bwMode="auto">
          <a:xfrm>
            <a:off x="971550" y="2932113"/>
            <a:ext cx="1162050" cy="1000125"/>
          </a:xfrm>
          <a:prstGeom prst="rect">
            <a:avLst/>
          </a:prstGeom>
          <a:noFill/>
        </p:spPr>
      </p:pic>
      <p:pic>
        <p:nvPicPr>
          <p:cNvPr id="15394" name="Picture 34" descr="MM900285261[1]"/>
          <p:cNvPicPr>
            <a:picLocks noChangeAspect="1" noChangeArrowheads="1" noCrop="1"/>
          </p:cNvPicPr>
          <p:nvPr/>
        </p:nvPicPr>
        <p:blipFill>
          <a:blip r:embed="rId10" cstate="print"/>
          <a:srcRect/>
          <a:stretch>
            <a:fillRect/>
          </a:stretch>
        </p:blipFill>
        <p:spPr bwMode="auto">
          <a:xfrm>
            <a:off x="4355976" y="3291830"/>
            <a:ext cx="933450" cy="1209675"/>
          </a:xfrm>
          <a:prstGeom prst="rect">
            <a:avLst/>
          </a:prstGeom>
          <a:noFill/>
        </p:spPr>
      </p:pic>
      <p:pic>
        <p:nvPicPr>
          <p:cNvPr id="15395" name="Picture 35"/>
          <p:cNvPicPr>
            <a:picLocks noChangeAspect="1" noChangeArrowheads="1"/>
          </p:cNvPicPr>
          <p:nvPr/>
        </p:nvPicPr>
        <p:blipFill>
          <a:blip r:embed="rId11" cstate="print"/>
          <a:srcRect/>
          <a:stretch>
            <a:fillRect/>
          </a:stretch>
        </p:blipFill>
        <p:spPr bwMode="auto">
          <a:xfrm>
            <a:off x="7524750" y="555625"/>
            <a:ext cx="1233488" cy="1800225"/>
          </a:xfrm>
          <a:prstGeom prst="rect">
            <a:avLst/>
          </a:prstGeom>
          <a:noFill/>
          <a:ln w="9525">
            <a:noFill/>
            <a:miter lim="800000"/>
            <a:headEnd/>
            <a:tailEnd/>
          </a:ln>
          <a:effectLst/>
        </p:spPr>
      </p:pic>
      <p:pic>
        <p:nvPicPr>
          <p:cNvPr id="15398" name="Picture 38" descr="MC900090639[1]"/>
          <p:cNvPicPr>
            <a:picLocks noChangeAspect="1" noChangeArrowheads="1"/>
          </p:cNvPicPr>
          <p:nvPr/>
        </p:nvPicPr>
        <p:blipFill>
          <a:blip r:embed="rId12" cstate="print"/>
          <a:srcRect/>
          <a:stretch>
            <a:fillRect/>
          </a:stretch>
        </p:blipFill>
        <p:spPr bwMode="auto">
          <a:xfrm>
            <a:off x="7235825" y="2500313"/>
            <a:ext cx="1727200" cy="12541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ctrTitle"/>
          </p:nvPr>
        </p:nvSpPr>
        <p:spPr>
          <a:xfrm>
            <a:off x="0" y="492125"/>
            <a:ext cx="3492500" cy="593725"/>
          </a:xfrm>
        </p:spPr>
        <p:txBody>
          <a:bodyPr/>
          <a:lstStyle/>
          <a:p>
            <a:pPr algn="l"/>
            <a:r>
              <a:rPr lang="cs-CZ" sz="2500" b="1" dirty="0">
                <a:latin typeface="Times New Roman" pitchFamily="18" charset="0"/>
                <a:cs typeface="Times New Roman" pitchFamily="18" charset="0"/>
              </a:rPr>
              <a:t> Co již víme?</a:t>
            </a:r>
          </a:p>
        </p:txBody>
      </p:sp>
      <p:sp>
        <p:nvSpPr>
          <p:cNvPr id="3" name="TextovéPole 2"/>
          <p:cNvSpPr txBox="1"/>
          <p:nvPr/>
        </p:nvSpPr>
        <p:spPr>
          <a:xfrm>
            <a:off x="395288" y="1708150"/>
            <a:ext cx="1389062" cy="338138"/>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lin ang="2700000" scaled="1"/>
            <a:tileRect/>
          </a:gradFill>
        </p:spPr>
        <p:txBody>
          <a:bodyPr wrap="none">
            <a:spAutoFit/>
          </a:bodyPr>
          <a:lstStyle/>
          <a:p>
            <a:pPr fontAlgn="auto">
              <a:spcBef>
                <a:spcPts val="0"/>
              </a:spcBef>
              <a:spcAft>
                <a:spcPts val="0"/>
              </a:spcAft>
              <a:defRPr/>
            </a:pPr>
            <a:r>
              <a:rPr lang="cs-CZ" sz="1600" b="1" i="1" u="sng" cap="all" dirty="0">
                <a:latin typeface="Times New Roman" pitchFamily="18" charset="0"/>
                <a:cs typeface="Times New Roman" pitchFamily="18" charset="0"/>
              </a:rPr>
              <a:t>předložky</a:t>
            </a:r>
          </a:p>
        </p:txBody>
      </p:sp>
      <p:sp>
        <p:nvSpPr>
          <p:cNvPr id="17412" name="TextovéPole 3"/>
          <p:cNvSpPr txBox="1">
            <a:spLocks noChangeArrowheads="1"/>
          </p:cNvSpPr>
          <p:nvPr/>
        </p:nvSpPr>
        <p:spPr bwMode="auto">
          <a:xfrm>
            <a:off x="2843213" y="1708150"/>
            <a:ext cx="935037"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SPOJKY</a:t>
            </a:r>
          </a:p>
        </p:txBody>
      </p:sp>
      <p:sp>
        <p:nvSpPr>
          <p:cNvPr id="17413" name="TextovéPole 4"/>
          <p:cNvSpPr txBox="1">
            <a:spLocks noChangeArrowheads="1"/>
          </p:cNvSpPr>
          <p:nvPr/>
        </p:nvSpPr>
        <p:spPr bwMode="auto">
          <a:xfrm>
            <a:off x="5076825" y="1708150"/>
            <a:ext cx="1047750"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ČÁSTICE</a:t>
            </a:r>
          </a:p>
        </p:txBody>
      </p:sp>
      <p:sp>
        <p:nvSpPr>
          <p:cNvPr id="17414" name="TextovéPole 5"/>
          <p:cNvSpPr txBox="1">
            <a:spLocks noChangeArrowheads="1"/>
          </p:cNvSpPr>
          <p:nvPr/>
        </p:nvSpPr>
        <p:spPr bwMode="auto">
          <a:xfrm>
            <a:off x="7164388" y="1708150"/>
            <a:ext cx="1465262"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CITOSLOVCE</a:t>
            </a:r>
          </a:p>
        </p:txBody>
      </p:sp>
      <p:sp>
        <p:nvSpPr>
          <p:cNvPr id="7" name="TextovéPole 6"/>
          <p:cNvSpPr txBox="1"/>
          <p:nvPr/>
        </p:nvSpPr>
        <p:spPr>
          <a:xfrm>
            <a:off x="179512" y="2571750"/>
            <a:ext cx="1944215" cy="169277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vyjadřují podobné bližší okolnosti jako příslovce, ale teprve ve spojení se jmény, jejichž pád řídí</a:t>
            </a:r>
          </a:p>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se jménem tvoří tzv. předložkové pády = předložkové vazby</a:t>
            </a:r>
          </a:p>
        </p:txBody>
      </p:sp>
      <p:sp>
        <p:nvSpPr>
          <p:cNvPr id="8" name="TextovéPole 7"/>
          <p:cNvSpPr txBox="1"/>
          <p:nvPr/>
        </p:nvSpPr>
        <p:spPr>
          <a:xfrm>
            <a:off x="2411760" y="2571750"/>
            <a:ext cx="1872208" cy="169277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spojují věty v souvětí nebo k sobě připojují větné členy v několikanásobném větném členu a vyjadřují jejich významový poměr</a:t>
            </a:r>
          </a:p>
        </p:txBody>
      </p:sp>
      <p:sp>
        <p:nvSpPr>
          <p:cNvPr id="10" name="TextovéPole 9"/>
          <p:cNvSpPr txBox="1"/>
          <p:nvPr/>
        </p:nvSpPr>
        <p:spPr>
          <a:xfrm>
            <a:off x="4644008" y="2571750"/>
            <a:ext cx="1944216" cy="12926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uvozují samostatné věty a naznačují jejich druh nebo vyjadřují postoj mluvčího k jejich obsahu</a:t>
            </a:r>
          </a:p>
        </p:txBody>
      </p:sp>
      <p:sp>
        <p:nvSpPr>
          <p:cNvPr id="12" name="TextovéPole 11"/>
          <p:cNvSpPr txBox="1"/>
          <p:nvPr/>
        </p:nvSpPr>
        <p:spPr>
          <a:xfrm>
            <a:off x="7020272" y="2571750"/>
            <a:ext cx="1872208" cy="8925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vyjadřují nálady, city a vůli mluvčího nebo naznačují hlasy a zvuky </a:t>
            </a:r>
          </a:p>
        </p:txBody>
      </p:sp>
      <p:sp>
        <p:nvSpPr>
          <p:cNvPr id="13" name="TextovéPole 12"/>
          <p:cNvSpPr txBox="1"/>
          <p:nvPr/>
        </p:nvSpPr>
        <p:spPr>
          <a:xfrm>
            <a:off x="3419872" y="915566"/>
            <a:ext cx="2315827" cy="369332"/>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38100">
            <a:solidFill>
              <a:srgbClr val="813763"/>
            </a:solidFill>
          </a:ln>
          <a:effectLst>
            <a:outerShdw blurRad="50800" dist="50800" dir="5400000" algn="ctr" rotWithShape="0">
              <a:srgbClr val="813763">
                <a:alpha val="22000"/>
              </a:srgbClr>
            </a:outerShdw>
          </a:effectLst>
        </p:spPr>
        <p:txBody>
          <a:bodyPr wrap="none">
            <a:spAutoFit/>
          </a:bodyPr>
          <a:lstStyle/>
          <a:p>
            <a:pPr fontAlgn="auto">
              <a:spcBef>
                <a:spcPts val="0"/>
              </a:spcBef>
              <a:spcAft>
                <a:spcPts val="0"/>
              </a:spcAft>
              <a:defRPr/>
            </a:pPr>
            <a:r>
              <a:rPr lang="cs-CZ" b="1" u="sng" dirty="0">
                <a:latin typeface="Times New Roman" pitchFamily="18" charset="0"/>
                <a:cs typeface="Times New Roman" pitchFamily="18" charset="0"/>
              </a:rPr>
              <a:t>SLOVA NEOHEBNÁ</a:t>
            </a:r>
          </a:p>
        </p:txBody>
      </p:sp>
      <p:sp>
        <p:nvSpPr>
          <p:cNvPr id="14" name="TextovéPole 13"/>
          <p:cNvSpPr txBox="1"/>
          <p:nvPr/>
        </p:nvSpPr>
        <p:spPr>
          <a:xfrm>
            <a:off x="3203848" y="4731990"/>
            <a:ext cx="1966179" cy="30777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28575">
            <a:solidFill>
              <a:srgbClr val="813763"/>
            </a:solidFill>
          </a:ln>
        </p:spPr>
        <p:txBody>
          <a:bodyPr wrap="none">
            <a:spAutoFit/>
          </a:bodyPr>
          <a:lstStyle/>
          <a:p>
            <a:pPr fontAlgn="auto">
              <a:spcBef>
                <a:spcPts val="0"/>
              </a:spcBef>
              <a:spcAft>
                <a:spcPts val="0"/>
              </a:spcAft>
              <a:defRPr/>
            </a:pPr>
            <a:r>
              <a:rPr lang="cs-CZ" sz="1400" b="1" i="1" dirty="0">
                <a:latin typeface="Times New Roman" pitchFamily="18" charset="0"/>
                <a:cs typeface="Times New Roman" pitchFamily="18" charset="0"/>
              </a:rPr>
              <a:t>SLOVA GRAMATICKÁ</a:t>
            </a:r>
          </a:p>
        </p:txBody>
      </p:sp>
      <p:cxnSp>
        <p:nvCxnSpPr>
          <p:cNvPr id="17" name="Přímá spojnice se šipkou 16"/>
          <p:cNvCxnSpPr>
            <a:stCxn id="0" idx="2"/>
            <a:endCxn id="17414" idx="0"/>
          </p:cNvCxnSpPr>
          <p:nvPr/>
        </p:nvCxnSpPr>
        <p:spPr>
          <a:xfrm>
            <a:off x="4578350" y="1284288"/>
            <a:ext cx="331787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a:stCxn id="0" idx="2"/>
            <a:endCxn id="17413" idx="0"/>
          </p:cNvCxnSpPr>
          <p:nvPr/>
        </p:nvCxnSpPr>
        <p:spPr>
          <a:xfrm>
            <a:off x="4578350" y="1284288"/>
            <a:ext cx="1022350"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0" idx="2"/>
            <a:endCxn id="17412" idx="0"/>
          </p:cNvCxnSpPr>
          <p:nvPr/>
        </p:nvCxnSpPr>
        <p:spPr>
          <a:xfrm flipH="1">
            <a:off x="3311525" y="1284288"/>
            <a:ext cx="126682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0" idx="2"/>
            <a:endCxn id="3" idx="0"/>
          </p:cNvCxnSpPr>
          <p:nvPr/>
        </p:nvCxnSpPr>
        <p:spPr>
          <a:xfrm flipH="1">
            <a:off x="1089025" y="1284288"/>
            <a:ext cx="348932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a:stCxn id="0" idx="0"/>
            <a:endCxn id="0" idx="2"/>
          </p:cNvCxnSpPr>
          <p:nvPr/>
        </p:nvCxnSpPr>
        <p:spPr>
          <a:xfrm flipV="1">
            <a:off x="4186238" y="3863975"/>
            <a:ext cx="1430337" cy="86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Šipka dolů 54"/>
          <p:cNvSpPr/>
          <p:nvPr/>
        </p:nvSpPr>
        <p:spPr>
          <a:xfrm>
            <a:off x="827088"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Šipka dolů 55"/>
          <p:cNvSpPr/>
          <p:nvPr/>
        </p:nvSpPr>
        <p:spPr>
          <a:xfrm>
            <a:off x="3059113"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Šipka dolů 56"/>
          <p:cNvSpPr/>
          <p:nvPr/>
        </p:nvSpPr>
        <p:spPr>
          <a:xfrm>
            <a:off x="5364163" y="2139950"/>
            <a:ext cx="484187"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Šipka dolů 57"/>
          <p:cNvSpPr/>
          <p:nvPr/>
        </p:nvSpPr>
        <p:spPr>
          <a:xfrm>
            <a:off x="7667625"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pic>
        <p:nvPicPr>
          <p:cNvPr id="17445" name="Picture 37" descr="MC900434411[1]"/>
          <p:cNvPicPr>
            <a:picLocks noChangeAspect="1" noChangeArrowheads="1"/>
          </p:cNvPicPr>
          <p:nvPr/>
        </p:nvPicPr>
        <p:blipFill>
          <a:blip r:embed="rId3" cstate="print"/>
          <a:srcRect/>
          <a:stretch>
            <a:fillRect/>
          </a:stretch>
        </p:blipFill>
        <p:spPr bwMode="auto">
          <a:xfrm>
            <a:off x="6877050" y="3508375"/>
            <a:ext cx="1327150" cy="1492250"/>
          </a:xfrm>
          <a:prstGeom prst="rect">
            <a:avLst/>
          </a:prstGeom>
          <a:noFill/>
        </p:spPr>
      </p:pic>
      <p:cxnSp>
        <p:nvCxnSpPr>
          <p:cNvPr id="6" name="Přímá spojnice se šipkou 5"/>
          <p:cNvCxnSpPr>
            <a:stCxn id="14" idx="0"/>
            <a:endCxn id="8" idx="2"/>
          </p:cNvCxnSpPr>
          <p:nvPr/>
        </p:nvCxnSpPr>
        <p:spPr>
          <a:xfrm flipH="1" flipV="1">
            <a:off x="3347864" y="4264521"/>
            <a:ext cx="839074" cy="467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stCxn id="14" idx="0"/>
            <a:endCxn id="7" idx="2"/>
          </p:cNvCxnSpPr>
          <p:nvPr/>
        </p:nvCxnSpPr>
        <p:spPr>
          <a:xfrm flipH="1" flipV="1">
            <a:off x="1151620" y="4264521"/>
            <a:ext cx="3035318" cy="467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ctrTitle"/>
          </p:nvPr>
        </p:nvSpPr>
        <p:spPr>
          <a:xfrm>
            <a:off x="0" y="484188"/>
            <a:ext cx="7164388" cy="593725"/>
          </a:xfrm>
        </p:spPr>
        <p:txBody>
          <a:bodyPr/>
          <a:lstStyle/>
          <a:p>
            <a:pPr algn="l"/>
            <a:r>
              <a:rPr lang="cs-CZ" sz="2500" b="1" dirty="0">
                <a:latin typeface="Times New Roman" pitchFamily="18" charset="0"/>
                <a:cs typeface="Times New Roman" pitchFamily="18" charset="0"/>
              </a:rPr>
              <a:t>Jaké si řekneme nové termíny a názvy?</a:t>
            </a:r>
          </a:p>
        </p:txBody>
      </p:sp>
      <p:graphicFrame>
        <p:nvGraphicFramePr>
          <p:cNvPr id="4" name="Diagram 3"/>
          <p:cNvGraphicFramePr/>
          <p:nvPr/>
        </p:nvGraphicFramePr>
        <p:xfrm>
          <a:off x="-19398" y="1059582"/>
          <a:ext cx="6823645"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0" name="TextovéPole 4"/>
          <p:cNvSpPr txBox="1">
            <a:spLocks noChangeArrowheads="1"/>
          </p:cNvSpPr>
          <p:nvPr/>
        </p:nvSpPr>
        <p:spPr bwMode="auto">
          <a:xfrm>
            <a:off x="6732588" y="1276350"/>
            <a:ext cx="1958975" cy="1938338"/>
          </a:xfrm>
          <a:prstGeom prst="rect">
            <a:avLst/>
          </a:prstGeom>
          <a:gradFill rotWithShape="1">
            <a:gsLst>
              <a:gs pos="0">
                <a:srgbClr val="FFFF80"/>
              </a:gs>
              <a:gs pos="50000">
                <a:srgbClr val="FFFFB3"/>
              </a:gs>
              <a:gs pos="100000">
                <a:srgbClr val="FFFFDA"/>
              </a:gs>
            </a:gsLst>
            <a:lin ang="2700000" scaled="1"/>
          </a:gradFill>
          <a:ln w="9525">
            <a:solidFill>
              <a:srgbClr val="FFFF00"/>
            </a:solid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Pamatuj!!!</a:t>
            </a:r>
          </a:p>
          <a:p>
            <a:r>
              <a:rPr lang="cs-CZ" sz="1200" b="1" dirty="0">
                <a:solidFill>
                  <a:srgbClr val="FF0000"/>
                </a:solidFill>
                <a:latin typeface="Times New Roman" pitchFamily="18" charset="0"/>
                <a:cs typeface="Times New Roman" pitchFamily="18" charset="0"/>
              </a:rPr>
              <a:t>z </a:t>
            </a:r>
            <a:r>
              <a:rPr lang="cs-CZ" sz="1200" b="1" dirty="0">
                <a:latin typeface="Times New Roman" pitchFamily="18" charset="0"/>
                <a:cs typeface="Times New Roman" pitchFamily="18" charset="0"/>
              </a:rPr>
              <a:t> pojí se se 2.pádem</a:t>
            </a:r>
          </a:p>
          <a:p>
            <a:r>
              <a:rPr lang="cs-CZ" sz="1200" b="1" dirty="0">
                <a:solidFill>
                  <a:srgbClr val="FF0000"/>
                </a:solidFill>
                <a:latin typeface="Times New Roman" pitchFamily="18" charset="0"/>
                <a:cs typeface="Times New Roman" pitchFamily="18" charset="0"/>
              </a:rPr>
              <a:t>    </a:t>
            </a:r>
            <a:r>
              <a:rPr lang="cs-CZ" sz="1200" b="1" dirty="0">
                <a:latin typeface="Times New Roman" pitchFamily="18" charset="0"/>
                <a:cs typeface="Times New Roman" pitchFamily="18" charset="0"/>
              </a:rPr>
              <a:t>např. z tašky, z cukru</a:t>
            </a:r>
            <a:endParaRPr lang="cs-CZ" sz="1200" b="1" dirty="0">
              <a:solidFill>
                <a:srgbClr val="FF0000"/>
              </a:solidFill>
              <a:latin typeface="Times New Roman" pitchFamily="18" charset="0"/>
              <a:cs typeface="Times New Roman" pitchFamily="18" charset="0"/>
            </a:endParaRPr>
          </a:p>
          <a:p>
            <a:r>
              <a:rPr lang="cs-CZ" sz="1200" b="1" dirty="0">
                <a:solidFill>
                  <a:srgbClr val="FF0000"/>
                </a:solidFill>
                <a:latin typeface="Times New Roman" pitchFamily="18" charset="0"/>
                <a:cs typeface="Times New Roman" pitchFamily="18" charset="0"/>
              </a:rPr>
              <a:t>s  </a:t>
            </a:r>
            <a:r>
              <a:rPr lang="cs-CZ" sz="1200" b="1" dirty="0">
                <a:latin typeface="Times New Roman" pitchFamily="18" charset="0"/>
                <a:cs typeface="Times New Roman" pitchFamily="18" charset="0"/>
              </a:rPr>
              <a:t>pojí se se 7. pádem</a:t>
            </a:r>
          </a:p>
          <a:p>
            <a:r>
              <a:rPr lang="cs-CZ" sz="1200" b="1" dirty="0">
                <a:solidFill>
                  <a:srgbClr val="FF0000"/>
                </a:solidFill>
                <a:latin typeface="Times New Roman" pitchFamily="18" charset="0"/>
                <a:cs typeface="Times New Roman" pitchFamily="18" charset="0"/>
              </a:rPr>
              <a:t>    </a:t>
            </a:r>
            <a:r>
              <a:rPr lang="cs-CZ" sz="1200" b="1" dirty="0">
                <a:latin typeface="Times New Roman" pitchFamily="18" charset="0"/>
                <a:cs typeface="Times New Roman" pitchFamily="18" charset="0"/>
              </a:rPr>
              <a:t>např. s taškou, s cukrem</a:t>
            </a:r>
          </a:p>
          <a:p>
            <a:endParaRPr lang="cs-CZ" sz="1200" b="1" dirty="0">
              <a:latin typeface="Times New Roman" pitchFamily="18" charset="0"/>
              <a:cs typeface="Times New Roman" pitchFamily="18" charset="0"/>
            </a:endParaRPr>
          </a:p>
          <a:p>
            <a:r>
              <a:rPr lang="cs-CZ" sz="1200" b="1" dirty="0">
                <a:solidFill>
                  <a:srgbClr val="FF0000"/>
                </a:solidFill>
                <a:latin typeface="Times New Roman" pitchFamily="18" charset="0"/>
                <a:cs typeface="Times New Roman" pitchFamily="18" charset="0"/>
              </a:rPr>
              <a:t>kromě   </a:t>
            </a:r>
            <a:r>
              <a:rPr lang="cs-CZ" sz="1200" b="1" dirty="0">
                <a:latin typeface="Times New Roman" pitchFamily="18" charset="0"/>
                <a:cs typeface="Times New Roman" pitchFamily="18" charset="0"/>
              </a:rPr>
              <a:t>pojí se se 2. pádem</a:t>
            </a:r>
          </a:p>
          <a:p>
            <a:r>
              <a:rPr lang="cs-CZ" sz="1200" b="1" dirty="0">
                <a:latin typeface="Times New Roman" pitchFamily="18" charset="0"/>
                <a:cs typeface="Times New Roman" pitchFamily="18" charset="0"/>
              </a:rPr>
              <a:t>              např. kromě Jirky</a:t>
            </a:r>
          </a:p>
          <a:p>
            <a:r>
              <a:rPr lang="cs-CZ" sz="1200" b="1" dirty="0">
                <a:solidFill>
                  <a:srgbClr val="FF0000"/>
                </a:solidFill>
                <a:latin typeface="Times New Roman" pitchFamily="18" charset="0"/>
                <a:cs typeface="Times New Roman" pitchFamily="18" charset="0"/>
              </a:rPr>
              <a:t>mimo    </a:t>
            </a:r>
            <a:r>
              <a:rPr lang="cs-CZ" sz="1200" b="1" dirty="0">
                <a:latin typeface="Times New Roman" pitchFamily="18" charset="0"/>
                <a:cs typeface="Times New Roman" pitchFamily="18" charset="0"/>
              </a:rPr>
              <a:t>pojí se se 4. pádem</a:t>
            </a:r>
          </a:p>
          <a:p>
            <a:r>
              <a:rPr lang="cs-CZ" sz="1200" b="1" dirty="0">
                <a:latin typeface="Times New Roman" pitchFamily="18" charset="0"/>
                <a:cs typeface="Times New Roman" pitchFamily="18" charset="0"/>
              </a:rPr>
              <a:t>              mimo Jirku</a:t>
            </a:r>
          </a:p>
        </p:txBody>
      </p:sp>
      <p:sp>
        <p:nvSpPr>
          <p:cNvPr id="19461" name="TextovéPole 5"/>
          <p:cNvSpPr txBox="1">
            <a:spLocks noChangeArrowheads="1"/>
          </p:cNvSpPr>
          <p:nvPr/>
        </p:nvSpPr>
        <p:spPr bwMode="auto">
          <a:xfrm>
            <a:off x="6372225" y="3508375"/>
            <a:ext cx="2663825" cy="1200150"/>
          </a:xfrm>
          <a:prstGeom prst="rect">
            <a:avLst/>
          </a:prstGeom>
          <a:gradFill rotWithShape="1">
            <a:gsLst>
              <a:gs pos="0">
                <a:srgbClr val="FFFF80"/>
              </a:gs>
              <a:gs pos="50000">
                <a:srgbClr val="FFFFB3"/>
              </a:gs>
              <a:gs pos="100000">
                <a:srgbClr val="FFFFDA"/>
              </a:gs>
            </a:gsLst>
            <a:lin ang="2700000" scaled="1"/>
          </a:gradFill>
          <a:ln w="9525">
            <a:solidFill>
              <a:srgbClr val="FFFF00"/>
            </a:solidFill>
            <a:miter lim="800000"/>
            <a:headEnd/>
            <a:tailEnd/>
          </a:ln>
        </p:spPr>
        <p:txBody>
          <a:bodyPr wrap="none">
            <a:spAutoFit/>
          </a:bodyPr>
          <a:lstStyle/>
          <a:p>
            <a:r>
              <a:rPr lang="cs-CZ" sz="1200" b="1">
                <a:latin typeface="Times New Roman" pitchFamily="18" charset="0"/>
                <a:cs typeface="Times New Roman" pitchFamily="18" charset="0"/>
              </a:rPr>
              <a:t>Pozor!!!</a:t>
            </a:r>
          </a:p>
          <a:p>
            <a:endParaRPr lang="cs-CZ" sz="1200" b="1">
              <a:latin typeface="Times New Roman" pitchFamily="18" charset="0"/>
              <a:cs typeface="Times New Roman" pitchFamily="18" charset="0"/>
            </a:endParaRPr>
          </a:p>
          <a:p>
            <a:r>
              <a:rPr lang="cs-CZ" sz="1200" b="1">
                <a:latin typeface="Times New Roman" pitchFamily="18" charset="0"/>
                <a:cs typeface="Times New Roman" pitchFamily="18" charset="0"/>
              </a:rPr>
              <a:t>Stál </a:t>
            </a:r>
            <a:r>
              <a:rPr lang="cs-CZ" sz="1200" b="1">
                <a:solidFill>
                  <a:srgbClr val="FF0000"/>
                </a:solidFill>
                <a:latin typeface="Times New Roman" pitchFamily="18" charset="0"/>
                <a:cs typeface="Times New Roman" pitchFamily="18" charset="0"/>
              </a:rPr>
              <a:t>vedle</a:t>
            </a:r>
            <a:r>
              <a:rPr lang="cs-CZ" sz="1200" b="1">
                <a:latin typeface="Times New Roman" pitchFamily="18" charset="0"/>
                <a:cs typeface="Times New Roman" pitchFamily="18" charset="0"/>
              </a:rPr>
              <a:t> mne.          předložka</a:t>
            </a:r>
          </a:p>
          <a:p>
            <a:r>
              <a:rPr lang="cs-CZ" sz="1200" b="1">
                <a:latin typeface="Times New Roman" pitchFamily="18" charset="0"/>
                <a:cs typeface="Times New Roman" pitchFamily="18" charset="0"/>
              </a:rPr>
              <a:t>Stál </a:t>
            </a:r>
            <a:r>
              <a:rPr lang="cs-CZ" sz="1200" b="1">
                <a:solidFill>
                  <a:srgbClr val="FF0000"/>
                </a:solidFill>
                <a:latin typeface="Times New Roman" pitchFamily="18" charset="0"/>
                <a:cs typeface="Times New Roman" pitchFamily="18" charset="0"/>
              </a:rPr>
              <a:t>vedle</a:t>
            </a:r>
            <a:r>
              <a:rPr lang="cs-CZ" sz="1200" b="1">
                <a:latin typeface="Times New Roman" pitchFamily="18" charset="0"/>
                <a:cs typeface="Times New Roman" pitchFamily="18" charset="0"/>
              </a:rPr>
              <a:t>.                  příslovce</a:t>
            </a:r>
          </a:p>
          <a:p>
            <a:r>
              <a:rPr lang="cs-CZ" sz="1200" b="1">
                <a:latin typeface="Times New Roman" pitchFamily="18" charset="0"/>
                <a:cs typeface="Times New Roman" pitchFamily="18" charset="0"/>
              </a:rPr>
              <a:t>Je tam </a:t>
            </a:r>
            <a:r>
              <a:rPr lang="cs-CZ" sz="1200" b="1">
                <a:solidFill>
                  <a:srgbClr val="FF0000"/>
                </a:solidFill>
                <a:latin typeface="Times New Roman" pitchFamily="18" charset="0"/>
                <a:cs typeface="Times New Roman" pitchFamily="18" charset="0"/>
              </a:rPr>
              <a:t>místo</a:t>
            </a:r>
            <a:r>
              <a:rPr lang="cs-CZ" sz="1200" b="1">
                <a:latin typeface="Times New Roman" pitchFamily="18" charset="0"/>
                <a:cs typeface="Times New Roman" pitchFamily="18" charset="0"/>
              </a:rPr>
              <a:t> mě.       předložka</a:t>
            </a:r>
          </a:p>
          <a:p>
            <a:r>
              <a:rPr lang="cs-CZ" sz="1200" b="1">
                <a:latin typeface="Times New Roman" pitchFamily="18" charset="0"/>
                <a:cs typeface="Times New Roman" pitchFamily="18" charset="0"/>
              </a:rPr>
              <a:t>To je mé </a:t>
            </a:r>
            <a:r>
              <a:rPr lang="cs-CZ" sz="1200" b="1">
                <a:solidFill>
                  <a:srgbClr val="FF0000"/>
                </a:solidFill>
                <a:latin typeface="Times New Roman" pitchFamily="18" charset="0"/>
                <a:cs typeface="Times New Roman" pitchFamily="18" charset="0"/>
              </a:rPr>
              <a:t>místo</a:t>
            </a:r>
            <a:r>
              <a:rPr lang="cs-CZ" sz="1200" b="1">
                <a:latin typeface="Times New Roman" pitchFamily="18" charset="0"/>
                <a:cs typeface="Times New Roman" pitchFamily="18" charset="0"/>
              </a:rPr>
              <a:t>.          podstatné jméno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4188"/>
            <a:ext cx="4679950" cy="593725"/>
          </a:xfrm>
        </p:spPr>
        <p:txBody>
          <a:bodyPr rtlCol="0">
            <a:normAutofit/>
          </a:bodyPr>
          <a:lstStyle/>
          <a:p>
            <a:pPr algn="l" fontAlgn="auto">
              <a:spcAft>
                <a:spcPts val="0"/>
              </a:spcAft>
              <a:defRPr/>
            </a:pPr>
            <a:r>
              <a:rPr lang="cs-CZ" sz="2400" b="1" dirty="0">
                <a:latin typeface="Times New Roman" pitchFamily="18" charset="0"/>
                <a:cs typeface="Times New Roman" pitchFamily="18" charset="0"/>
              </a:rPr>
              <a:t>Co si řekneme nového?</a:t>
            </a:r>
          </a:p>
        </p:txBody>
      </p:sp>
      <p:graphicFrame>
        <p:nvGraphicFramePr>
          <p:cNvPr id="5" name="Diagram 4"/>
          <p:cNvGraphicFramePr/>
          <p:nvPr/>
        </p:nvGraphicFramePr>
        <p:xfrm>
          <a:off x="107504" y="1059582"/>
          <a:ext cx="5040560" cy="3384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ovéPole 5"/>
          <p:cNvSpPr txBox="1"/>
          <p:nvPr/>
        </p:nvSpPr>
        <p:spPr>
          <a:xfrm>
            <a:off x="6732588" y="627063"/>
            <a:ext cx="1054100"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fontAlgn="auto">
              <a:spcBef>
                <a:spcPts val="0"/>
              </a:spcBef>
              <a:spcAft>
                <a:spcPts val="0"/>
              </a:spcAft>
              <a:defRPr/>
            </a:pPr>
            <a:r>
              <a:rPr lang="cs-CZ" sz="2400" b="1" dirty="0">
                <a:latin typeface="Times New Roman" pitchFamily="18" charset="0"/>
                <a:cs typeface="Times New Roman" pitchFamily="18" charset="0"/>
              </a:rPr>
              <a:t>částice</a:t>
            </a:r>
          </a:p>
        </p:txBody>
      </p:sp>
      <p:sp>
        <p:nvSpPr>
          <p:cNvPr id="7" name="TextovéPole 6"/>
          <p:cNvSpPr txBox="1"/>
          <p:nvPr/>
        </p:nvSpPr>
        <p:spPr>
          <a:xfrm>
            <a:off x="5580063" y="1203325"/>
            <a:ext cx="3168650" cy="646113"/>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just" fontAlgn="auto">
              <a:spcBef>
                <a:spcPts val="0"/>
              </a:spcBef>
              <a:spcAft>
                <a:spcPts val="0"/>
              </a:spcAft>
              <a:defRPr/>
            </a:pPr>
            <a:r>
              <a:rPr lang="cs-CZ" sz="1200" dirty="0">
                <a:latin typeface="Times New Roman" pitchFamily="18" charset="0"/>
                <a:cs typeface="Times New Roman" pitchFamily="18" charset="0"/>
              </a:rPr>
              <a:t>Platnost částic mají i některá slova, kterých se užívá jako spojek (a, ale, aby) nebo příslovcí (asi, snad, prý).</a:t>
            </a:r>
          </a:p>
        </p:txBody>
      </p:sp>
      <p:sp>
        <p:nvSpPr>
          <p:cNvPr id="8" name="TextovéPole 7"/>
          <p:cNvSpPr txBox="1"/>
          <p:nvPr/>
        </p:nvSpPr>
        <p:spPr>
          <a:xfrm>
            <a:off x="5580063" y="2066925"/>
            <a:ext cx="3176587" cy="64770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A</a:t>
            </a:r>
            <a:r>
              <a:rPr lang="cs-CZ" sz="1200" b="1" dirty="0">
                <a:latin typeface="Times New Roman" pitchFamily="18" charset="0"/>
                <a:cs typeface="Times New Roman" pitchFamily="18" charset="0"/>
              </a:rPr>
              <a:t> to se podívejme.            Běhal </a:t>
            </a:r>
            <a:r>
              <a:rPr lang="cs-CZ" sz="1200" b="1" dirty="0">
                <a:solidFill>
                  <a:srgbClr val="FF0000"/>
                </a:solidFill>
                <a:latin typeface="Times New Roman" pitchFamily="18" charset="0"/>
                <a:cs typeface="Times New Roman" pitchFamily="18" charset="0"/>
              </a:rPr>
              <a:t>a</a:t>
            </a:r>
            <a:r>
              <a:rPr lang="cs-CZ" sz="1200" b="1" dirty="0">
                <a:latin typeface="Times New Roman" pitchFamily="18" charset="0"/>
                <a:cs typeface="Times New Roman" pitchFamily="18" charset="0"/>
              </a:rPr>
              <a:t> skákal.</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Že</a:t>
            </a:r>
            <a:r>
              <a:rPr lang="cs-CZ" sz="1200" b="1" dirty="0">
                <a:latin typeface="Times New Roman" pitchFamily="18" charset="0"/>
                <a:cs typeface="Times New Roman" pitchFamily="18" charset="0"/>
              </a:rPr>
              <a:t> by nepřišla?                 Myslím,</a:t>
            </a:r>
            <a:r>
              <a:rPr lang="cs-CZ" sz="1200" b="1" dirty="0">
                <a:solidFill>
                  <a:srgbClr val="FF0000"/>
                </a:solidFill>
                <a:latin typeface="Times New Roman" pitchFamily="18" charset="0"/>
                <a:cs typeface="Times New Roman" pitchFamily="18" charset="0"/>
              </a:rPr>
              <a:t> že </a:t>
            </a:r>
            <a:r>
              <a:rPr lang="cs-CZ" sz="1200" b="1" dirty="0">
                <a:latin typeface="Times New Roman" pitchFamily="18" charset="0"/>
                <a:cs typeface="Times New Roman" pitchFamily="18" charset="0"/>
              </a:rPr>
              <a:t>nepřišla.</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Tak</a:t>
            </a:r>
            <a:r>
              <a:rPr lang="cs-CZ" sz="1200" b="1" dirty="0">
                <a:latin typeface="Times New Roman" pitchFamily="18" charset="0"/>
                <a:cs typeface="Times New Roman" pitchFamily="18" charset="0"/>
              </a:rPr>
              <a:t> už poběž!                   Nesměj se </a:t>
            </a:r>
            <a:r>
              <a:rPr lang="cs-CZ" sz="1200" b="1" dirty="0">
                <a:solidFill>
                  <a:srgbClr val="FF0000"/>
                </a:solidFill>
                <a:latin typeface="Times New Roman" pitchFamily="18" charset="0"/>
                <a:cs typeface="Times New Roman" pitchFamily="18" charset="0"/>
              </a:rPr>
              <a:t>tak</a:t>
            </a:r>
            <a:r>
              <a:rPr lang="cs-CZ" sz="1200" b="1" dirty="0">
                <a:latin typeface="Times New Roman" pitchFamily="18" charset="0"/>
                <a:cs typeface="Times New Roman" pitchFamily="18" charset="0"/>
              </a:rPr>
              <a:t>.</a:t>
            </a:r>
          </a:p>
        </p:txBody>
      </p:sp>
      <p:sp>
        <p:nvSpPr>
          <p:cNvPr id="9" name="TextovéPole 8"/>
          <p:cNvSpPr txBox="1"/>
          <p:nvPr/>
        </p:nvSpPr>
        <p:spPr>
          <a:xfrm>
            <a:off x="6516688" y="2932113"/>
            <a:ext cx="1447800"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fontAlgn="auto">
              <a:spcBef>
                <a:spcPts val="0"/>
              </a:spcBef>
              <a:spcAft>
                <a:spcPts val="0"/>
              </a:spcAft>
              <a:defRPr/>
            </a:pPr>
            <a:r>
              <a:rPr lang="cs-CZ" sz="2400" b="1" dirty="0">
                <a:latin typeface="Times New Roman" pitchFamily="18" charset="0"/>
                <a:cs typeface="Times New Roman" pitchFamily="18" charset="0"/>
              </a:rPr>
              <a:t>citoslovce</a:t>
            </a:r>
          </a:p>
        </p:txBody>
      </p:sp>
      <p:sp>
        <p:nvSpPr>
          <p:cNvPr id="10" name="TextovéPole 9"/>
          <p:cNvSpPr txBox="1"/>
          <p:nvPr/>
        </p:nvSpPr>
        <p:spPr>
          <a:xfrm>
            <a:off x="5580063" y="3508375"/>
            <a:ext cx="3168650" cy="830263"/>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fontAlgn="auto">
              <a:spcBef>
                <a:spcPts val="0"/>
              </a:spcBef>
              <a:spcAft>
                <a:spcPts val="0"/>
              </a:spcAft>
              <a:defRPr/>
            </a:pPr>
            <a:r>
              <a:rPr lang="cs-CZ" sz="1200" dirty="0">
                <a:latin typeface="Times New Roman" pitchFamily="18" charset="0"/>
                <a:cs typeface="Times New Roman" pitchFamily="18" charset="0"/>
              </a:rPr>
              <a:t>Citoslovce, která v řeči oddělujeme pauzou, oddělíme v písmu čárkou.</a:t>
            </a:r>
          </a:p>
          <a:p>
            <a:pPr algn="just" fontAlgn="auto">
              <a:spcBef>
                <a:spcPts val="0"/>
              </a:spcBef>
              <a:spcAft>
                <a:spcPts val="0"/>
              </a:spcAft>
              <a:defRPr/>
            </a:pPr>
            <a:r>
              <a:rPr lang="cs-CZ" sz="1200" dirty="0">
                <a:latin typeface="Times New Roman" pitchFamily="18" charset="0"/>
                <a:cs typeface="Times New Roman" pitchFamily="18" charset="0"/>
              </a:rPr>
              <a:t>Mohou ale nahrazovat větný člen (zpravidla přísudek), pak je čárkou neoddělujeme.</a:t>
            </a:r>
          </a:p>
        </p:txBody>
      </p:sp>
      <p:sp>
        <p:nvSpPr>
          <p:cNvPr id="11" name="TextovéPole 10"/>
          <p:cNvSpPr txBox="1"/>
          <p:nvPr/>
        </p:nvSpPr>
        <p:spPr>
          <a:xfrm>
            <a:off x="5435600" y="4516438"/>
            <a:ext cx="3521075" cy="46196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Nu</a:t>
            </a:r>
            <a:r>
              <a:rPr lang="cs-CZ" sz="1200" b="1" dirty="0">
                <a:latin typeface="Times New Roman" pitchFamily="18" charset="0"/>
                <a:cs typeface="Times New Roman" pitchFamily="18" charset="0"/>
              </a:rPr>
              <a:t>, copak to znamená?        Myška </a:t>
            </a:r>
            <a:r>
              <a:rPr lang="cs-CZ" sz="1200" b="1" dirty="0">
                <a:solidFill>
                  <a:srgbClr val="FF0000"/>
                </a:solidFill>
                <a:latin typeface="Times New Roman" pitchFamily="18" charset="0"/>
                <a:cs typeface="Times New Roman" pitchFamily="18" charset="0"/>
              </a:rPr>
              <a:t>šup</a:t>
            </a:r>
            <a:r>
              <a:rPr lang="cs-CZ" sz="1200" b="1" dirty="0">
                <a:latin typeface="Times New Roman" pitchFamily="18" charset="0"/>
                <a:cs typeface="Times New Roman" pitchFamily="18" charset="0"/>
              </a:rPr>
              <a:t> do díry.</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Fuj</a:t>
            </a:r>
            <a:r>
              <a:rPr lang="cs-CZ" sz="1200" b="1" dirty="0">
                <a:latin typeface="Times New Roman" pitchFamily="18" charset="0"/>
                <a:cs typeface="Times New Roman" pitchFamily="18" charset="0"/>
              </a:rPr>
              <a:t>, to jsem se lekla.             Vrabec</a:t>
            </a:r>
            <a:r>
              <a:rPr lang="cs-CZ" sz="1200" b="1" dirty="0">
                <a:solidFill>
                  <a:srgbClr val="FF0000"/>
                </a:solidFill>
                <a:latin typeface="Times New Roman" pitchFamily="18" charset="0"/>
                <a:cs typeface="Times New Roman" pitchFamily="18" charset="0"/>
              </a:rPr>
              <a:t> frr </a:t>
            </a:r>
            <a:r>
              <a:rPr lang="cs-CZ" sz="1200" b="1" dirty="0">
                <a:latin typeface="Times New Roman" pitchFamily="18" charset="0"/>
                <a:cs typeface="Times New Roman" pitchFamily="18" charset="0"/>
              </a:rPr>
              <a:t>na střechu.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ctrTitle"/>
          </p:nvPr>
        </p:nvSpPr>
        <p:spPr>
          <a:xfrm>
            <a:off x="71437" y="115927"/>
            <a:ext cx="4500563" cy="593725"/>
          </a:xfrm>
        </p:spPr>
        <p:txBody>
          <a:bodyPr/>
          <a:lstStyle/>
          <a:p>
            <a:pPr algn="l"/>
            <a:r>
              <a:rPr lang="cs-CZ" sz="2500" b="1" dirty="0">
                <a:latin typeface="Times New Roman" pitchFamily="18" charset="0"/>
                <a:cs typeface="Times New Roman" pitchFamily="18" charset="0"/>
              </a:rPr>
              <a:t>Procvičení a příklady</a:t>
            </a:r>
          </a:p>
        </p:txBody>
      </p:sp>
      <p:sp>
        <p:nvSpPr>
          <p:cNvPr id="23554" name="TextovéPole 9"/>
          <p:cNvSpPr txBox="1">
            <a:spLocks noChangeArrowheads="1"/>
          </p:cNvSpPr>
          <p:nvPr/>
        </p:nvSpPr>
        <p:spPr bwMode="auto">
          <a:xfrm>
            <a:off x="395288" y="1635125"/>
            <a:ext cx="3816350" cy="369888"/>
          </a:xfrm>
          <a:prstGeom prst="rect">
            <a:avLst/>
          </a:prstGeom>
          <a:noFill/>
          <a:ln w="9525">
            <a:noFill/>
            <a:miter lim="800000"/>
            <a:headEnd/>
            <a:tailEnd/>
          </a:ln>
        </p:spPr>
        <p:txBody>
          <a:bodyPr>
            <a:spAutoFit/>
          </a:bodyPr>
          <a:lstStyle/>
          <a:p>
            <a:endParaRPr lang="cs-CZ">
              <a:latin typeface="Calibri" pitchFamily="34" charset="0"/>
            </a:endParaRPr>
          </a:p>
        </p:txBody>
      </p:sp>
      <p:sp>
        <p:nvSpPr>
          <p:cNvPr id="3" name="TextovéPole 2"/>
          <p:cNvSpPr txBox="1"/>
          <p:nvPr/>
        </p:nvSpPr>
        <p:spPr>
          <a:xfrm>
            <a:off x="107504" y="987574"/>
            <a:ext cx="4320480"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Urči slovní druh vyznačených slov.</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Zastav se u nás, až půjdeš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Červený automobil profičel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nás obrovskou rychlostí. Co se ti stalo s předním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 Narýsujte pravý úhel </a:t>
            </a:r>
            <a:r>
              <a:rPr lang="cs-CZ" sz="1200" b="1" dirty="0">
                <a:solidFill>
                  <a:srgbClr val="FF0000"/>
                </a:solidFill>
                <a:latin typeface="Times New Roman" pitchFamily="18" charset="0"/>
                <a:cs typeface="Times New Roman" pitchFamily="18" charset="0"/>
              </a:rPr>
              <a:t>pomocí</a:t>
            </a:r>
            <a:r>
              <a:rPr lang="cs-CZ" sz="1200" b="1" dirty="0">
                <a:latin typeface="Times New Roman" pitchFamily="18" charset="0"/>
                <a:cs typeface="Times New Roman" pitchFamily="18" charset="0"/>
              </a:rPr>
              <a:t> trojúhelníku s ryskou. Nepočítal jsem s cizí </a:t>
            </a:r>
            <a:r>
              <a:rPr lang="cs-CZ" sz="1200" b="1" dirty="0">
                <a:solidFill>
                  <a:srgbClr val="FF0000"/>
                </a:solidFill>
                <a:latin typeface="Times New Roman" pitchFamily="18" charset="0"/>
                <a:cs typeface="Times New Roman" pitchFamily="18" charset="0"/>
              </a:rPr>
              <a:t>pomocí</a:t>
            </a:r>
            <a:r>
              <a:rPr lang="cs-CZ" sz="1200" b="1" dirty="0">
                <a:latin typeface="Times New Roman" pitchFamily="18" charset="0"/>
                <a:cs typeface="Times New Roman" pitchFamily="18" charset="0"/>
              </a:rPr>
              <a:t>. – Abychom stihli oběd včas, museli jsme to vzít svižným </a:t>
            </a:r>
            <a:r>
              <a:rPr lang="cs-CZ" sz="1200" b="1" dirty="0">
                <a:solidFill>
                  <a:srgbClr val="FF0000"/>
                </a:solidFill>
                <a:latin typeface="Times New Roman" pitchFamily="18" charset="0"/>
                <a:cs typeface="Times New Roman" pitchFamily="18" charset="0"/>
              </a:rPr>
              <a:t>během</a:t>
            </a:r>
            <a:r>
              <a:rPr lang="cs-CZ" sz="1200" b="1" dirty="0">
                <a:latin typeface="Times New Roman" pitchFamily="18" charset="0"/>
                <a:cs typeface="Times New Roman" pitchFamily="18" charset="0"/>
              </a:rPr>
              <a:t>. </a:t>
            </a:r>
            <a:r>
              <a:rPr lang="cs-CZ" sz="1200" b="1" dirty="0">
                <a:solidFill>
                  <a:srgbClr val="FF0000"/>
                </a:solidFill>
                <a:latin typeface="Times New Roman" pitchFamily="18" charset="0"/>
                <a:cs typeface="Times New Roman" pitchFamily="18" charset="0"/>
              </a:rPr>
              <a:t>Během</a:t>
            </a:r>
            <a:r>
              <a:rPr lang="cs-CZ" sz="1200" b="1" dirty="0">
                <a:latin typeface="Times New Roman" pitchFamily="18" charset="0"/>
                <a:cs typeface="Times New Roman" pitchFamily="18" charset="0"/>
              </a:rPr>
              <a:t> prázdnin se ochladilo.</a:t>
            </a:r>
          </a:p>
        </p:txBody>
      </p:sp>
      <p:sp>
        <p:nvSpPr>
          <p:cNvPr id="4" name="TextovéPole 3"/>
          <p:cNvSpPr txBox="1"/>
          <p:nvPr/>
        </p:nvSpPr>
        <p:spPr>
          <a:xfrm>
            <a:off x="5220072" y="3435846"/>
            <a:ext cx="3816424" cy="1569660"/>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spojky.</a:t>
            </a:r>
          </a:p>
          <a:p>
            <a:pPr algn="just" fontAlgn="auto">
              <a:spcBef>
                <a:spcPts val="0"/>
              </a:spcBef>
              <a:spcAft>
                <a:spcPts val="0"/>
              </a:spcAft>
              <a:defRPr/>
            </a:pPr>
            <a:endParaRPr lang="cs-CZ" sz="1200" b="1"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Šel bych na výlet, ale boty se mi rozpadly, a tak musím zůstat doma. Jestliže přežiju zítřejší písemku, mohl bych jít o víkendu do kina. Z koncertu jsme odešli předčasně, jelikož jsme stáli až v poslední řadě a zpěváka jsme téměř neslyšeli. Brzy jsme usnuli, neboť jsme byli vyčerpáni.</a:t>
            </a:r>
          </a:p>
        </p:txBody>
      </p:sp>
      <p:sp>
        <p:nvSpPr>
          <p:cNvPr id="5" name="TextovéPole 4"/>
          <p:cNvSpPr txBox="1"/>
          <p:nvPr/>
        </p:nvSpPr>
        <p:spPr>
          <a:xfrm>
            <a:off x="107504" y="2715766"/>
            <a:ext cx="4896544" cy="1200329"/>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předložky a urči, s jakým pádem se pojí.</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Pod svícnem bývá největší tma. Pro Edu si přišla maminka už v deset hodin. Také se už těšíte na prázdniny? Co hrají večer v kině? Na školní výlet pojedeme na kolech a spát budeme pod stany na louce u lesa.        K večeři byly zbytky od oběda.</a:t>
            </a:r>
          </a:p>
        </p:txBody>
      </p:sp>
      <p:sp>
        <p:nvSpPr>
          <p:cNvPr id="6" name="TextovéPole 5"/>
          <p:cNvSpPr txBox="1"/>
          <p:nvPr/>
        </p:nvSpPr>
        <p:spPr>
          <a:xfrm>
            <a:off x="5148064" y="2067694"/>
            <a:ext cx="3744416"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a:spAutoFit/>
          </a:bodyPr>
          <a:lstStyle/>
          <a:p>
            <a:pPr fontAlgn="auto">
              <a:spcBef>
                <a:spcPts val="0"/>
              </a:spcBef>
              <a:spcAft>
                <a:spcPts val="0"/>
              </a:spcAft>
              <a:defRPr/>
            </a:pPr>
            <a:r>
              <a:rPr lang="cs-CZ" sz="1200" b="1" u="sng" dirty="0">
                <a:latin typeface="Times New Roman" pitchFamily="18" charset="0"/>
                <a:cs typeface="Times New Roman" pitchFamily="18" charset="0"/>
              </a:rPr>
              <a:t>Pokus se rozlišit souřadicí a podřadicí spojky.</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Mám hlad, že bych snědl i cokoli zmrzlého. Sním, či bdím? Půjdete-li trhat jahody, vezměte si s sebou ošatku. Lékař sice léčí, avšak uzdravit se pacient musí sám. Když by venku začalo pršet, nikam bychom nešli.</a:t>
            </a:r>
          </a:p>
        </p:txBody>
      </p:sp>
      <p:sp>
        <p:nvSpPr>
          <p:cNvPr id="8" name="TextovéPole 7"/>
          <p:cNvSpPr txBox="1"/>
          <p:nvPr/>
        </p:nvSpPr>
        <p:spPr>
          <a:xfrm>
            <a:off x="251520" y="4011910"/>
            <a:ext cx="4608512" cy="10156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Poznáš částice?</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Ale to bych do vás nikdy neřekla, děti! Ať mě moc neštve, nebo půjde domů pěšky. Nechť přijde, rádi ho uvidíme. Kéž bych měla konečně chvilku klid. Ne, dnes to nepůjde.</a:t>
            </a:r>
          </a:p>
        </p:txBody>
      </p:sp>
      <p:sp>
        <p:nvSpPr>
          <p:cNvPr id="9" name="TextovéPole 8"/>
          <p:cNvSpPr txBox="1"/>
          <p:nvPr/>
        </p:nvSpPr>
        <p:spPr>
          <a:xfrm>
            <a:off x="4644008" y="843558"/>
            <a:ext cx="4104456" cy="1015663"/>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citoslovce. Kde je to třeba, odděl je čárkou.</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Ouvej </a:t>
            </a:r>
            <a:r>
              <a:rPr lang="cs-CZ" sz="1200" b="1" dirty="0" err="1">
                <a:latin typeface="Times New Roman" pitchFamily="18" charset="0"/>
                <a:cs typeface="Times New Roman" pitchFamily="18" charset="0"/>
              </a:rPr>
              <a:t>ouvej</a:t>
            </a:r>
            <a:r>
              <a:rPr lang="cs-CZ" sz="1200" b="1" dirty="0">
                <a:latin typeface="Times New Roman" pitchFamily="18" charset="0"/>
                <a:cs typeface="Times New Roman" pitchFamily="18" charset="0"/>
              </a:rPr>
              <a:t> to to bolí! U mých nohou se ozvalo nepříjemné </a:t>
            </a:r>
            <a:r>
              <a:rPr lang="cs-CZ" sz="1200" b="1" dirty="0" err="1">
                <a:latin typeface="Times New Roman" pitchFamily="18" charset="0"/>
                <a:cs typeface="Times New Roman" pitchFamily="18" charset="0"/>
              </a:rPr>
              <a:t>ssss</a:t>
            </a:r>
            <a:r>
              <a:rPr lang="cs-CZ" sz="1200" b="1" dirty="0">
                <a:latin typeface="Times New Roman" pitchFamily="18" charset="0"/>
                <a:cs typeface="Times New Roman" pitchFamily="18" charset="0"/>
              </a:rPr>
              <a:t>. Přinesla jsem ti rajské jablíčko na. Oho to je blázen! Kohout bouch bác letí do kouta. Ach tak přijdeme znovu.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3" y="484188"/>
            <a:ext cx="2989138" cy="593725"/>
          </a:xfrm>
        </p:spPr>
        <p:txBody>
          <a:bodyPr/>
          <a:lstStyle/>
          <a:p>
            <a:pPr algn="l"/>
            <a:r>
              <a:rPr lang="cs-CZ" sz="2500" b="1" dirty="0">
                <a:latin typeface="Times New Roman" pitchFamily="18" charset="0"/>
                <a:cs typeface="Times New Roman" pitchFamily="18" charset="0"/>
              </a:rPr>
              <a:t>Test znalostí</a:t>
            </a:r>
          </a:p>
        </p:txBody>
      </p:sp>
      <p:sp>
        <p:nvSpPr>
          <p:cNvPr id="29698"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3" name="TextovéPole 12"/>
          <p:cNvSpPr txBox="1">
            <a:spLocks noChangeArrowheads="1"/>
          </p:cNvSpPr>
          <p:nvPr/>
        </p:nvSpPr>
        <p:spPr bwMode="auto">
          <a:xfrm>
            <a:off x="7092950" y="1203325"/>
            <a:ext cx="1439863" cy="246063"/>
          </a:xfrm>
          <a:prstGeom prst="rect">
            <a:avLst/>
          </a:prstGeom>
          <a:noFill/>
          <a:ln w="9525">
            <a:noFill/>
            <a:miter lim="800000"/>
            <a:headEnd/>
            <a:tailEnd/>
          </a:ln>
        </p:spPr>
        <p:txBody>
          <a:bodyPr>
            <a:spAutoFit/>
          </a:bodyPr>
          <a:lstStyle/>
          <a:p>
            <a:pPr algn="ctr"/>
            <a:r>
              <a:rPr lang="cs-CZ" sz="1000" b="1">
                <a:solidFill>
                  <a:srgbClr val="813763"/>
                </a:solidFill>
                <a:latin typeface="Calibri" pitchFamily="34" charset="0"/>
              </a:rPr>
              <a:t>Správné odpovědi:</a:t>
            </a:r>
          </a:p>
        </p:txBody>
      </p:sp>
      <p:graphicFrame>
        <p:nvGraphicFramePr>
          <p:cNvPr id="15" name="Tabulka 14"/>
          <p:cNvGraphicFramePr>
            <a:graphicFrameLocks noGrp="1"/>
          </p:cNvGraphicFramePr>
          <p:nvPr>
            <p:extLst>
              <p:ext uri="{D42A27DB-BD31-4B8C-83A1-F6EECF244321}">
                <p14:modId xmlns:p14="http://schemas.microsoft.com/office/powerpoint/2010/main" val="4263882203"/>
              </p:ext>
            </p:extLst>
          </p:nvPr>
        </p:nvGraphicFramePr>
        <p:xfrm>
          <a:off x="251520" y="1275606"/>
          <a:ext cx="6696744" cy="3528392"/>
        </p:xfrm>
        <a:graphic>
          <a:graphicData uri="http://schemas.openxmlformats.org/drawingml/2006/table">
            <a:tbl>
              <a:tblPr bandRow="1">
                <a:tableStyleId>{775DCB02-9BB8-47FD-8907-85C794F793BA}</a:tableStyleId>
              </a:tblPr>
              <a:tblGrid>
                <a:gridCol w="3600400">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tblGrid>
              <a:tr h="370840">
                <a:tc>
                  <a:txBody>
                    <a:bodyPr/>
                    <a:lstStyle/>
                    <a:p>
                      <a:pPr marL="342900" indent="-342900" algn="l">
                        <a:buAutoNum type="arabicPeriod"/>
                      </a:pPr>
                      <a:r>
                        <a:rPr lang="cs-CZ" sz="1600" dirty="0">
                          <a:latin typeface="Times New Roman" pitchFamily="18" charset="0"/>
                          <a:cs typeface="Times New Roman" pitchFamily="18" charset="0"/>
                        </a:rPr>
                        <a:t>Ve</a:t>
                      </a:r>
                      <a:r>
                        <a:rPr lang="cs-CZ" sz="1600" baseline="0" dirty="0">
                          <a:latin typeface="Times New Roman" pitchFamily="18" charset="0"/>
                          <a:cs typeface="Times New Roman" pitchFamily="18" charset="0"/>
                        </a:rPr>
                        <a:t> které větě je předložka nevlastní?</a:t>
                      </a:r>
                      <a:endParaRPr lang="cs-CZ" sz="1600" dirty="0">
                        <a:latin typeface="Times New Roman" pitchFamily="18" charset="0"/>
                        <a:cs typeface="Times New Roman" pitchFamily="18" charset="0"/>
                      </a:endParaRPr>
                    </a:p>
                    <a:p>
                      <a:pPr marL="342900" indent="-342900" algn="l"/>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a/       Nepočítal jsem s cizí pomocí.</a:t>
                      </a:r>
                    </a:p>
                    <a:p>
                      <a:pPr marL="342900" indent="-342900" algn="l"/>
                      <a:r>
                        <a:rPr lang="cs-CZ" sz="1200" dirty="0">
                          <a:latin typeface="Times New Roman" pitchFamily="18" charset="0"/>
                          <a:cs typeface="Times New Roman" pitchFamily="18" charset="0"/>
                        </a:rPr>
                        <a:t>b/       Všichni mimo</a:t>
                      </a:r>
                      <a:r>
                        <a:rPr lang="cs-CZ" sz="1200" baseline="0" dirty="0">
                          <a:latin typeface="Times New Roman" pitchFamily="18" charset="0"/>
                          <a:cs typeface="Times New Roman" pitchFamily="18" charset="0"/>
                        </a:rPr>
                        <a:t> Jirku byli poškrábaní.</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c/       Raději</a:t>
                      </a:r>
                      <a:r>
                        <a:rPr lang="cs-CZ" sz="1200" baseline="0" dirty="0">
                          <a:latin typeface="Times New Roman" pitchFamily="18" charset="0"/>
                          <a:cs typeface="Times New Roman" pitchFamily="18" charset="0"/>
                        </a:rPr>
                        <a:t> bych se dnes povaloval někde na mezi.</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d/       Nepůjdeme</a:t>
                      </a:r>
                      <a:r>
                        <a:rPr lang="cs-CZ" sz="1200" baseline="0" dirty="0">
                          <a:latin typeface="Times New Roman" pitchFamily="18" charset="0"/>
                          <a:cs typeface="Times New Roman" pitchFamily="18" charset="0"/>
                        </a:rPr>
                        <a:t> na chvilku vedle?</a:t>
                      </a:r>
                      <a:endParaRPr lang="cs-CZ" sz="1200"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tc>
                <a:tc>
                  <a:txBody>
                    <a:bodyPr/>
                    <a:lstStyle/>
                    <a:p>
                      <a:pPr marL="342900" indent="-342900" algn="l">
                        <a:buAutoNum type="arabicPeriod" startAt="3"/>
                      </a:pPr>
                      <a:r>
                        <a:rPr lang="cs-CZ" sz="1600" dirty="0">
                          <a:latin typeface="Times New Roman" pitchFamily="18" charset="0"/>
                          <a:cs typeface="Times New Roman" pitchFamily="18" charset="0"/>
                        </a:rPr>
                        <a:t>Ve</a:t>
                      </a:r>
                      <a:r>
                        <a:rPr lang="cs-CZ" sz="1600" baseline="0" dirty="0">
                          <a:latin typeface="Times New Roman" pitchFamily="18" charset="0"/>
                          <a:cs typeface="Times New Roman" pitchFamily="18" charset="0"/>
                        </a:rPr>
                        <a:t> které větě </a:t>
                      </a:r>
                      <a:r>
                        <a:rPr lang="cs-CZ" sz="1600" b="1" baseline="0" dirty="0">
                          <a:latin typeface="Times New Roman" pitchFamily="18" charset="0"/>
                          <a:cs typeface="Times New Roman" pitchFamily="18" charset="0"/>
                        </a:rPr>
                        <a:t>není </a:t>
                      </a:r>
                      <a:r>
                        <a:rPr lang="cs-CZ" sz="1600" b="0" baseline="0" dirty="0">
                          <a:latin typeface="Times New Roman" pitchFamily="18" charset="0"/>
                          <a:cs typeface="Times New Roman" pitchFamily="18" charset="0"/>
                        </a:rPr>
                        <a:t>částice</a:t>
                      </a:r>
                      <a:r>
                        <a:rPr lang="cs-CZ" sz="1600" b="1" baseline="0" dirty="0">
                          <a:latin typeface="Times New Roman" pitchFamily="18" charset="0"/>
                          <a:cs typeface="Times New Roman" pitchFamily="18" charset="0"/>
                        </a:rPr>
                        <a:t>?</a:t>
                      </a:r>
                    </a:p>
                    <a:p>
                      <a:pPr marL="0" indent="0" algn="l">
                        <a:buNone/>
                      </a:pPr>
                      <a:endParaRPr lang="cs-CZ" sz="1200" dirty="0">
                        <a:latin typeface="Times New Roman" pitchFamily="18" charset="0"/>
                        <a:cs typeface="Times New Roman" pitchFamily="18" charset="0"/>
                      </a:endParaRPr>
                    </a:p>
                    <a:p>
                      <a:pPr marL="0" indent="0" algn="l">
                        <a:buNone/>
                      </a:pPr>
                      <a:r>
                        <a:rPr lang="cs-CZ" sz="1200" dirty="0">
                          <a:latin typeface="Times New Roman" pitchFamily="18" charset="0"/>
                          <a:cs typeface="Times New Roman" pitchFamily="18" charset="0"/>
                        </a:rPr>
                        <a:t>a/       Neřekla</a:t>
                      </a:r>
                      <a:r>
                        <a:rPr lang="cs-CZ" sz="1200" baseline="0" dirty="0">
                          <a:latin typeface="Times New Roman" pitchFamily="18" charset="0"/>
                          <a:cs typeface="Times New Roman" pitchFamily="18" charset="0"/>
                        </a:rPr>
                        <a:t> bych to do něj.</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b/       Ale</a:t>
                      </a:r>
                      <a:r>
                        <a:rPr lang="cs-CZ" sz="1200" baseline="0" dirty="0">
                          <a:latin typeface="Times New Roman" pitchFamily="18" charset="0"/>
                          <a:cs typeface="Times New Roman" pitchFamily="18" charset="0"/>
                        </a:rPr>
                        <a:t> to bych do něj nikdy neřekla!</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c/       Tak</a:t>
                      </a:r>
                      <a:r>
                        <a:rPr lang="cs-CZ" sz="1200" baseline="0" dirty="0">
                          <a:latin typeface="Times New Roman" pitchFamily="18" charset="0"/>
                          <a:cs typeface="Times New Roman" pitchFamily="18" charset="0"/>
                        </a:rPr>
                        <a:t> vy takhle!</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d/       Nechť</a:t>
                      </a:r>
                      <a:r>
                        <a:rPr lang="cs-CZ" sz="1200" baseline="0" dirty="0">
                          <a:latin typeface="Times New Roman" pitchFamily="18" charset="0"/>
                          <a:cs typeface="Times New Roman" pitchFamily="18" charset="0"/>
                        </a:rPr>
                        <a:t> se vám výlet vydaří!</a:t>
                      </a:r>
                      <a:endParaRPr lang="cs-CZ" sz="1200" dirty="0">
                        <a:latin typeface="Times New Roman" pitchFamily="18" charset="0"/>
                        <a:cs typeface="Times New Roman" pitchFamily="18" charset="0"/>
                      </a:endParaRPr>
                    </a:p>
                    <a:p>
                      <a:pPr marL="342900" indent="-342900" algn="l"/>
                      <a:endParaRPr lang="cs-CZ"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2004392">
                <a:tc>
                  <a:txBody>
                    <a:bodyPr/>
                    <a:lstStyle/>
                    <a:p>
                      <a:pPr marL="342900" indent="-342900" algn="l">
                        <a:buAutoNum type="arabicPeriod" startAt="2"/>
                      </a:pPr>
                      <a:r>
                        <a:rPr lang="cs-CZ" sz="1600" b="0" baseline="0" dirty="0">
                          <a:latin typeface="Times New Roman" pitchFamily="18" charset="0"/>
                          <a:cs typeface="Times New Roman" pitchFamily="18" charset="0"/>
                        </a:rPr>
                        <a:t>Vyhledej větu, ve které je spojka podřadicí.</a:t>
                      </a:r>
                    </a:p>
                    <a:p>
                      <a:pPr marL="0" indent="0" algn="l">
                        <a:buNone/>
                      </a:pP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a/      Vezmi</a:t>
                      </a:r>
                      <a:r>
                        <a:rPr lang="cs-CZ" sz="1200" baseline="0" dirty="0">
                          <a:latin typeface="Times New Roman" pitchFamily="18" charset="0"/>
                          <a:cs typeface="Times New Roman" pitchFamily="18" charset="0"/>
                        </a:rPr>
                        <a:t> si papriku, nebo rajče.</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b/      Úkol</a:t>
                      </a:r>
                      <a:r>
                        <a:rPr lang="cs-CZ" sz="1200" baseline="0" dirty="0">
                          <a:latin typeface="Times New Roman" pitchFamily="18" charset="0"/>
                          <a:cs typeface="Times New Roman" pitchFamily="18" charset="0"/>
                        </a:rPr>
                        <a:t> sice vyřešila, ale spokojená nebyla.</a:t>
                      </a:r>
                      <a:endParaRPr lang="cs-CZ" sz="1200" dirty="0">
                        <a:latin typeface="Times New Roman" pitchFamily="18" charset="0"/>
                        <a:cs typeface="Times New Roman" pitchFamily="18" charset="0"/>
                      </a:endParaRPr>
                    </a:p>
                    <a:p>
                      <a:pPr marL="342900" indent="-342900" algn="l"/>
                      <a:r>
                        <a:rPr lang="cs-CZ" sz="1200" dirty="0">
                          <a:latin typeface="Times New Roman" pitchFamily="18" charset="0"/>
                          <a:cs typeface="Times New Roman" pitchFamily="18" charset="0"/>
                        </a:rPr>
                        <a:t>c/      Jestliže</a:t>
                      </a:r>
                      <a:r>
                        <a:rPr lang="cs-CZ" sz="1200" baseline="0" dirty="0">
                          <a:latin typeface="Times New Roman" pitchFamily="18" charset="0"/>
                          <a:cs typeface="Times New Roman" pitchFamily="18" charset="0"/>
                        </a:rPr>
                        <a:t> přestaneš cvičit, nebudeš tak ohebný.</a:t>
                      </a:r>
                    </a:p>
                    <a:p>
                      <a:pPr marL="342900" indent="-342900" algn="l"/>
                      <a:r>
                        <a:rPr lang="cs-CZ" sz="1200" dirty="0">
                          <a:latin typeface="Times New Roman" pitchFamily="18" charset="0"/>
                          <a:cs typeface="Times New Roman" pitchFamily="18" charset="0"/>
                        </a:rPr>
                        <a:t>d/      Sledoval ho s</a:t>
                      </a:r>
                      <a:r>
                        <a:rPr lang="cs-CZ" sz="1200" baseline="0" dirty="0">
                          <a:latin typeface="Times New Roman" pitchFamily="18" charset="0"/>
                          <a:cs typeface="Times New Roman" pitchFamily="18" charset="0"/>
                        </a:rPr>
                        <a:t> podezřením, měl totiž špatnou </a:t>
                      </a:r>
                    </a:p>
                    <a:p>
                      <a:pPr marL="342900" indent="-342900" algn="l"/>
                      <a:r>
                        <a:rPr lang="cs-CZ" sz="1200" baseline="0" dirty="0">
                          <a:latin typeface="Times New Roman" pitchFamily="18" charset="0"/>
                          <a:cs typeface="Times New Roman" pitchFamily="18" charset="0"/>
                        </a:rPr>
                        <a:t>         zkušenost.</a:t>
                      </a:r>
                      <a:endParaRPr lang="cs-CZ" sz="1200" dirty="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b="0" baseline="0" dirty="0">
                          <a:latin typeface="Times New Roman" pitchFamily="18" charset="0"/>
                          <a:cs typeface="Times New Roman" pitchFamily="18" charset="0"/>
                        </a:rPr>
                        <a:t>Najdeš větu, kde citoslovce </a:t>
                      </a:r>
                      <a:r>
                        <a:rPr lang="cs-CZ" sz="1600" b="1" baseline="0" dirty="0">
                          <a:latin typeface="Times New Roman" pitchFamily="18" charset="0"/>
                          <a:cs typeface="Times New Roman" pitchFamily="18" charset="0"/>
                        </a:rPr>
                        <a:t>nenahrazuje </a:t>
                      </a:r>
                      <a:r>
                        <a:rPr lang="cs-CZ" sz="1600" b="0" baseline="0" dirty="0">
                          <a:latin typeface="Times New Roman" pitchFamily="18" charset="0"/>
                          <a:cs typeface="Times New Roman" pitchFamily="18" charset="0"/>
                        </a:rPr>
                        <a:t> přísudek?</a:t>
                      </a:r>
                      <a:endParaRPr lang="cs-CZ" sz="1600"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a:latin typeface="Times New Roman" pitchFamily="18" charset="0"/>
                          <a:cs typeface="Times New Roman" pitchFamily="18" charset="0"/>
                        </a:rPr>
                        <a:t>a/      Talíř</a:t>
                      </a:r>
                      <a:r>
                        <a:rPr lang="cs-CZ" sz="1200" baseline="0" dirty="0">
                          <a:latin typeface="Times New Roman" pitchFamily="18" charset="0"/>
                          <a:cs typeface="Times New Roman" pitchFamily="18" charset="0"/>
                        </a:rPr>
                        <a:t> bum bác ze stolu na zem.</a:t>
                      </a:r>
                      <a:endParaRPr lang="cs-CZ" sz="1200"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a:latin typeface="Times New Roman" pitchFamily="18" charset="0"/>
                          <a:cs typeface="Times New Roman" pitchFamily="18" charset="0"/>
                        </a:rPr>
                        <a:t>b/      Holub</a:t>
                      </a:r>
                      <a:r>
                        <a:rPr lang="cs-CZ" sz="1200" baseline="0" dirty="0">
                          <a:latin typeface="Times New Roman" pitchFamily="18" charset="0"/>
                          <a:cs typeface="Times New Roman" pitchFamily="18" charset="0"/>
                        </a:rPr>
                        <a:t> frnk na střechu.</a:t>
                      </a:r>
                      <a:endParaRPr lang="cs-CZ" sz="1200"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a:latin typeface="Times New Roman" pitchFamily="18" charset="0"/>
                          <a:cs typeface="Times New Roman" pitchFamily="18" charset="0"/>
                        </a:rPr>
                        <a:t>c/      Pes</a:t>
                      </a:r>
                      <a:r>
                        <a:rPr lang="cs-CZ" sz="1200" baseline="0" dirty="0">
                          <a:latin typeface="Times New Roman" pitchFamily="18" charset="0"/>
                          <a:cs typeface="Times New Roman" pitchFamily="18" charset="0"/>
                        </a:rPr>
                        <a:t> </a:t>
                      </a:r>
                      <a:r>
                        <a:rPr lang="cs-CZ" sz="1200" baseline="0" dirty="0" err="1">
                          <a:latin typeface="Times New Roman" pitchFamily="18" charset="0"/>
                          <a:cs typeface="Times New Roman" pitchFamily="18" charset="0"/>
                        </a:rPr>
                        <a:t>vrrrr</a:t>
                      </a:r>
                      <a:r>
                        <a:rPr lang="cs-CZ" sz="1200" baseline="0" dirty="0">
                          <a:latin typeface="Times New Roman" pitchFamily="18" charset="0"/>
                          <a:cs typeface="Times New Roman" pitchFamily="18" charset="0"/>
                        </a:rPr>
                        <a:t> na sousedovu kočku.</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a:latin typeface="Times New Roman" pitchFamily="18" charset="0"/>
                          <a:cs typeface="Times New Roman" pitchFamily="18" charset="0"/>
                        </a:rPr>
                        <a:t>d</a:t>
                      </a:r>
                      <a:r>
                        <a:rPr lang="cs-CZ" sz="1200" baseline="0">
                          <a:latin typeface="Times New Roman" pitchFamily="18" charset="0"/>
                          <a:cs typeface="Times New Roman" pitchFamily="18" charset="0"/>
                        </a:rPr>
                        <a:t>/      Z </a:t>
                      </a:r>
                      <a:r>
                        <a:rPr lang="cs-CZ" sz="1200" baseline="0" dirty="0">
                          <a:latin typeface="Times New Roman" pitchFamily="18" charset="0"/>
                          <a:cs typeface="Times New Roman" pitchFamily="18" charset="0"/>
                        </a:rPr>
                        <a:t>půdy se ozvalo tiché mňau.</a:t>
                      </a:r>
                      <a:endParaRPr lang="cs-CZ" sz="12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
        <p:nvSpPr>
          <p:cNvPr id="16" name="TextovéPole 15"/>
          <p:cNvSpPr txBox="1">
            <a:spLocks noChangeArrowheads="1"/>
          </p:cNvSpPr>
          <p:nvPr/>
        </p:nvSpPr>
        <p:spPr bwMode="auto">
          <a:xfrm>
            <a:off x="7596188" y="1419225"/>
            <a:ext cx="504825" cy="1200150"/>
          </a:xfrm>
          <a:prstGeom prst="rect">
            <a:avLst/>
          </a:prstGeom>
          <a:noFill/>
          <a:ln w="9525">
            <a:noFill/>
            <a:miter lim="800000"/>
            <a:headEnd/>
            <a:tailEnd/>
          </a:ln>
        </p:spPr>
        <p:txBody>
          <a:bodyPr>
            <a:spAutoFit/>
          </a:bodyPr>
          <a:lstStyle/>
          <a:p>
            <a:pPr marL="228600" indent="-228600">
              <a:buFontTx/>
              <a:buAutoNum type="arabicPeriod"/>
            </a:pPr>
            <a:endParaRPr lang="cs-CZ" sz="1200">
              <a:latin typeface="Calibri" pitchFamily="34" charset="0"/>
            </a:endParaRPr>
          </a:p>
          <a:p>
            <a:pPr marL="228600" indent="-228600">
              <a:buFontTx/>
              <a:buAutoNum type="arabicPeriod"/>
            </a:pPr>
            <a:r>
              <a:rPr lang="cs-CZ" sz="1200">
                <a:latin typeface="Calibri" pitchFamily="34" charset="0"/>
              </a:rPr>
              <a:t>b</a:t>
            </a:r>
          </a:p>
          <a:p>
            <a:pPr marL="228600" indent="-228600">
              <a:buFontTx/>
              <a:buAutoNum type="arabicPeriod"/>
            </a:pPr>
            <a:r>
              <a:rPr lang="cs-CZ" sz="1200">
                <a:latin typeface="Calibri" pitchFamily="34" charset="0"/>
              </a:rPr>
              <a:t>c</a:t>
            </a:r>
          </a:p>
          <a:p>
            <a:pPr marL="228600" indent="-228600">
              <a:buFontTx/>
              <a:buAutoNum type="arabicPeriod"/>
            </a:pPr>
            <a:r>
              <a:rPr lang="cs-CZ" sz="1200">
                <a:latin typeface="Calibri" pitchFamily="34" charset="0"/>
              </a:rPr>
              <a:t>a</a:t>
            </a:r>
          </a:p>
          <a:p>
            <a:pPr marL="228600" indent="-228600">
              <a:buFontTx/>
              <a:buAutoNum type="arabicPeriod"/>
            </a:pPr>
            <a:r>
              <a:rPr lang="cs-CZ" sz="1200">
                <a:latin typeface="Calibri" pitchFamily="34" charset="0"/>
              </a:rPr>
              <a:t>d</a:t>
            </a:r>
          </a:p>
          <a:p>
            <a:pPr marL="228600" indent="-228600"/>
            <a:endParaRPr lang="cs-CZ" sz="1200">
              <a:latin typeface="Calibri" pitchFamily="34" charset="0"/>
            </a:endParaRPr>
          </a:p>
        </p:txBody>
      </p:sp>
      <p:sp>
        <p:nvSpPr>
          <p:cNvPr id="17" name="TextovéPole 16"/>
          <p:cNvSpPr txBox="1">
            <a:spLocks noChangeArrowheads="1"/>
          </p:cNvSpPr>
          <p:nvPr/>
        </p:nvSpPr>
        <p:spPr bwMode="auto">
          <a:xfrm>
            <a:off x="7532688" y="4237038"/>
            <a:ext cx="1439862" cy="306387"/>
          </a:xfrm>
          <a:prstGeom prst="rect">
            <a:avLst/>
          </a:prstGeom>
          <a:noFill/>
          <a:ln w="9525">
            <a:noFill/>
            <a:miter lim="800000"/>
            <a:headEnd/>
            <a:tailEnd/>
          </a:ln>
        </p:spPr>
        <p:txBody>
          <a:bodyPr>
            <a:spAutoFit/>
          </a:bodyPr>
          <a:lstStyle/>
          <a:p>
            <a:r>
              <a:rPr lang="cs-CZ" sz="1400">
                <a:solidFill>
                  <a:srgbClr val="813763"/>
                </a:solidFill>
                <a:latin typeface="Calibri" pitchFamily="34" charset="0"/>
              </a:rPr>
              <a:t>Test  na známku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2184</TotalTime>
  <Words>1084</Words>
  <Application>Microsoft Office PowerPoint</Application>
  <PresentationFormat>Předvádění na obrazovce (16:9)</PresentationFormat>
  <Paragraphs>138</Paragraphs>
  <Slides>9</Slides>
  <Notes>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Times New Roman</vt:lpstr>
      <vt:lpstr>Motiv sady Office</vt:lpstr>
      <vt:lpstr>Neohebné slovní druhy </vt:lpstr>
      <vt:lpstr>Opakování pravopisu </vt:lpstr>
      <vt:lpstr>Opakování pravopisu, řešení</vt:lpstr>
      <vt:lpstr>  Předložky, spojky, částice, citoslovce</vt:lpstr>
      <vt:lpstr> Co již víme?</vt:lpstr>
      <vt:lpstr>Jaké si řekneme nové termíny a názvy?</vt:lpstr>
      <vt:lpstr>Co si řekneme nového?</vt:lpstr>
      <vt:lpstr>Procvičení a příklady</vt:lpstr>
      <vt:lpstr>Test znalostí</vt:lpstr>
    </vt:vector>
  </TitlesOfParts>
  <Company>Základní škla Děčín VI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Milan Bednář</cp:lastModifiedBy>
  <cp:revision>181</cp:revision>
  <dcterms:created xsi:type="dcterms:W3CDTF">2010-10-18T18:21:56Z</dcterms:created>
  <dcterms:modified xsi:type="dcterms:W3CDTF">2023-11-23T21:41:56Z</dcterms:modified>
</cp:coreProperties>
</file>