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E24C61-A616-45FF-9389-63B29CCE6D69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2AE10271-D1BC-4161-A4A9-645B41846F86}">
      <dgm:prSet/>
      <dgm:spPr/>
      <dgm:t>
        <a:bodyPr/>
        <a:lstStyle/>
        <a:p>
          <a:r>
            <a:rPr lang="cs-CZ"/>
            <a:t>Naučil se báseň rychle zpaměti. </a:t>
          </a:r>
          <a:endParaRPr lang="en-US"/>
        </a:p>
      </dgm:t>
    </dgm:pt>
    <dgm:pt modelId="{22F366E0-1EF5-4762-8039-40146DA13DFF}" type="parTrans" cxnId="{ED58CB84-2012-4650-B343-1A855B07C5A4}">
      <dgm:prSet/>
      <dgm:spPr/>
      <dgm:t>
        <a:bodyPr/>
        <a:lstStyle/>
        <a:p>
          <a:endParaRPr lang="en-US"/>
        </a:p>
      </dgm:t>
    </dgm:pt>
    <dgm:pt modelId="{B49083D2-0D41-4BE4-A5E4-4A25240C4932}" type="sibTrans" cxnId="{ED58CB84-2012-4650-B343-1A855B07C5A4}">
      <dgm:prSet/>
      <dgm:spPr/>
      <dgm:t>
        <a:bodyPr/>
        <a:lstStyle/>
        <a:p>
          <a:endParaRPr lang="en-US"/>
        </a:p>
      </dgm:t>
    </dgm:pt>
    <dgm:pt modelId="{833E4033-B824-4496-89BC-80551E0CEBFA}">
      <dgm:prSet/>
      <dgm:spPr/>
      <dgm:t>
        <a:bodyPr/>
        <a:lstStyle/>
        <a:p>
          <a:r>
            <a:rPr lang="cs-CZ"/>
            <a:t>Vítek se málokdy trefil do koše. </a:t>
          </a:r>
          <a:endParaRPr lang="en-US"/>
        </a:p>
      </dgm:t>
    </dgm:pt>
    <dgm:pt modelId="{BBAB5564-6BB8-4316-9C37-2D1E06B49827}" type="parTrans" cxnId="{03D81A5D-E6E0-4D38-B9A7-432AB4EE9475}">
      <dgm:prSet/>
      <dgm:spPr/>
      <dgm:t>
        <a:bodyPr/>
        <a:lstStyle/>
        <a:p>
          <a:endParaRPr lang="en-US"/>
        </a:p>
      </dgm:t>
    </dgm:pt>
    <dgm:pt modelId="{E67C2DFF-0DE7-4ACD-BF04-7CBC79F9C64F}" type="sibTrans" cxnId="{03D81A5D-E6E0-4D38-B9A7-432AB4EE9475}">
      <dgm:prSet/>
      <dgm:spPr/>
      <dgm:t>
        <a:bodyPr/>
        <a:lstStyle/>
        <a:p>
          <a:endParaRPr lang="en-US"/>
        </a:p>
      </dgm:t>
    </dgm:pt>
    <dgm:pt modelId="{7522929D-0558-443F-A6E6-8892D5EF1ACD}">
      <dgm:prSet/>
      <dgm:spPr/>
      <dgm:t>
        <a:bodyPr/>
        <a:lstStyle/>
        <a:p>
          <a:r>
            <a:rPr lang="cs-CZ"/>
            <a:t>Diktát žáci napsali zcela správně.</a:t>
          </a:r>
          <a:endParaRPr lang="en-US"/>
        </a:p>
      </dgm:t>
    </dgm:pt>
    <dgm:pt modelId="{7425A191-DB76-4294-B6C4-5A0B6FBE882B}" type="parTrans" cxnId="{B539D262-614F-4CEA-B22C-7CA76966A7DD}">
      <dgm:prSet/>
      <dgm:spPr/>
      <dgm:t>
        <a:bodyPr/>
        <a:lstStyle/>
        <a:p>
          <a:endParaRPr lang="en-US"/>
        </a:p>
      </dgm:t>
    </dgm:pt>
    <dgm:pt modelId="{7CED4A27-68C4-4BF0-82D1-96E4CE419549}" type="sibTrans" cxnId="{B539D262-614F-4CEA-B22C-7CA76966A7DD}">
      <dgm:prSet/>
      <dgm:spPr/>
      <dgm:t>
        <a:bodyPr/>
        <a:lstStyle/>
        <a:p>
          <a:endParaRPr lang="en-US"/>
        </a:p>
      </dgm:t>
    </dgm:pt>
    <dgm:pt modelId="{DF1DC1DC-3AAD-4A5E-9882-16E833B498E4}">
      <dgm:prSet/>
      <dgm:spPr/>
      <dgm:t>
        <a:bodyPr/>
        <a:lstStyle/>
        <a:p>
          <a:r>
            <a:rPr lang="cs-CZ"/>
            <a:t>Dýchejte zhluboka. </a:t>
          </a:r>
          <a:endParaRPr lang="en-US"/>
        </a:p>
      </dgm:t>
    </dgm:pt>
    <dgm:pt modelId="{161EC17C-C531-4991-A03E-327B65AF7F1E}" type="parTrans" cxnId="{342C40F6-A178-4138-A7F0-D7B161836879}">
      <dgm:prSet/>
      <dgm:spPr/>
      <dgm:t>
        <a:bodyPr/>
        <a:lstStyle/>
        <a:p>
          <a:endParaRPr lang="en-US"/>
        </a:p>
      </dgm:t>
    </dgm:pt>
    <dgm:pt modelId="{BF4F87B9-F645-4B25-BA27-F93601FDE827}" type="sibTrans" cxnId="{342C40F6-A178-4138-A7F0-D7B161836879}">
      <dgm:prSet/>
      <dgm:spPr/>
      <dgm:t>
        <a:bodyPr/>
        <a:lstStyle/>
        <a:p>
          <a:endParaRPr lang="en-US"/>
        </a:p>
      </dgm:t>
    </dgm:pt>
    <dgm:pt modelId="{E171BBE5-B6E3-499E-80C8-7255C91F9F9E}">
      <dgm:prSet/>
      <dgm:spPr/>
      <dgm:t>
        <a:bodyPr/>
        <a:lstStyle/>
        <a:p>
          <a:r>
            <a:rPr lang="cs-CZ"/>
            <a:t>Jeho názor byl úplně chybný. </a:t>
          </a:r>
          <a:endParaRPr lang="en-US"/>
        </a:p>
      </dgm:t>
    </dgm:pt>
    <dgm:pt modelId="{7EA3C558-8DF2-4965-BB4A-33070BA8762F}" type="parTrans" cxnId="{74272EB4-C866-4C50-A732-DB933E303DD4}">
      <dgm:prSet/>
      <dgm:spPr/>
      <dgm:t>
        <a:bodyPr/>
        <a:lstStyle/>
        <a:p>
          <a:endParaRPr lang="en-US"/>
        </a:p>
      </dgm:t>
    </dgm:pt>
    <dgm:pt modelId="{D0C862CE-D7BA-4FB5-BF50-42802D7DDE04}" type="sibTrans" cxnId="{74272EB4-C866-4C50-A732-DB933E303DD4}">
      <dgm:prSet/>
      <dgm:spPr/>
      <dgm:t>
        <a:bodyPr/>
        <a:lstStyle/>
        <a:p>
          <a:endParaRPr lang="en-US"/>
        </a:p>
      </dgm:t>
    </dgm:pt>
    <dgm:pt modelId="{A36BA6F5-CA21-45CC-803E-9F900792C37B}">
      <dgm:prSet/>
      <dgm:spPr/>
      <dgm:t>
        <a:bodyPr/>
        <a:lstStyle/>
        <a:p>
          <a:r>
            <a:rPr lang="cs-CZ"/>
            <a:t>Znenadání se otevřely dveře. </a:t>
          </a:r>
          <a:endParaRPr lang="en-US"/>
        </a:p>
      </dgm:t>
    </dgm:pt>
    <dgm:pt modelId="{F265C21E-E3A9-48DC-98B3-315B99B09CC2}" type="parTrans" cxnId="{B9E7929A-9B50-4F68-AF7D-5B7FBC109B60}">
      <dgm:prSet/>
      <dgm:spPr/>
      <dgm:t>
        <a:bodyPr/>
        <a:lstStyle/>
        <a:p>
          <a:endParaRPr lang="en-US"/>
        </a:p>
      </dgm:t>
    </dgm:pt>
    <dgm:pt modelId="{7538D5DB-5CA6-4F8A-9165-FF7155F8B5A8}" type="sibTrans" cxnId="{B9E7929A-9B50-4F68-AF7D-5B7FBC109B60}">
      <dgm:prSet/>
      <dgm:spPr/>
      <dgm:t>
        <a:bodyPr/>
        <a:lstStyle/>
        <a:p>
          <a:endParaRPr lang="en-US"/>
        </a:p>
      </dgm:t>
    </dgm:pt>
    <dgm:pt modelId="{2268EBF0-0FE4-4C5E-A8F6-231E24E86A07}">
      <dgm:prSet/>
      <dgm:spPr/>
      <dgm:t>
        <a:bodyPr/>
        <a:lstStyle/>
        <a:p>
          <a:r>
            <a:rPr lang="cs-CZ"/>
            <a:t>Přišel pozdě večer. </a:t>
          </a:r>
          <a:endParaRPr lang="en-US"/>
        </a:p>
      </dgm:t>
    </dgm:pt>
    <dgm:pt modelId="{538C2F8C-0931-42A0-83FE-85D38408FF5E}" type="parTrans" cxnId="{0B4CBE7E-0FCB-417E-A636-4F05DB5E605D}">
      <dgm:prSet/>
      <dgm:spPr/>
      <dgm:t>
        <a:bodyPr/>
        <a:lstStyle/>
        <a:p>
          <a:endParaRPr lang="en-US"/>
        </a:p>
      </dgm:t>
    </dgm:pt>
    <dgm:pt modelId="{13053437-2D5E-4D57-BCE7-722CCD91DFE7}" type="sibTrans" cxnId="{0B4CBE7E-0FCB-417E-A636-4F05DB5E605D}">
      <dgm:prSet/>
      <dgm:spPr/>
      <dgm:t>
        <a:bodyPr/>
        <a:lstStyle/>
        <a:p>
          <a:endParaRPr lang="en-US"/>
        </a:p>
      </dgm:t>
    </dgm:pt>
    <dgm:pt modelId="{BD434DDD-1AAA-4312-B602-270CB9DB40C7}">
      <dgm:prSet/>
      <dgm:spPr/>
      <dgm:t>
        <a:bodyPr/>
        <a:lstStyle/>
        <a:p>
          <a:r>
            <a:rPr lang="cs-CZ"/>
            <a:t>Udělal to určitě schválně. </a:t>
          </a:r>
          <a:endParaRPr lang="en-US"/>
        </a:p>
      </dgm:t>
    </dgm:pt>
    <dgm:pt modelId="{C73485AF-98B4-4257-AD85-29511DA69F2F}" type="parTrans" cxnId="{954B7EAF-9D5A-4F66-BCC9-F74F635127F3}">
      <dgm:prSet/>
      <dgm:spPr/>
      <dgm:t>
        <a:bodyPr/>
        <a:lstStyle/>
        <a:p>
          <a:endParaRPr lang="en-US"/>
        </a:p>
      </dgm:t>
    </dgm:pt>
    <dgm:pt modelId="{7E587DF1-D7A2-4E96-A1AF-FEA7766604EA}" type="sibTrans" cxnId="{954B7EAF-9D5A-4F66-BCC9-F74F635127F3}">
      <dgm:prSet/>
      <dgm:spPr/>
      <dgm:t>
        <a:bodyPr/>
        <a:lstStyle/>
        <a:p>
          <a:endParaRPr lang="en-US"/>
        </a:p>
      </dgm:t>
    </dgm:pt>
    <dgm:pt modelId="{AEB62960-8B94-4ABC-98C8-10856E11931A}">
      <dgm:prSet/>
      <dgm:spPr/>
      <dgm:t>
        <a:bodyPr/>
        <a:lstStyle/>
        <a:p>
          <a:r>
            <a:rPr lang="cs-CZ"/>
            <a:t>Někde ta tužka musí ležet. </a:t>
          </a:r>
          <a:endParaRPr lang="en-US"/>
        </a:p>
      </dgm:t>
    </dgm:pt>
    <dgm:pt modelId="{EC60CA0E-7E6B-4CBA-8ECF-9E48FC5460B5}" type="parTrans" cxnId="{3363EB63-CC18-4EA0-B3B5-2F747675E2BC}">
      <dgm:prSet/>
      <dgm:spPr/>
      <dgm:t>
        <a:bodyPr/>
        <a:lstStyle/>
        <a:p>
          <a:endParaRPr lang="en-US"/>
        </a:p>
      </dgm:t>
    </dgm:pt>
    <dgm:pt modelId="{B562CA84-1FE3-41BE-BF95-195CE1F043F9}" type="sibTrans" cxnId="{3363EB63-CC18-4EA0-B3B5-2F747675E2BC}">
      <dgm:prSet/>
      <dgm:spPr/>
      <dgm:t>
        <a:bodyPr/>
        <a:lstStyle/>
        <a:p>
          <a:endParaRPr lang="en-US"/>
        </a:p>
      </dgm:t>
    </dgm:pt>
    <dgm:pt modelId="{6F82B83E-13BB-430E-A11F-C9BF0798E498}" type="pres">
      <dgm:prSet presAssocID="{65E24C61-A616-45FF-9389-63B29CCE6D69}" presName="vert0" presStyleCnt="0">
        <dgm:presLayoutVars>
          <dgm:dir/>
          <dgm:animOne val="branch"/>
          <dgm:animLvl val="lvl"/>
        </dgm:presLayoutVars>
      </dgm:prSet>
      <dgm:spPr/>
    </dgm:pt>
    <dgm:pt modelId="{E8CE3334-26FF-42CA-9104-FDCABDA4C569}" type="pres">
      <dgm:prSet presAssocID="{2AE10271-D1BC-4161-A4A9-645B41846F86}" presName="thickLine" presStyleLbl="alignNode1" presStyleIdx="0" presStyleCnt="9"/>
      <dgm:spPr/>
    </dgm:pt>
    <dgm:pt modelId="{4D4DF9DE-EFDE-45E8-B636-5BC8D6C16A2F}" type="pres">
      <dgm:prSet presAssocID="{2AE10271-D1BC-4161-A4A9-645B41846F86}" presName="horz1" presStyleCnt="0"/>
      <dgm:spPr/>
    </dgm:pt>
    <dgm:pt modelId="{F8B65803-826D-4069-A1C4-C5FEC725E38C}" type="pres">
      <dgm:prSet presAssocID="{2AE10271-D1BC-4161-A4A9-645B41846F86}" presName="tx1" presStyleLbl="revTx" presStyleIdx="0" presStyleCnt="9"/>
      <dgm:spPr/>
    </dgm:pt>
    <dgm:pt modelId="{47BC0408-7833-4DDB-A837-F70A5C4DE2C3}" type="pres">
      <dgm:prSet presAssocID="{2AE10271-D1BC-4161-A4A9-645B41846F86}" presName="vert1" presStyleCnt="0"/>
      <dgm:spPr/>
    </dgm:pt>
    <dgm:pt modelId="{17DA788D-4959-426A-AA69-630A0529F953}" type="pres">
      <dgm:prSet presAssocID="{833E4033-B824-4496-89BC-80551E0CEBFA}" presName="thickLine" presStyleLbl="alignNode1" presStyleIdx="1" presStyleCnt="9"/>
      <dgm:spPr/>
    </dgm:pt>
    <dgm:pt modelId="{A2C7AA90-D93E-4F19-B4FD-A3FCC8965D30}" type="pres">
      <dgm:prSet presAssocID="{833E4033-B824-4496-89BC-80551E0CEBFA}" presName="horz1" presStyleCnt="0"/>
      <dgm:spPr/>
    </dgm:pt>
    <dgm:pt modelId="{84A20E39-ACD7-456F-A9D5-3680C06D4BC6}" type="pres">
      <dgm:prSet presAssocID="{833E4033-B824-4496-89BC-80551E0CEBFA}" presName="tx1" presStyleLbl="revTx" presStyleIdx="1" presStyleCnt="9"/>
      <dgm:spPr/>
    </dgm:pt>
    <dgm:pt modelId="{72C8076B-AF3F-41F9-9D1E-A2D2121BC57B}" type="pres">
      <dgm:prSet presAssocID="{833E4033-B824-4496-89BC-80551E0CEBFA}" presName="vert1" presStyleCnt="0"/>
      <dgm:spPr/>
    </dgm:pt>
    <dgm:pt modelId="{1C42F401-1D6D-4532-BE6A-040FB8FF9DBE}" type="pres">
      <dgm:prSet presAssocID="{7522929D-0558-443F-A6E6-8892D5EF1ACD}" presName="thickLine" presStyleLbl="alignNode1" presStyleIdx="2" presStyleCnt="9"/>
      <dgm:spPr/>
    </dgm:pt>
    <dgm:pt modelId="{32E39A4C-9F86-4FB9-BBBE-0D72E8C0BF06}" type="pres">
      <dgm:prSet presAssocID="{7522929D-0558-443F-A6E6-8892D5EF1ACD}" presName="horz1" presStyleCnt="0"/>
      <dgm:spPr/>
    </dgm:pt>
    <dgm:pt modelId="{E0DACA25-6A99-4B71-9C7E-C1681E25C6EC}" type="pres">
      <dgm:prSet presAssocID="{7522929D-0558-443F-A6E6-8892D5EF1ACD}" presName="tx1" presStyleLbl="revTx" presStyleIdx="2" presStyleCnt="9"/>
      <dgm:spPr/>
    </dgm:pt>
    <dgm:pt modelId="{0954F458-4866-421B-B51B-79B17100427A}" type="pres">
      <dgm:prSet presAssocID="{7522929D-0558-443F-A6E6-8892D5EF1ACD}" presName="vert1" presStyleCnt="0"/>
      <dgm:spPr/>
    </dgm:pt>
    <dgm:pt modelId="{14FAEFD0-1C3F-4C29-99F9-0F94543AFF66}" type="pres">
      <dgm:prSet presAssocID="{DF1DC1DC-3AAD-4A5E-9882-16E833B498E4}" presName="thickLine" presStyleLbl="alignNode1" presStyleIdx="3" presStyleCnt="9"/>
      <dgm:spPr/>
    </dgm:pt>
    <dgm:pt modelId="{8BCB8EA7-B5B8-46E3-8693-80631F032FF8}" type="pres">
      <dgm:prSet presAssocID="{DF1DC1DC-3AAD-4A5E-9882-16E833B498E4}" presName="horz1" presStyleCnt="0"/>
      <dgm:spPr/>
    </dgm:pt>
    <dgm:pt modelId="{C2382A28-CF7F-40F0-9564-A776A78A3EE6}" type="pres">
      <dgm:prSet presAssocID="{DF1DC1DC-3AAD-4A5E-9882-16E833B498E4}" presName="tx1" presStyleLbl="revTx" presStyleIdx="3" presStyleCnt="9"/>
      <dgm:spPr/>
    </dgm:pt>
    <dgm:pt modelId="{E58C8271-3A58-4315-B499-8B709AD4C2B6}" type="pres">
      <dgm:prSet presAssocID="{DF1DC1DC-3AAD-4A5E-9882-16E833B498E4}" presName="vert1" presStyleCnt="0"/>
      <dgm:spPr/>
    </dgm:pt>
    <dgm:pt modelId="{7B19E70B-C8D8-4F8E-A6C8-EAA6B2ADD8E4}" type="pres">
      <dgm:prSet presAssocID="{E171BBE5-B6E3-499E-80C8-7255C91F9F9E}" presName="thickLine" presStyleLbl="alignNode1" presStyleIdx="4" presStyleCnt="9"/>
      <dgm:spPr/>
    </dgm:pt>
    <dgm:pt modelId="{34B1ECB3-1B57-4562-B855-5735BE1E0C54}" type="pres">
      <dgm:prSet presAssocID="{E171BBE5-B6E3-499E-80C8-7255C91F9F9E}" presName="horz1" presStyleCnt="0"/>
      <dgm:spPr/>
    </dgm:pt>
    <dgm:pt modelId="{6B738CAA-AF34-41CF-8421-2157C984D245}" type="pres">
      <dgm:prSet presAssocID="{E171BBE5-B6E3-499E-80C8-7255C91F9F9E}" presName="tx1" presStyleLbl="revTx" presStyleIdx="4" presStyleCnt="9"/>
      <dgm:spPr/>
    </dgm:pt>
    <dgm:pt modelId="{A78B76C7-FFD0-4B58-9F65-C984DDB193F7}" type="pres">
      <dgm:prSet presAssocID="{E171BBE5-B6E3-499E-80C8-7255C91F9F9E}" presName="vert1" presStyleCnt="0"/>
      <dgm:spPr/>
    </dgm:pt>
    <dgm:pt modelId="{BCF4D6A9-DB87-4F94-9803-D20EF76E37F3}" type="pres">
      <dgm:prSet presAssocID="{A36BA6F5-CA21-45CC-803E-9F900792C37B}" presName="thickLine" presStyleLbl="alignNode1" presStyleIdx="5" presStyleCnt="9"/>
      <dgm:spPr/>
    </dgm:pt>
    <dgm:pt modelId="{7A60977B-480E-4F24-B476-F6D8544ABBDF}" type="pres">
      <dgm:prSet presAssocID="{A36BA6F5-CA21-45CC-803E-9F900792C37B}" presName="horz1" presStyleCnt="0"/>
      <dgm:spPr/>
    </dgm:pt>
    <dgm:pt modelId="{F38705D4-19C8-42F3-A3F8-641E5944FD5A}" type="pres">
      <dgm:prSet presAssocID="{A36BA6F5-CA21-45CC-803E-9F900792C37B}" presName="tx1" presStyleLbl="revTx" presStyleIdx="5" presStyleCnt="9"/>
      <dgm:spPr/>
    </dgm:pt>
    <dgm:pt modelId="{F6D5C3B1-B585-44BA-977A-26ECE3F03D6F}" type="pres">
      <dgm:prSet presAssocID="{A36BA6F5-CA21-45CC-803E-9F900792C37B}" presName="vert1" presStyleCnt="0"/>
      <dgm:spPr/>
    </dgm:pt>
    <dgm:pt modelId="{19C1050A-BEB5-4CD8-839F-8BD4B1C2D061}" type="pres">
      <dgm:prSet presAssocID="{2268EBF0-0FE4-4C5E-A8F6-231E24E86A07}" presName="thickLine" presStyleLbl="alignNode1" presStyleIdx="6" presStyleCnt="9"/>
      <dgm:spPr/>
    </dgm:pt>
    <dgm:pt modelId="{30AE0F99-065E-4CD5-A122-10BDDA445CFB}" type="pres">
      <dgm:prSet presAssocID="{2268EBF0-0FE4-4C5E-A8F6-231E24E86A07}" presName="horz1" presStyleCnt="0"/>
      <dgm:spPr/>
    </dgm:pt>
    <dgm:pt modelId="{04021191-F442-46CA-9985-6E6FC64AF3AA}" type="pres">
      <dgm:prSet presAssocID="{2268EBF0-0FE4-4C5E-A8F6-231E24E86A07}" presName="tx1" presStyleLbl="revTx" presStyleIdx="6" presStyleCnt="9"/>
      <dgm:spPr/>
    </dgm:pt>
    <dgm:pt modelId="{B19A8176-C432-413C-B0B7-409216D51281}" type="pres">
      <dgm:prSet presAssocID="{2268EBF0-0FE4-4C5E-A8F6-231E24E86A07}" presName="vert1" presStyleCnt="0"/>
      <dgm:spPr/>
    </dgm:pt>
    <dgm:pt modelId="{6D38371C-D717-4783-BD15-1DD3B4EA3E19}" type="pres">
      <dgm:prSet presAssocID="{BD434DDD-1AAA-4312-B602-270CB9DB40C7}" presName="thickLine" presStyleLbl="alignNode1" presStyleIdx="7" presStyleCnt="9"/>
      <dgm:spPr/>
    </dgm:pt>
    <dgm:pt modelId="{750D7E50-5480-4282-9D5D-1F8EFE6AEDFB}" type="pres">
      <dgm:prSet presAssocID="{BD434DDD-1AAA-4312-B602-270CB9DB40C7}" presName="horz1" presStyleCnt="0"/>
      <dgm:spPr/>
    </dgm:pt>
    <dgm:pt modelId="{E97A40C4-7E95-4BB3-9FD0-9F0A24027492}" type="pres">
      <dgm:prSet presAssocID="{BD434DDD-1AAA-4312-B602-270CB9DB40C7}" presName="tx1" presStyleLbl="revTx" presStyleIdx="7" presStyleCnt="9"/>
      <dgm:spPr/>
    </dgm:pt>
    <dgm:pt modelId="{00CFA4E1-B1C6-45C5-B1F1-0E41D11CF5CB}" type="pres">
      <dgm:prSet presAssocID="{BD434DDD-1AAA-4312-B602-270CB9DB40C7}" presName="vert1" presStyleCnt="0"/>
      <dgm:spPr/>
    </dgm:pt>
    <dgm:pt modelId="{80D3FA3D-3199-4BA6-833E-54A38F09E5B5}" type="pres">
      <dgm:prSet presAssocID="{AEB62960-8B94-4ABC-98C8-10856E11931A}" presName="thickLine" presStyleLbl="alignNode1" presStyleIdx="8" presStyleCnt="9"/>
      <dgm:spPr/>
    </dgm:pt>
    <dgm:pt modelId="{7273DB64-BA80-460D-8F0A-6B7F1AA81EB2}" type="pres">
      <dgm:prSet presAssocID="{AEB62960-8B94-4ABC-98C8-10856E11931A}" presName="horz1" presStyleCnt="0"/>
      <dgm:spPr/>
    </dgm:pt>
    <dgm:pt modelId="{C44078D8-D83C-4EC2-9E23-D64BE364ECA0}" type="pres">
      <dgm:prSet presAssocID="{AEB62960-8B94-4ABC-98C8-10856E11931A}" presName="tx1" presStyleLbl="revTx" presStyleIdx="8" presStyleCnt="9"/>
      <dgm:spPr/>
    </dgm:pt>
    <dgm:pt modelId="{E124C23D-8C59-41B9-B16D-124AA4D867CA}" type="pres">
      <dgm:prSet presAssocID="{AEB62960-8B94-4ABC-98C8-10856E11931A}" presName="vert1" presStyleCnt="0"/>
      <dgm:spPr/>
    </dgm:pt>
  </dgm:ptLst>
  <dgm:cxnLst>
    <dgm:cxn modelId="{4425370F-33C8-4DA2-9D7B-F5C496C39201}" type="presOf" srcId="{65E24C61-A616-45FF-9389-63B29CCE6D69}" destId="{6F82B83E-13BB-430E-A11F-C9BF0798E498}" srcOrd="0" destOrd="0" presId="urn:microsoft.com/office/officeart/2008/layout/LinedList"/>
    <dgm:cxn modelId="{4F2AC518-B106-4603-B03A-CD845BD13267}" type="presOf" srcId="{833E4033-B824-4496-89BC-80551E0CEBFA}" destId="{84A20E39-ACD7-456F-A9D5-3680C06D4BC6}" srcOrd="0" destOrd="0" presId="urn:microsoft.com/office/officeart/2008/layout/LinedList"/>
    <dgm:cxn modelId="{03D81A5D-E6E0-4D38-B9A7-432AB4EE9475}" srcId="{65E24C61-A616-45FF-9389-63B29CCE6D69}" destId="{833E4033-B824-4496-89BC-80551E0CEBFA}" srcOrd="1" destOrd="0" parTransId="{BBAB5564-6BB8-4316-9C37-2D1E06B49827}" sibTransId="{E67C2DFF-0DE7-4ACD-BF04-7CBC79F9C64F}"/>
    <dgm:cxn modelId="{B539D262-614F-4CEA-B22C-7CA76966A7DD}" srcId="{65E24C61-A616-45FF-9389-63B29CCE6D69}" destId="{7522929D-0558-443F-A6E6-8892D5EF1ACD}" srcOrd="2" destOrd="0" parTransId="{7425A191-DB76-4294-B6C4-5A0B6FBE882B}" sibTransId="{7CED4A27-68C4-4BF0-82D1-96E4CE419549}"/>
    <dgm:cxn modelId="{3363EB63-CC18-4EA0-B3B5-2F747675E2BC}" srcId="{65E24C61-A616-45FF-9389-63B29CCE6D69}" destId="{AEB62960-8B94-4ABC-98C8-10856E11931A}" srcOrd="8" destOrd="0" parTransId="{EC60CA0E-7E6B-4CBA-8ECF-9E48FC5460B5}" sibTransId="{B562CA84-1FE3-41BE-BF95-195CE1F043F9}"/>
    <dgm:cxn modelId="{DC61E166-40D5-4739-B359-E97EA1A9C065}" type="presOf" srcId="{E171BBE5-B6E3-499E-80C8-7255C91F9F9E}" destId="{6B738CAA-AF34-41CF-8421-2157C984D245}" srcOrd="0" destOrd="0" presId="urn:microsoft.com/office/officeart/2008/layout/LinedList"/>
    <dgm:cxn modelId="{0B4CBE7E-0FCB-417E-A636-4F05DB5E605D}" srcId="{65E24C61-A616-45FF-9389-63B29CCE6D69}" destId="{2268EBF0-0FE4-4C5E-A8F6-231E24E86A07}" srcOrd="6" destOrd="0" parTransId="{538C2F8C-0931-42A0-83FE-85D38408FF5E}" sibTransId="{13053437-2D5E-4D57-BCE7-722CCD91DFE7}"/>
    <dgm:cxn modelId="{ED58CB84-2012-4650-B343-1A855B07C5A4}" srcId="{65E24C61-A616-45FF-9389-63B29CCE6D69}" destId="{2AE10271-D1BC-4161-A4A9-645B41846F86}" srcOrd="0" destOrd="0" parTransId="{22F366E0-1EF5-4762-8039-40146DA13DFF}" sibTransId="{B49083D2-0D41-4BE4-A5E4-4A25240C4932}"/>
    <dgm:cxn modelId="{3FBFAA94-3FB6-4F50-834C-36E31A78737F}" type="presOf" srcId="{A36BA6F5-CA21-45CC-803E-9F900792C37B}" destId="{F38705D4-19C8-42F3-A3F8-641E5944FD5A}" srcOrd="0" destOrd="0" presId="urn:microsoft.com/office/officeart/2008/layout/LinedList"/>
    <dgm:cxn modelId="{B9E7929A-9B50-4F68-AF7D-5B7FBC109B60}" srcId="{65E24C61-A616-45FF-9389-63B29CCE6D69}" destId="{A36BA6F5-CA21-45CC-803E-9F900792C37B}" srcOrd="5" destOrd="0" parTransId="{F265C21E-E3A9-48DC-98B3-315B99B09CC2}" sibTransId="{7538D5DB-5CA6-4F8A-9165-FF7155F8B5A8}"/>
    <dgm:cxn modelId="{F8260E9D-7916-468C-909F-EAF877190EC5}" type="presOf" srcId="{AEB62960-8B94-4ABC-98C8-10856E11931A}" destId="{C44078D8-D83C-4EC2-9E23-D64BE364ECA0}" srcOrd="0" destOrd="0" presId="urn:microsoft.com/office/officeart/2008/layout/LinedList"/>
    <dgm:cxn modelId="{D39761A5-F2D8-4615-9084-17010A9D77D6}" type="presOf" srcId="{7522929D-0558-443F-A6E6-8892D5EF1ACD}" destId="{E0DACA25-6A99-4B71-9C7E-C1681E25C6EC}" srcOrd="0" destOrd="0" presId="urn:microsoft.com/office/officeart/2008/layout/LinedList"/>
    <dgm:cxn modelId="{954B7EAF-9D5A-4F66-BCC9-F74F635127F3}" srcId="{65E24C61-A616-45FF-9389-63B29CCE6D69}" destId="{BD434DDD-1AAA-4312-B602-270CB9DB40C7}" srcOrd="7" destOrd="0" parTransId="{C73485AF-98B4-4257-AD85-29511DA69F2F}" sibTransId="{7E587DF1-D7A2-4E96-A1AF-FEA7766604EA}"/>
    <dgm:cxn modelId="{C41D4AB2-F882-4136-BBF0-3D100B7FD68A}" type="presOf" srcId="{DF1DC1DC-3AAD-4A5E-9882-16E833B498E4}" destId="{C2382A28-CF7F-40F0-9564-A776A78A3EE6}" srcOrd="0" destOrd="0" presId="urn:microsoft.com/office/officeart/2008/layout/LinedList"/>
    <dgm:cxn modelId="{74272EB4-C866-4C50-A732-DB933E303DD4}" srcId="{65E24C61-A616-45FF-9389-63B29CCE6D69}" destId="{E171BBE5-B6E3-499E-80C8-7255C91F9F9E}" srcOrd="4" destOrd="0" parTransId="{7EA3C558-8DF2-4965-BB4A-33070BA8762F}" sibTransId="{D0C862CE-D7BA-4FB5-BF50-42802D7DDE04}"/>
    <dgm:cxn modelId="{946286CE-D644-4CE2-B3D4-DEBE5EFA0D5A}" type="presOf" srcId="{2268EBF0-0FE4-4C5E-A8F6-231E24E86A07}" destId="{04021191-F442-46CA-9985-6E6FC64AF3AA}" srcOrd="0" destOrd="0" presId="urn:microsoft.com/office/officeart/2008/layout/LinedList"/>
    <dgm:cxn modelId="{B3D46DD5-63C1-4D7A-B134-F770E794D441}" type="presOf" srcId="{2AE10271-D1BC-4161-A4A9-645B41846F86}" destId="{F8B65803-826D-4069-A1C4-C5FEC725E38C}" srcOrd="0" destOrd="0" presId="urn:microsoft.com/office/officeart/2008/layout/LinedList"/>
    <dgm:cxn modelId="{A577EBD7-FEE3-4EAB-A7B3-C697A0F90B13}" type="presOf" srcId="{BD434DDD-1AAA-4312-B602-270CB9DB40C7}" destId="{E97A40C4-7E95-4BB3-9FD0-9F0A24027492}" srcOrd="0" destOrd="0" presId="urn:microsoft.com/office/officeart/2008/layout/LinedList"/>
    <dgm:cxn modelId="{342C40F6-A178-4138-A7F0-D7B161836879}" srcId="{65E24C61-A616-45FF-9389-63B29CCE6D69}" destId="{DF1DC1DC-3AAD-4A5E-9882-16E833B498E4}" srcOrd="3" destOrd="0" parTransId="{161EC17C-C531-4991-A03E-327B65AF7F1E}" sibTransId="{BF4F87B9-F645-4B25-BA27-F93601FDE827}"/>
    <dgm:cxn modelId="{5F9CCBD2-E1BC-40A8-839B-1E76ACD63D67}" type="presParOf" srcId="{6F82B83E-13BB-430E-A11F-C9BF0798E498}" destId="{E8CE3334-26FF-42CA-9104-FDCABDA4C569}" srcOrd="0" destOrd="0" presId="urn:microsoft.com/office/officeart/2008/layout/LinedList"/>
    <dgm:cxn modelId="{5C32FB7A-6DF5-4BD2-846D-2D99EB7DE44F}" type="presParOf" srcId="{6F82B83E-13BB-430E-A11F-C9BF0798E498}" destId="{4D4DF9DE-EFDE-45E8-B636-5BC8D6C16A2F}" srcOrd="1" destOrd="0" presId="urn:microsoft.com/office/officeart/2008/layout/LinedList"/>
    <dgm:cxn modelId="{9EAE5AC3-391C-4C75-8EC7-A9C7DAF6129C}" type="presParOf" srcId="{4D4DF9DE-EFDE-45E8-B636-5BC8D6C16A2F}" destId="{F8B65803-826D-4069-A1C4-C5FEC725E38C}" srcOrd="0" destOrd="0" presId="urn:microsoft.com/office/officeart/2008/layout/LinedList"/>
    <dgm:cxn modelId="{98306813-FB91-489E-B614-248C6687B899}" type="presParOf" srcId="{4D4DF9DE-EFDE-45E8-B636-5BC8D6C16A2F}" destId="{47BC0408-7833-4DDB-A837-F70A5C4DE2C3}" srcOrd="1" destOrd="0" presId="urn:microsoft.com/office/officeart/2008/layout/LinedList"/>
    <dgm:cxn modelId="{194FD191-A18B-4582-878D-07F907CA6E17}" type="presParOf" srcId="{6F82B83E-13BB-430E-A11F-C9BF0798E498}" destId="{17DA788D-4959-426A-AA69-630A0529F953}" srcOrd="2" destOrd="0" presId="urn:microsoft.com/office/officeart/2008/layout/LinedList"/>
    <dgm:cxn modelId="{5AF41C09-C9B0-4B51-92FB-482ED2DC8D3A}" type="presParOf" srcId="{6F82B83E-13BB-430E-A11F-C9BF0798E498}" destId="{A2C7AA90-D93E-4F19-B4FD-A3FCC8965D30}" srcOrd="3" destOrd="0" presId="urn:microsoft.com/office/officeart/2008/layout/LinedList"/>
    <dgm:cxn modelId="{8606E1EE-5EC6-44A5-A404-48F36097BE63}" type="presParOf" srcId="{A2C7AA90-D93E-4F19-B4FD-A3FCC8965D30}" destId="{84A20E39-ACD7-456F-A9D5-3680C06D4BC6}" srcOrd="0" destOrd="0" presId="urn:microsoft.com/office/officeart/2008/layout/LinedList"/>
    <dgm:cxn modelId="{83881C93-3055-4071-BFCA-342658A53CBD}" type="presParOf" srcId="{A2C7AA90-D93E-4F19-B4FD-A3FCC8965D30}" destId="{72C8076B-AF3F-41F9-9D1E-A2D2121BC57B}" srcOrd="1" destOrd="0" presId="urn:microsoft.com/office/officeart/2008/layout/LinedList"/>
    <dgm:cxn modelId="{19141E46-B6B1-4AF3-AE61-E6591EF5A1FE}" type="presParOf" srcId="{6F82B83E-13BB-430E-A11F-C9BF0798E498}" destId="{1C42F401-1D6D-4532-BE6A-040FB8FF9DBE}" srcOrd="4" destOrd="0" presId="urn:microsoft.com/office/officeart/2008/layout/LinedList"/>
    <dgm:cxn modelId="{0933FD29-2945-48DA-A49B-BC180524A8AA}" type="presParOf" srcId="{6F82B83E-13BB-430E-A11F-C9BF0798E498}" destId="{32E39A4C-9F86-4FB9-BBBE-0D72E8C0BF06}" srcOrd="5" destOrd="0" presId="urn:microsoft.com/office/officeart/2008/layout/LinedList"/>
    <dgm:cxn modelId="{C3D58AAA-AC88-450B-BD54-7F0A2AD6CDEA}" type="presParOf" srcId="{32E39A4C-9F86-4FB9-BBBE-0D72E8C0BF06}" destId="{E0DACA25-6A99-4B71-9C7E-C1681E25C6EC}" srcOrd="0" destOrd="0" presId="urn:microsoft.com/office/officeart/2008/layout/LinedList"/>
    <dgm:cxn modelId="{31448720-C38B-4AB2-B62B-D7D9FF4CE09D}" type="presParOf" srcId="{32E39A4C-9F86-4FB9-BBBE-0D72E8C0BF06}" destId="{0954F458-4866-421B-B51B-79B17100427A}" srcOrd="1" destOrd="0" presId="urn:microsoft.com/office/officeart/2008/layout/LinedList"/>
    <dgm:cxn modelId="{65B6568B-92EE-488C-A6C1-11AFD27774DE}" type="presParOf" srcId="{6F82B83E-13BB-430E-A11F-C9BF0798E498}" destId="{14FAEFD0-1C3F-4C29-99F9-0F94543AFF66}" srcOrd="6" destOrd="0" presId="urn:microsoft.com/office/officeart/2008/layout/LinedList"/>
    <dgm:cxn modelId="{558073F5-0ED6-4C42-BE8D-BF92943751A7}" type="presParOf" srcId="{6F82B83E-13BB-430E-A11F-C9BF0798E498}" destId="{8BCB8EA7-B5B8-46E3-8693-80631F032FF8}" srcOrd="7" destOrd="0" presId="urn:microsoft.com/office/officeart/2008/layout/LinedList"/>
    <dgm:cxn modelId="{EE0488DB-6AF4-415E-93D8-912DFA56C3A1}" type="presParOf" srcId="{8BCB8EA7-B5B8-46E3-8693-80631F032FF8}" destId="{C2382A28-CF7F-40F0-9564-A776A78A3EE6}" srcOrd="0" destOrd="0" presId="urn:microsoft.com/office/officeart/2008/layout/LinedList"/>
    <dgm:cxn modelId="{F0D133D1-665D-495A-829B-E9D61FE0738B}" type="presParOf" srcId="{8BCB8EA7-B5B8-46E3-8693-80631F032FF8}" destId="{E58C8271-3A58-4315-B499-8B709AD4C2B6}" srcOrd="1" destOrd="0" presId="urn:microsoft.com/office/officeart/2008/layout/LinedList"/>
    <dgm:cxn modelId="{382881DF-3375-45CF-B243-DB1FAA9C7E7A}" type="presParOf" srcId="{6F82B83E-13BB-430E-A11F-C9BF0798E498}" destId="{7B19E70B-C8D8-4F8E-A6C8-EAA6B2ADD8E4}" srcOrd="8" destOrd="0" presId="urn:microsoft.com/office/officeart/2008/layout/LinedList"/>
    <dgm:cxn modelId="{29D98567-37BA-4D89-BBB8-EA99BBF2A5D4}" type="presParOf" srcId="{6F82B83E-13BB-430E-A11F-C9BF0798E498}" destId="{34B1ECB3-1B57-4562-B855-5735BE1E0C54}" srcOrd="9" destOrd="0" presId="urn:microsoft.com/office/officeart/2008/layout/LinedList"/>
    <dgm:cxn modelId="{CEF1ECF2-D44D-4A33-843B-744ED50B9C65}" type="presParOf" srcId="{34B1ECB3-1B57-4562-B855-5735BE1E0C54}" destId="{6B738CAA-AF34-41CF-8421-2157C984D245}" srcOrd="0" destOrd="0" presId="urn:microsoft.com/office/officeart/2008/layout/LinedList"/>
    <dgm:cxn modelId="{A16CEAF1-011A-48FD-A623-1442B494F4D5}" type="presParOf" srcId="{34B1ECB3-1B57-4562-B855-5735BE1E0C54}" destId="{A78B76C7-FFD0-4B58-9F65-C984DDB193F7}" srcOrd="1" destOrd="0" presId="urn:microsoft.com/office/officeart/2008/layout/LinedList"/>
    <dgm:cxn modelId="{BA114FAF-AA1E-4A20-81C2-E4122C103155}" type="presParOf" srcId="{6F82B83E-13BB-430E-A11F-C9BF0798E498}" destId="{BCF4D6A9-DB87-4F94-9803-D20EF76E37F3}" srcOrd="10" destOrd="0" presId="urn:microsoft.com/office/officeart/2008/layout/LinedList"/>
    <dgm:cxn modelId="{0F27BB9C-8F71-4CE0-AE2A-E8719A6F5E38}" type="presParOf" srcId="{6F82B83E-13BB-430E-A11F-C9BF0798E498}" destId="{7A60977B-480E-4F24-B476-F6D8544ABBDF}" srcOrd="11" destOrd="0" presId="urn:microsoft.com/office/officeart/2008/layout/LinedList"/>
    <dgm:cxn modelId="{0093BA21-4A24-46A9-AEBA-3B2F270EA9A4}" type="presParOf" srcId="{7A60977B-480E-4F24-B476-F6D8544ABBDF}" destId="{F38705D4-19C8-42F3-A3F8-641E5944FD5A}" srcOrd="0" destOrd="0" presId="urn:microsoft.com/office/officeart/2008/layout/LinedList"/>
    <dgm:cxn modelId="{08A03078-C041-4CE0-B65B-78DB15639D5D}" type="presParOf" srcId="{7A60977B-480E-4F24-B476-F6D8544ABBDF}" destId="{F6D5C3B1-B585-44BA-977A-26ECE3F03D6F}" srcOrd="1" destOrd="0" presId="urn:microsoft.com/office/officeart/2008/layout/LinedList"/>
    <dgm:cxn modelId="{71E85203-A439-4200-A9EA-BEE86AD8F026}" type="presParOf" srcId="{6F82B83E-13BB-430E-A11F-C9BF0798E498}" destId="{19C1050A-BEB5-4CD8-839F-8BD4B1C2D061}" srcOrd="12" destOrd="0" presId="urn:microsoft.com/office/officeart/2008/layout/LinedList"/>
    <dgm:cxn modelId="{190EC9A0-D380-4032-8AC2-98A7DA67F399}" type="presParOf" srcId="{6F82B83E-13BB-430E-A11F-C9BF0798E498}" destId="{30AE0F99-065E-4CD5-A122-10BDDA445CFB}" srcOrd="13" destOrd="0" presId="urn:microsoft.com/office/officeart/2008/layout/LinedList"/>
    <dgm:cxn modelId="{C9A090E8-8B27-4B7D-BA1D-CC56352B876A}" type="presParOf" srcId="{30AE0F99-065E-4CD5-A122-10BDDA445CFB}" destId="{04021191-F442-46CA-9985-6E6FC64AF3AA}" srcOrd="0" destOrd="0" presId="urn:microsoft.com/office/officeart/2008/layout/LinedList"/>
    <dgm:cxn modelId="{227E27C3-0395-4515-A75A-918B514291D0}" type="presParOf" srcId="{30AE0F99-065E-4CD5-A122-10BDDA445CFB}" destId="{B19A8176-C432-413C-B0B7-409216D51281}" srcOrd="1" destOrd="0" presId="urn:microsoft.com/office/officeart/2008/layout/LinedList"/>
    <dgm:cxn modelId="{0B7CCFD4-263A-49CA-A115-BCF7545DDB0E}" type="presParOf" srcId="{6F82B83E-13BB-430E-A11F-C9BF0798E498}" destId="{6D38371C-D717-4783-BD15-1DD3B4EA3E19}" srcOrd="14" destOrd="0" presId="urn:microsoft.com/office/officeart/2008/layout/LinedList"/>
    <dgm:cxn modelId="{26FF3CF9-AA49-425A-9DAB-431235C54645}" type="presParOf" srcId="{6F82B83E-13BB-430E-A11F-C9BF0798E498}" destId="{750D7E50-5480-4282-9D5D-1F8EFE6AEDFB}" srcOrd="15" destOrd="0" presId="urn:microsoft.com/office/officeart/2008/layout/LinedList"/>
    <dgm:cxn modelId="{8C038F66-CEAF-4A42-94A9-F5366CE96610}" type="presParOf" srcId="{750D7E50-5480-4282-9D5D-1F8EFE6AEDFB}" destId="{E97A40C4-7E95-4BB3-9FD0-9F0A24027492}" srcOrd="0" destOrd="0" presId="urn:microsoft.com/office/officeart/2008/layout/LinedList"/>
    <dgm:cxn modelId="{835BEE65-4C7C-4845-8817-A930D2FD11AD}" type="presParOf" srcId="{750D7E50-5480-4282-9D5D-1F8EFE6AEDFB}" destId="{00CFA4E1-B1C6-45C5-B1F1-0E41D11CF5CB}" srcOrd="1" destOrd="0" presId="urn:microsoft.com/office/officeart/2008/layout/LinedList"/>
    <dgm:cxn modelId="{0B6FADEE-0379-4742-B7B9-AE8D69D77909}" type="presParOf" srcId="{6F82B83E-13BB-430E-A11F-C9BF0798E498}" destId="{80D3FA3D-3199-4BA6-833E-54A38F09E5B5}" srcOrd="16" destOrd="0" presId="urn:microsoft.com/office/officeart/2008/layout/LinedList"/>
    <dgm:cxn modelId="{055E8B3C-2BE6-4E20-838E-5698F368C082}" type="presParOf" srcId="{6F82B83E-13BB-430E-A11F-C9BF0798E498}" destId="{7273DB64-BA80-460D-8F0A-6B7F1AA81EB2}" srcOrd="17" destOrd="0" presId="urn:microsoft.com/office/officeart/2008/layout/LinedList"/>
    <dgm:cxn modelId="{9A507330-52C3-48AE-B3F8-A0929E4A6E95}" type="presParOf" srcId="{7273DB64-BA80-460D-8F0A-6B7F1AA81EB2}" destId="{C44078D8-D83C-4EC2-9E23-D64BE364ECA0}" srcOrd="0" destOrd="0" presId="urn:microsoft.com/office/officeart/2008/layout/LinedList"/>
    <dgm:cxn modelId="{0093A299-247A-4FCE-B104-66234896A61D}" type="presParOf" srcId="{7273DB64-BA80-460D-8F0A-6B7F1AA81EB2}" destId="{E124C23D-8C59-41B9-B16D-124AA4D867C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E24C61-A616-45FF-9389-63B29CCE6D69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2AE10271-D1BC-4161-A4A9-645B41846F86}">
      <dgm:prSet/>
      <dgm:spPr/>
      <dgm:t>
        <a:bodyPr/>
        <a:lstStyle/>
        <a:p>
          <a:r>
            <a:rPr lang="cs-CZ" dirty="0"/>
            <a:t>Naučil se báseň </a:t>
          </a:r>
          <a:r>
            <a:rPr lang="cs-CZ" b="1" dirty="0">
              <a:solidFill>
                <a:srgbClr val="00B050"/>
              </a:solidFill>
              <a:highlight>
                <a:srgbClr val="FFFF00"/>
              </a:highlight>
            </a:rPr>
            <a:t>rychle</a:t>
          </a:r>
          <a:r>
            <a:rPr lang="cs-CZ" dirty="0"/>
            <a:t> </a:t>
          </a:r>
          <a:r>
            <a:rPr lang="cs-CZ" b="1" dirty="0">
              <a:solidFill>
                <a:srgbClr val="00B050"/>
              </a:solidFill>
              <a:highlight>
                <a:srgbClr val="FFFF00"/>
              </a:highlight>
            </a:rPr>
            <a:t>zpaměti.</a:t>
          </a:r>
          <a:r>
            <a:rPr lang="cs-CZ" dirty="0"/>
            <a:t> </a:t>
          </a:r>
          <a:endParaRPr lang="en-US" dirty="0"/>
        </a:p>
      </dgm:t>
    </dgm:pt>
    <dgm:pt modelId="{22F366E0-1EF5-4762-8039-40146DA13DFF}" type="parTrans" cxnId="{ED58CB84-2012-4650-B343-1A855B07C5A4}">
      <dgm:prSet/>
      <dgm:spPr/>
      <dgm:t>
        <a:bodyPr/>
        <a:lstStyle/>
        <a:p>
          <a:endParaRPr lang="en-US"/>
        </a:p>
      </dgm:t>
    </dgm:pt>
    <dgm:pt modelId="{B49083D2-0D41-4BE4-A5E4-4A25240C4932}" type="sibTrans" cxnId="{ED58CB84-2012-4650-B343-1A855B07C5A4}">
      <dgm:prSet/>
      <dgm:spPr/>
      <dgm:t>
        <a:bodyPr/>
        <a:lstStyle/>
        <a:p>
          <a:endParaRPr lang="en-US"/>
        </a:p>
      </dgm:t>
    </dgm:pt>
    <dgm:pt modelId="{833E4033-B824-4496-89BC-80551E0CEBFA}">
      <dgm:prSet/>
      <dgm:spPr/>
      <dgm:t>
        <a:bodyPr/>
        <a:lstStyle/>
        <a:p>
          <a:r>
            <a:rPr lang="cs-CZ" dirty="0"/>
            <a:t>Vítek se </a:t>
          </a:r>
          <a:r>
            <a:rPr lang="cs-CZ" b="1" dirty="0">
              <a:solidFill>
                <a:srgbClr val="00B050"/>
              </a:solidFill>
              <a:highlight>
                <a:srgbClr val="FFFF00"/>
              </a:highlight>
            </a:rPr>
            <a:t>málokdy</a:t>
          </a:r>
          <a:r>
            <a:rPr lang="cs-CZ" dirty="0"/>
            <a:t> trefil do koše. </a:t>
          </a:r>
          <a:endParaRPr lang="en-US" dirty="0"/>
        </a:p>
      </dgm:t>
    </dgm:pt>
    <dgm:pt modelId="{BBAB5564-6BB8-4316-9C37-2D1E06B49827}" type="parTrans" cxnId="{03D81A5D-E6E0-4D38-B9A7-432AB4EE9475}">
      <dgm:prSet/>
      <dgm:spPr/>
      <dgm:t>
        <a:bodyPr/>
        <a:lstStyle/>
        <a:p>
          <a:endParaRPr lang="en-US"/>
        </a:p>
      </dgm:t>
    </dgm:pt>
    <dgm:pt modelId="{E67C2DFF-0DE7-4ACD-BF04-7CBC79F9C64F}" type="sibTrans" cxnId="{03D81A5D-E6E0-4D38-B9A7-432AB4EE9475}">
      <dgm:prSet/>
      <dgm:spPr/>
      <dgm:t>
        <a:bodyPr/>
        <a:lstStyle/>
        <a:p>
          <a:endParaRPr lang="en-US"/>
        </a:p>
      </dgm:t>
    </dgm:pt>
    <dgm:pt modelId="{7522929D-0558-443F-A6E6-8892D5EF1ACD}">
      <dgm:prSet/>
      <dgm:spPr/>
      <dgm:t>
        <a:bodyPr/>
        <a:lstStyle/>
        <a:p>
          <a:r>
            <a:rPr lang="cs-CZ" dirty="0"/>
            <a:t>Diktát žáci napsali </a:t>
          </a:r>
          <a:r>
            <a:rPr lang="cs-CZ" b="1" dirty="0">
              <a:solidFill>
                <a:srgbClr val="00B050"/>
              </a:solidFill>
              <a:highlight>
                <a:srgbClr val="FFFF00"/>
              </a:highlight>
            </a:rPr>
            <a:t>zcela</a:t>
          </a:r>
          <a:r>
            <a:rPr lang="cs-CZ" dirty="0"/>
            <a:t> </a:t>
          </a:r>
          <a:r>
            <a:rPr lang="cs-CZ" b="1" dirty="0">
              <a:solidFill>
                <a:srgbClr val="00B050"/>
              </a:solidFill>
              <a:highlight>
                <a:srgbClr val="FFFF00"/>
              </a:highlight>
            </a:rPr>
            <a:t>správně</a:t>
          </a:r>
          <a:r>
            <a:rPr lang="cs-CZ" dirty="0"/>
            <a:t>.</a:t>
          </a:r>
          <a:endParaRPr lang="en-US" dirty="0"/>
        </a:p>
      </dgm:t>
    </dgm:pt>
    <dgm:pt modelId="{7425A191-DB76-4294-B6C4-5A0B6FBE882B}" type="parTrans" cxnId="{B539D262-614F-4CEA-B22C-7CA76966A7DD}">
      <dgm:prSet/>
      <dgm:spPr/>
      <dgm:t>
        <a:bodyPr/>
        <a:lstStyle/>
        <a:p>
          <a:endParaRPr lang="en-US"/>
        </a:p>
      </dgm:t>
    </dgm:pt>
    <dgm:pt modelId="{7CED4A27-68C4-4BF0-82D1-96E4CE419549}" type="sibTrans" cxnId="{B539D262-614F-4CEA-B22C-7CA76966A7DD}">
      <dgm:prSet/>
      <dgm:spPr/>
      <dgm:t>
        <a:bodyPr/>
        <a:lstStyle/>
        <a:p>
          <a:endParaRPr lang="en-US"/>
        </a:p>
      </dgm:t>
    </dgm:pt>
    <dgm:pt modelId="{DF1DC1DC-3AAD-4A5E-9882-16E833B498E4}">
      <dgm:prSet/>
      <dgm:spPr/>
      <dgm:t>
        <a:bodyPr/>
        <a:lstStyle/>
        <a:p>
          <a:r>
            <a:rPr lang="cs-CZ" dirty="0"/>
            <a:t>Dýchejte </a:t>
          </a:r>
          <a:r>
            <a:rPr lang="cs-CZ" b="1" dirty="0">
              <a:solidFill>
                <a:srgbClr val="00B050"/>
              </a:solidFill>
              <a:highlight>
                <a:srgbClr val="FFFF00"/>
              </a:highlight>
            </a:rPr>
            <a:t>zhluboka</a:t>
          </a:r>
          <a:r>
            <a:rPr lang="cs-CZ" dirty="0"/>
            <a:t>. </a:t>
          </a:r>
          <a:endParaRPr lang="en-US" dirty="0"/>
        </a:p>
      </dgm:t>
    </dgm:pt>
    <dgm:pt modelId="{161EC17C-C531-4991-A03E-327B65AF7F1E}" type="parTrans" cxnId="{342C40F6-A178-4138-A7F0-D7B161836879}">
      <dgm:prSet/>
      <dgm:spPr/>
      <dgm:t>
        <a:bodyPr/>
        <a:lstStyle/>
        <a:p>
          <a:endParaRPr lang="en-US"/>
        </a:p>
      </dgm:t>
    </dgm:pt>
    <dgm:pt modelId="{BF4F87B9-F645-4B25-BA27-F93601FDE827}" type="sibTrans" cxnId="{342C40F6-A178-4138-A7F0-D7B161836879}">
      <dgm:prSet/>
      <dgm:spPr/>
      <dgm:t>
        <a:bodyPr/>
        <a:lstStyle/>
        <a:p>
          <a:endParaRPr lang="en-US"/>
        </a:p>
      </dgm:t>
    </dgm:pt>
    <dgm:pt modelId="{E171BBE5-B6E3-499E-80C8-7255C91F9F9E}">
      <dgm:prSet/>
      <dgm:spPr/>
      <dgm:t>
        <a:bodyPr/>
        <a:lstStyle/>
        <a:p>
          <a:r>
            <a:rPr lang="cs-CZ" dirty="0"/>
            <a:t>Jeho názor byl </a:t>
          </a:r>
          <a:r>
            <a:rPr lang="cs-CZ" b="1" dirty="0">
              <a:solidFill>
                <a:srgbClr val="00B050"/>
              </a:solidFill>
              <a:highlight>
                <a:srgbClr val="FFFF00"/>
              </a:highlight>
            </a:rPr>
            <a:t>úplně</a:t>
          </a:r>
          <a:r>
            <a:rPr lang="cs-CZ" dirty="0"/>
            <a:t> chybný. </a:t>
          </a:r>
          <a:endParaRPr lang="en-US" dirty="0"/>
        </a:p>
      </dgm:t>
    </dgm:pt>
    <dgm:pt modelId="{7EA3C558-8DF2-4965-BB4A-33070BA8762F}" type="parTrans" cxnId="{74272EB4-C866-4C50-A732-DB933E303DD4}">
      <dgm:prSet/>
      <dgm:spPr/>
      <dgm:t>
        <a:bodyPr/>
        <a:lstStyle/>
        <a:p>
          <a:endParaRPr lang="en-US"/>
        </a:p>
      </dgm:t>
    </dgm:pt>
    <dgm:pt modelId="{D0C862CE-D7BA-4FB5-BF50-42802D7DDE04}" type="sibTrans" cxnId="{74272EB4-C866-4C50-A732-DB933E303DD4}">
      <dgm:prSet/>
      <dgm:spPr/>
      <dgm:t>
        <a:bodyPr/>
        <a:lstStyle/>
        <a:p>
          <a:endParaRPr lang="en-US"/>
        </a:p>
      </dgm:t>
    </dgm:pt>
    <dgm:pt modelId="{A36BA6F5-CA21-45CC-803E-9F900792C37B}">
      <dgm:prSet/>
      <dgm:spPr/>
      <dgm:t>
        <a:bodyPr/>
        <a:lstStyle/>
        <a:p>
          <a:r>
            <a:rPr lang="cs-CZ" b="1" dirty="0">
              <a:solidFill>
                <a:srgbClr val="00B050"/>
              </a:solidFill>
              <a:highlight>
                <a:srgbClr val="FFFF00"/>
              </a:highlight>
            </a:rPr>
            <a:t>Znenadání</a:t>
          </a:r>
          <a:r>
            <a:rPr lang="cs-CZ" dirty="0"/>
            <a:t> se otevřely dveře. </a:t>
          </a:r>
          <a:endParaRPr lang="en-US" dirty="0"/>
        </a:p>
      </dgm:t>
    </dgm:pt>
    <dgm:pt modelId="{F265C21E-E3A9-48DC-98B3-315B99B09CC2}" type="parTrans" cxnId="{B9E7929A-9B50-4F68-AF7D-5B7FBC109B60}">
      <dgm:prSet/>
      <dgm:spPr/>
      <dgm:t>
        <a:bodyPr/>
        <a:lstStyle/>
        <a:p>
          <a:endParaRPr lang="en-US"/>
        </a:p>
      </dgm:t>
    </dgm:pt>
    <dgm:pt modelId="{7538D5DB-5CA6-4F8A-9165-FF7155F8B5A8}" type="sibTrans" cxnId="{B9E7929A-9B50-4F68-AF7D-5B7FBC109B60}">
      <dgm:prSet/>
      <dgm:spPr/>
      <dgm:t>
        <a:bodyPr/>
        <a:lstStyle/>
        <a:p>
          <a:endParaRPr lang="en-US"/>
        </a:p>
      </dgm:t>
    </dgm:pt>
    <dgm:pt modelId="{2268EBF0-0FE4-4C5E-A8F6-231E24E86A07}">
      <dgm:prSet/>
      <dgm:spPr/>
      <dgm:t>
        <a:bodyPr/>
        <a:lstStyle/>
        <a:p>
          <a:r>
            <a:rPr lang="cs-CZ" dirty="0"/>
            <a:t>Přišel </a:t>
          </a:r>
          <a:r>
            <a:rPr lang="cs-CZ" b="1" dirty="0">
              <a:solidFill>
                <a:srgbClr val="00B050"/>
              </a:solidFill>
              <a:highlight>
                <a:srgbClr val="FFFF00"/>
              </a:highlight>
            </a:rPr>
            <a:t>pozdě</a:t>
          </a:r>
          <a:r>
            <a:rPr lang="cs-CZ" dirty="0"/>
            <a:t> </a:t>
          </a:r>
          <a:r>
            <a:rPr lang="cs-CZ" b="1" dirty="0">
              <a:solidFill>
                <a:srgbClr val="00B050"/>
              </a:solidFill>
              <a:highlight>
                <a:srgbClr val="FFFF00"/>
              </a:highlight>
            </a:rPr>
            <a:t>večer</a:t>
          </a:r>
          <a:r>
            <a:rPr lang="cs-CZ" dirty="0"/>
            <a:t>. </a:t>
          </a:r>
          <a:endParaRPr lang="en-US" dirty="0"/>
        </a:p>
      </dgm:t>
    </dgm:pt>
    <dgm:pt modelId="{538C2F8C-0931-42A0-83FE-85D38408FF5E}" type="parTrans" cxnId="{0B4CBE7E-0FCB-417E-A636-4F05DB5E605D}">
      <dgm:prSet/>
      <dgm:spPr/>
      <dgm:t>
        <a:bodyPr/>
        <a:lstStyle/>
        <a:p>
          <a:endParaRPr lang="en-US"/>
        </a:p>
      </dgm:t>
    </dgm:pt>
    <dgm:pt modelId="{13053437-2D5E-4D57-BCE7-722CCD91DFE7}" type="sibTrans" cxnId="{0B4CBE7E-0FCB-417E-A636-4F05DB5E605D}">
      <dgm:prSet/>
      <dgm:spPr/>
      <dgm:t>
        <a:bodyPr/>
        <a:lstStyle/>
        <a:p>
          <a:endParaRPr lang="en-US"/>
        </a:p>
      </dgm:t>
    </dgm:pt>
    <dgm:pt modelId="{BD434DDD-1AAA-4312-B602-270CB9DB40C7}">
      <dgm:prSet/>
      <dgm:spPr/>
      <dgm:t>
        <a:bodyPr/>
        <a:lstStyle/>
        <a:p>
          <a:r>
            <a:rPr lang="cs-CZ" dirty="0"/>
            <a:t>Udělal to </a:t>
          </a:r>
          <a:r>
            <a:rPr lang="cs-CZ" b="1" dirty="0">
              <a:solidFill>
                <a:srgbClr val="00B050"/>
              </a:solidFill>
              <a:highlight>
                <a:srgbClr val="FFFF00"/>
              </a:highlight>
            </a:rPr>
            <a:t>určitě</a:t>
          </a:r>
          <a:r>
            <a:rPr lang="cs-CZ" dirty="0"/>
            <a:t> </a:t>
          </a:r>
          <a:r>
            <a:rPr lang="cs-CZ" b="1" dirty="0">
              <a:solidFill>
                <a:srgbClr val="00B050"/>
              </a:solidFill>
              <a:highlight>
                <a:srgbClr val="FFFF00"/>
              </a:highlight>
            </a:rPr>
            <a:t>schválně</a:t>
          </a:r>
          <a:r>
            <a:rPr lang="cs-CZ" dirty="0"/>
            <a:t>. </a:t>
          </a:r>
          <a:endParaRPr lang="en-US" dirty="0"/>
        </a:p>
      </dgm:t>
    </dgm:pt>
    <dgm:pt modelId="{C73485AF-98B4-4257-AD85-29511DA69F2F}" type="parTrans" cxnId="{954B7EAF-9D5A-4F66-BCC9-F74F635127F3}">
      <dgm:prSet/>
      <dgm:spPr/>
      <dgm:t>
        <a:bodyPr/>
        <a:lstStyle/>
        <a:p>
          <a:endParaRPr lang="en-US"/>
        </a:p>
      </dgm:t>
    </dgm:pt>
    <dgm:pt modelId="{7E587DF1-D7A2-4E96-A1AF-FEA7766604EA}" type="sibTrans" cxnId="{954B7EAF-9D5A-4F66-BCC9-F74F635127F3}">
      <dgm:prSet/>
      <dgm:spPr/>
      <dgm:t>
        <a:bodyPr/>
        <a:lstStyle/>
        <a:p>
          <a:endParaRPr lang="en-US"/>
        </a:p>
      </dgm:t>
    </dgm:pt>
    <dgm:pt modelId="{AEB62960-8B94-4ABC-98C8-10856E11931A}">
      <dgm:prSet/>
      <dgm:spPr/>
      <dgm:t>
        <a:bodyPr/>
        <a:lstStyle/>
        <a:p>
          <a:r>
            <a:rPr lang="cs-CZ" b="1" dirty="0">
              <a:solidFill>
                <a:srgbClr val="00B050"/>
              </a:solidFill>
              <a:highlight>
                <a:srgbClr val="FFFF00"/>
              </a:highlight>
            </a:rPr>
            <a:t>Někde</a:t>
          </a:r>
          <a:r>
            <a:rPr lang="cs-CZ" dirty="0"/>
            <a:t> ta tužka musí ležet. </a:t>
          </a:r>
          <a:endParaRPr lang="en-US" dirty="0"/>
        </a:p>
      </dgm:t>
    </dgm:pt>
    <dgm:pt modelId="{EC60CA0E-7E6B-4CBA-8ECF-9E48FC5460B5}" type="parTrans" cxnId="{3363EB63-CC18-4EA0-B3B5-2F747675E2BC}">
      <dgm:prSet/>
      <dgm:spPr/>
      <dgm:t>
        <a:bodyPr/>
        <a:lstStyle/>
        <a:p>
          <a:endParaRPr lang="en-US"/>
        </a:p>
      </dgm:t>
    </dgm:pt>
    <dgm:pt modelId="{B562CA84-1FE3-41BE-BF95-195CE1F043F9}" type="sibTrans" cxnId="{3363EB63-CC18-4EA0-B3B5-2F747675E2BC}">
      <dgm:prSet/>
      <dgm:spPr/>
      <dgm:t>
        <a:bodyPr/>
        <a:lstStyle/>
        <a:p>
          <a:endParaRPr lang="en-US"/>
        </a:p>
      </dgm:t>
    </dgm:pt>
    <dgm:pt modelId="{6F82B83E-13BB-430E-A11F-C9BF0798E498}" type="pres">
      <dgm:prSet presAssocID="{65E24C61-A616-45FF-9389-63B29CCE6D69}" presName="vert0" presStyleCnt="0">
        <dgm:presLayoutVars>
          <dgm:dir/>
          <dgm:animOne val="branch"/>
          <dgm:animLvl val="lvl"/>
        </dgm:presLayoutVars>
      </dgm:prSet>
      <dgm:spPr/>
    </dgm:pt>
    <dgm:pt modelId="{E8CE3334-26FF-42CA-9104-FDCABDA4C569}" type="pres">
      <dgm:prSet presAssocID="{2AE10271-D1BC-4161-A4A9-645B41846F86}" presName="thickLine" presStyleLbl="alignNode1" presStyleIdx="0" presStyleCnt="9"/>
      <dgm:spPr/>
    </dgm:pt>
    <dgm:pt modelId="{4D4DF9DE-EFDE-45E8-B636-5BC8D6C16A2F}" type="pres">
      <dgm:prSet presAssocID="{2AE10271-D1BC-4161-A4A9-645B41846F86}" presName="horz1" presStyleCnt="0"/>
      <dgm:spPr/>
    </dgm:pt>
    <dgm:pt modelId="{F8B65803-826D-4069-A1C4-C5FEC725E38C}" type="pres">
      <dgm:prSet presAssocID="{2AE10271-D1BC-4161-A4A9-645B41846F86}" presName="tx1" presStyleLbl="revTx" presStyleIdx="0" presStyleCnt="9"/>
      <dgm:spPr/>
    </dgm:pt>
    <dgm:pt modelId="{47BC0408-7833-4DDB-A837-F70A5C4DE2C3}" type="pres">
      <dgm:prSet presAssocID="{2AE10271-D1BC-4161-A4A9-645B41846F86}" presName="vert1" presStyleCnt="0"/>
      <dgm:spPr/>
    </dgm:pt>
    <dgm:pt modelId="{17DA788D-4959-426A-AA69-630A0529F953}" type="pres">
      <dgm:prSet presAssocID="{833E4033-B824-4496-89BC-80551E0CEBFA}" presName="thickLine" presStyleLbl="alignNode1" presStyleIdx="1" presStyleCnt="9"/>
      <dgm:spPr/>
    </dgm:pt>
    <dgm:pt modelId="{A2C7AA90-D93E-4F19-B4FD-A3FCC8965D30}" type="pres">
      <dgm:prSet presAssocID="{833E4033-B824-4496-89BC-80551E0CEBFA}" presName="horz1" presStyleCnt="0"/>
      <dgm:spPr/>
    </dgm:pt>
    <dgm:pt modelId="{84A20E39-ACD7-456F-A9D5-3680C06D4BC6}" type="pres">
      <dgm:prSet presAssocID="{833E4033-B824-4496-89BC-80551E0CEBFA}" presName="tx1" presStyleLbl="revTx" presStyleIdx="1" presStyleCnt="9"/>
      <dgm:spPr/>
    </dgm:pt>
    <dgm:pt modelId="{72C8076B-AF3F-41F9-9D1E-A2D2121BC57B}" type="pres">
      <dgm:prSet presAssocID="{833E4033-B824-4496-89BC-80551E0CEBFA}" presName="vert1" presStyleCnt="0"/>
      <dgm:spPr/>
    </dgm:pt>
    <dgm:pt modelId="{1C42F401-1D6D-4532-BE6A-040FB8FF9DBE}" type="pres">
      <dgm:prSet presAssocID="{7522929D-0558-443F-A6E6-8892D5EF1ACD}" presName="thickLine" presStyleLbl="alignNode1" presStyleIdx="2" presStyleCnt="9"/>
      <dgm:spPr/>
    </dgm:pt>
    <dgm:pt modelId="{32E39A4C-9F86-4FB9-BBBE-0D72E8C0BF06}" type="pres">
      <dgm:prSet presAssocID="{7522929D-0558-443F-A6E6-8892D5EF1ACD}" presName="horz1" presStyleCnt="0"/>
      <dgm:spPr/>
    </dgm:pt>
    <dgm:pt modelId="{E0DACA25-6A99-4B71-9C7E-C1681E25C6EC}" type="pres">
      <dgm:prSet presAssocID="{7522929D-0558-443F-A6E6-8892D5EF1ACD}" presName="tx1" presStyleLbl="revTx" presStyleIdx="2" presStyleCnt="9"/>
      <dgm:spPr/>
    </dgm:pt>
    <dgm:pt modelId="{0954F458-4866-421B-B51B-79B17100427A}" type="pres">
      <dgm:prSet presAssocID="{7522929D-0558-443F-A6E6-8892D5EF1ACD}" presName="vert1" presStyleCnt="0"/>
      <dgm:spPr/>
    </dgm:pt>
    <dgm:pt modelId="{14FAEFD0-1C3F-4C29-99F9-0F94543AFF66}" type="pres">
      <dgm:prSet presAssocID="{DF1DC1DC-3AAD-4A5E-9882-16E833B498E4}" presName="thickLine" presStyleLbl="alignNode1" presStyleIdx="3" presStyleCnt="9"/>
      <dgm:spPr/>
    </dgm:pt>
    <dgm:pt modelId="{8BCB8EA7-B5B8-46E3-8693-80631F032FF8}" type="pres">
      <dgm:prSet presAssocID="{DF1DC1DC-3AAD-4A5E-9882-16E833B498E4}" presName="horz1" presStyleCnt="0"/>
      <dgm:spPr/>
    </dgm:pt>
    <dgm:pt modelId="{C2382A28-CF7F-40F0-9564-A776A78A3EE6}" type="pres">
      <dgm:prSet presAssocID="{DF1DC1DC-3AAD-4A5E-9882-16E833B498E4}" presName="tx1" presStyleLbl="revTx" presStyleIdx="3" presStyleCnt="9"/>
      <dgm:spPr/>
    </dgm:pt>
    <dgm:pt modelId="{E58C8271-3A58-4315-B499-8B709AD4C2B6}" type="pres">
      <dgm:prSet presAssocID="{DF1DC1DC-3AAD-4A5E-9882-16E833B498E4}" presName="vert1" presStyleCnt="0"/>
      <dgm:spPr/>
    </dgm:pt>
    <dgm:pt modelId="{7B19E70B-C8D8-4F8E-A6C8-EAA6B2ADD8E4}" type="pres">
      <dgm:prSet presAssocID="{E171BBE5-B6E3-499E-80C8-7255C91F9F9E}" presName="thickLine" presStyleLbl="alignNode1" presStyleIdx="4" presStyleCnt="9"/>
      <dgm:spPr/>
    </dgm:pt>
    <dgm:pt modelId="{34B1ECB3-1B57-4562-B855-5735BE1E0C54}" type="pres">
      <dgm:prSet presAssocID="{E171BBE5-B6E3-499E-80C8-7255C91F9F9E}" presName="horz1" presStyleCnt="0"/>
      <dgm:spPr/>
    </dgm:pt>
    <dgm:pt modelId="{6B738CAA-AF34-41CF-8421-2157C984D245}" type="pres">
      <dgm:prSet presAssocID="{E171BBE5-B6E3-499E-80C8-7255C91F9F9E}" presName="tx1" presStyleLbl="revTx" presStyleIdx="4" presStyleCnt="9"/>
      <dgm:spPr/>
    </dgm:pt>
    <dgm:pt modelId="{A78B76C7-FFD0-4B58-9F65-C984DDB193F7}" type="pres">
      <dgm:prSet presAssocID="{E171BBE5-B6E3-499E-80C8-7255C91F9F9E}" presName="vert1" presStyleCnt="0"/>
      <dgm:spPr/>
    </dgm:pt>
    <dgm:pt modelId="{BCF4D6A9-DB87-4F94-9803-D20EF76E37F3}" type="pres">
      <dgm:prSet presAssocID="{A36BA6F5-CA21-45CC-803E-9F900792C37B}" presName="thickLine" presStyleLbl="alignNode1" presStyleIdx="5" presStyleCnt="9"/>
      <dgm:spPr/>
    </dgm:pt>
    <dgm:pt modelId="{7A60977B-480E-4F24-B476-F6D8544ABBDF}" type="pres">
      <dgm:prSet presAssocID="{A36BA6F5-CA21-45CC-803E-9F900792C37B}" presName="horz1" presStyleCnt="0"/>
      <dgm:spPr/>
    </dgm:pt>
    <dgm:pt modelId="{F38705D4-19C8-42F3-A3F8-641E5944FD5A}" type="pres">
      <dgm:prSet presAssocID="{A36BA6F5-CA21-45CC-803E-9F900792C37B}" presName="tx1" presStyleLbl="revTx" presStyleIdx="5" presStyleCnt="9"/>
      <dgm:spPr/>
    </dgm:pt>
    <dgm:pt modelId="{F6D5C3B1-B585-44BA-977A-26ECE3F03D6F}" type="pres">
      <dgm:prSet presAssocID="{A36BA6F5-CA21-45CC-803E-9F900792C37B}" presName="vert1" presStyleCnt="0"/>
      <dgm:spPr/>
    </dgm:pt>
    <dgm:pt modelId="{19C1050A-BEB5-4CD8-839F-8BD4B1C2D061}" type="pres">
      <dgm:prSet presAssocID="{2268EBF0-0FE4-4C5E-A8F6-231E24E86A07}" presName="thickLine" presStyleLbl="alignNode1" presStyleIdx="6" presStyleCnt="9"/>
      <dgm:spPr/>
    </dgm:pt>
    <dgm:pt modelId="{30AE0F99-065E-4CD5-A122-10BDDA445CFB}" type="pres">
      <dgm:prSet presAssocID="{2268EBF0-0FE4-4C5E-A8F6-231E24E86A07}" presName="horz1" presStyleCnt="0"/>
      <dgm:spPr/>
    </dgm:pt>
    <dgm:pt modelId="{04021191-F442-46CA-9985-6E6FC64AF3AA}" type="pres">
      <dgm:prSet presAssocID="{2268EBF0-0FE4-4C5E-A8F6-231E24E86A07}" presName="tx1" presStyleLbl="revTx" presStyleIdx="6" presStyleCnt="9"/>
      <dgm:spPr/>
    </dgm:pt>
    <dgm:pt modelId="{B19A8176-C432-413C-B0B7-409216D51281}" type="pres">
      <dgm:prSet presAssocID="{2268EBF0-0FE4-4C5E-A8F6-231E24E86A07}" presName="vert1" presStyleCnt="0"/>
      <dgm:spPr/>
    </dgm:pt>
    <dgm:pt modelId="{6D38371C-D717-4783-BD15-1DD3B4EA3E19}" type="pres">
      <dgm:prSet presAssocID="{BD434DDD-1AAA-4312-B602-270CB9DB40C7}" presName="thickLine" presStyleLbl="alignNode1" presStyleIdx="7" presStyleCnt="9"/>
      <dgm:spPr/>
    </dgm:pt>
    <dgm:pt modelId="{750D7E50-5480-4282-9D5D-1F8EFE6AEDFB}" type="pres">
      <dgm:prSet presAssocID="{BD434DDD-1AAA-4312-B602-270CB9DB40C7}" presName="horz1" presStyleCnt="0"/>
      <dgm:spPr/>
    </dgm:pt>
    <dgm:pt modelId="{E97A40C4-7E95-4BB3-9FD0-9F0A24027492}" type="pres">
      <dgm:prSet presAssocID="{BD434DDD-1AAA-4312-B602-270CB9DB40C7}" presName="tx1" presStyleLbl="revTx" presStyleIdx="7" presStyleCnt="9"/>
      <dgm:spPr/>
    </dgm:pt>
    <dgm:pt modelId="{00CFA4E1-B1C6-45C5-B1F1-0E41D11CF5CB}" type="pres">
      <dgm:prSet presAssocID="{BD434DDD-1AAA-4312-B602-270CB9DB40C7}" presName="vert1" presStyleCnt="0"/>
      <dgm:spPr/>
    </dgm:pt>
    <dgm:pt modelId="{80D3FA3D-3199-4BA6-833E-54A38F09E5B5}" type="pres">
      <dgm:prSet presAssocID="{AEB62960-8B94-4ABC-98C8-10856E11931A}" presName="thickLine" presStyleLbl="alignNode1" presStyleIdx="8" presStyleCnt="9"/>
      <dgm:spPr/>
    </dgm:pt>
    <dgm:pt modelId="{7273DB64-BA80-460D-8F0A-6B7F1AA81EB2}" type="pres">
      <dgm:prSet presAssocID="{AEB62960-8B94-4ABC-98C8-10856E11931A}" presName="horz1" presStyleCnt="0"/>
      <dgm:spPr/>
    </dgm:pt>
    <dgm:pt modelId="{C44078D8-D83C-4EC2-9E23-D64BE364ECA0}" type="pres">
      <dgm:prSet presAssocID="{AEB62960-8B94-4ABC-98C8-10856E11931A}" presName="tx1" presStyleLbl="revTx" presStyleIdx="8" presStyleCnt="9"/>
      <dgm:spPr/>
    </dgm:pt>
    <dgm:pt modelId="{E124C23D-8C59-41B9-B16D-124AA4D867CA}" type="pres">
      <dgm:prSet presAssocID="{AEB62960-8B94-4ABC-98C8-10856E11931A}" presName="vert1" presStyleCnt="0"/>
      <dgm:spPr/>
    </dgm:pt>
  </dgm:ptLst>
  <dgm:cxnLst>
    <dgm:cxn modelId="{4425370F-33C8-4DA2-9D7B-F5C496C39201}" type="presOf" srcId="{65E24C61-A616-45FF-9389-63B29CCE6D69}" destId="{6F82B83E-13BB-430E-A11F-C9BF0798E498}" srcOrd="0" destOrd="0" presId="urn:microsoft.com/office/officeart/2008/layout/LinedList"/>
    <dgm:cxn modelId="{4F2AC518-B106-4603-B03A-CD845BD13267}" type="presOf" srcId="{833E4033-B824-4496-89BC-80551E0CEBFA}" destId="{84A20E39-ACD7-456F-A9D5-3680C06D4BC6}" srcOrd="0" destOrd="0" presId="urn:microsoft.com/office/officeart/2008/layout/LinedList"/>
    <dgm:cxn modelId="{03D81A5D-E6E0-4D38-B9A7-432AB4EE9475}" srcId="{65E24C61-A616-45FF-9389-63B29CCE6D69}" destId="{833E4033-B824-4496-89BC-80551E0CEBFA}" srcOrd="1" destOrd="0" parTransId="{BBAB5564-6BB8-4316-9C37-2D1E06B49827}" sibTransId="{E67C2DFF-0DE7-4ACD-BF04-7CBC79F9C64F}"/>
    <dgm:cxn modelId="{B539D262-614F-4CEA-B22C-7CA76966A7DD}" srcId="{65E24C61-A616-45FF-9389-63B29CCE6D69}" destId="{7522929D-0558-443F-A6E6-8892D5EF1ACD}" srcOrd="2" destOrd="0" parTransId="{7425A191-DB76-4294-B6C4-5A0B6FBE882B}" sibTransId="{7CED4A27-68C4-4BF0-82D1-96E4CE419549}"/>
    <dgm:cxn modelId="{3363EB63-CC18-4EA0-B3B5-2F747675E2BC}" srcId="{65E24C61-A616-45FF-9389-63B29CCE6D69}" destId="{AEB62960-8B94-4ABC-98C8-10856E11931A}" srcOrd="8" destOrd="0" parTransId="{EC60CA0E-7E6B-4CBA-8ECF-9E48FC5460B5}" sibTransId="{B562CA84-1FE3-41BE-BF95-195CE1F043F9}"/>
    <dgm:cxn modelId="{DC61E166-40D5-4739-B359-E97EA1A9C065}" type="presOf" srcId="{E171BBE5-B6E3-499E-80C8-7255C91F9F9E}" destId="{6B738CAA-AF34-41CF-8421-2157C984D245}" srcOrd="0" destOrd="0" presId="urn:microsoft.com/office/officeart/2008/layout/LinedList"/>
    <dgm:cxn modelId="{0B4CBE7E-0FCB-417E-A636-4F05DB5E605D}" srcId="{65E24C61-A616-45FF-9389-63B29CCE6D69}" destId="{2268EBF0-0FE4-4C5E-A8F6-231E24E86A07}" srcOrd="6" destOrd="0" parTransId="{538C2F8C-0931-42A0-83FE-85D38408FF5E}" sibTransId="{13053437-2D5E-4D57-BCE7-722CCD91DFE7}"/>
    <dgm:cxn modelId="{ED58CB84-2012-4650-B343-1A855B07C5A4}" srcId="{65E24C61-A616-45FF-9389-63B29CCE6D69}" destId="{2AE10271-D1BC-4161-A4A9-645B41846F86}" srcOrd="0" destOrd="0" parTransId="{22F366E0-1EF5-4762-8039-40146DA13DFF}" sibTransId="{B49083D2-0D41-4BE4-A5E4-4A25240C4932}"/>
    <dgm:cxn modelId="{3FBFAA94-3FB6-4F50-834C-36E31A78737F}" type="presOf" srcId="{A36BA6F5-CA21-45CC-803E-9F900792C37B}" destId="{F38705D4-19C8-42F3-A3F8-641E5944FD5A}" srcOrd="0" destOrd="0" presId="urn:microsoft.com/office/officeart/2008/layout/LinedList"/>
    <dgm:cxn modelId="{B9E7929A-9B50-4F68-AF7D-5B7FBC109B60}" srcId="{65E24C61-A616-45FF-9389-63B29CCE6D69}" destId="{A36BA6F5-CA21-45CC-803E-9F900792C37B}" srcOrd="5" destOrd="0" parTransId="{F265C21E-E3A9-48DC-98B3-315B99B09CC2}" sibTransId="{7538D5DB-5CA6-4F8A-9165-FF7155F8B5A8}"/>
    <dgm:cxn modelId="{F8260E9D-7916-468C-909F-EAF877190EC5}" type="presOf" srcId="{AEB62960-8B94-4ABC-98C8-10856E11931A}" destId="{C44078D8-D83C-4EC2-9E23-D64BE364ECA0}" srcOrd="0" destOrd="0" presId="urn:microsoft.com/office/officeart/2008/layout/LinedList"/>
    <dgm:cxn modelId="{D39761A5-F2D8-4615-9084-17010A9D77D6}" type="presOf" srcId="{7522929D-0558-443F-A6E6-8892D5EF1ACD}" destId="{E0DACA25-6A99-4B71-9C7E-C1681E25C6EC}" srcOrd="0" destOrd="0" presId="urn:microsoft.com/office/officeart/2008/layout/LinedList"/>
    <dgm:cxn modelId="{954B7EAF-9D5A-4F66-BCC9-F74F635127F3}" srcId="{65E24C61-A616-45FF-9389-63B29CCE6D69}" destId="{BD434DDD-1AAA-4312-B602-270CB9DB40C7}" srcOrd="7" destOrd="0" parTransId="{C73485AF-98B4-4257-AD85-29511DA69F2F}" sibTransId="{7E587DF1-D7A2-4E96-A1AF-FEA7766604EA}"/>
    <dgm:cxn modelId="{C41D4AB2-F882-4136-BBF0-3D100B7FD68A}" type="presOf" srcId="{DF1DC1DC-3AAD-4A5E-9882-16E833B498E4}" destId="{C2382A28-CF7F-40F0-9564-A776A78A3EE6}" srcOrd="0" destOrd="0" presId="urn:microsoft.com/office/officeart/2008/layout/LinedList"/>
    <dgm:cxn modelId="{74272EB4-C866-4C50-A732-DB933E303DD4}" srcId="{65E24C61-A616-45FF-9389-63B29CCE6D69}" destId="{E171BBE5-B6E3-499E-80C8-7255C91F9F9E}" srcOrd="4" destOrd="0" parTransId="{7EA3C558-8DF2-4965-BB4A-33070BA8762F}" sibTransId="{D0C862CE-D7BA-4FB5-BF50-42802D7DDE04}"/>
    <dgm:cxn modelId="{946286CE-D644-4CE2-B3D4-DEBE5EFA0D5A}" type="presOf" srcId="{2268EBF0-0FE4-4C5E-A8F6-231E24E86A07}" destId="{04021191-F442-46CA-9985-6E6FC64AF3AA}" srcOrd="0" destOrd="0" presId="urn:microsoft.com/office/officeart/2008/layout/LinedList"/>
    <dgm:cxn modelId="{B3D46DD5-63C1-4D7A-B134-F770E794D441}" type="presOf" srcId="{2AE10271-D1BC-4161-A4A9-645B41846F86}" destId="{F8B65803-826D-4069-A1C4-C5FEC725E38C}" srcOrd="0" destOrd="0" presId="urn:microsoft.com/office/officeart/2008/layout/LinedList"/>
    <dgm:cxn modelId="{A577EBD7-FEE3-4EAB-A7B3-C697A0F90B13}" type="presOf" srcId="{BD434DDD-1AAA-4312-B602-270CB9DB40C7}" destId="{E97A40C4-7E95-4BB3-9FD0-9F0A24027492}" srcOrd="0" destOrd="0" presId="urn:microsoft.com/office/officeart/2008/layout/LinedList"/>
    <dgm:cxn modelId="{342C40F6-A178-4138-A7F0-D7B161836879}" srcId="{65E24C61-A616-45FF-9389-63B29CCE6D69}" destId="{DF1DC1DC-3AAD-4A5E-9882-16E833B498E4}" srcOrd="3" destOrd="0" parTransId="{161EC17C-C531-4991-A03E-327B65AF7F1E}" sibTransId="{BF4F87B9-F645-4B25-BA27-F93601FDE827}"/>
    <dgm:cxn modelId="{5F9CCBD2-E1BC-40A8-839B-1E76ACD63D67}" type="presParOf" srcId="{6F82B83E-13BB-430E-A11F-C9BF0798E498}" destId="{E8CE3334-26FF-42CA-9104-FDCABDA4C569}" srcOrd="0" destOrd="0" presId="urn:microsoft.com/office/officeart/2008/layout/LinedList"/>
    <dgm:cxn modelId="{5C32FB7A-6DF5-4BD2-846D-2D99EB7DE44F}" type="presParOf" srcId="{6F82B83E-13BB-430E-A11F-C9BF0798E498}" destId="{4D4DF9DE-EFDE-45E8-B636-5BC8D6C16A2F}" srcOrd="1" destOrd="0" presId="urn:microsoft.com/office/officeart/2008/layout/LinedList"/>
    <dgm:cxn modelId="{9EAE5AC3-391C-4C75-8EC7-A9C7DAF6129C}" type="presParOf" srcId="{4D4DF9DE-EFDE-45E8-B636-5BC8D6C16A2F}" destId="{F8B65803-826D-4069-A1C4-C5FEC725E38C}" srcOrd="0" destOrd="0" presId="urn:microsoft.com/office/officeart/2008/layout/LinedList"/>
    <dgm:cxn modelId="{98306813-FB91-489E-B614-248C6687B899}" type="presParOf" srcId="{4D4DF9DE-EFDE-45E8-B636-5BC8D6C16A2F}" destId="{47BC0408-7833-4DDB-A837-F70A5C4DE2C3}" srcOrd="1" destOrd="0" presId="urn:microsoft.com/office/officeart/2008/layout/LinedList"/>
    <dgm:cxn modelId="{194FD191-A18B-4582-878D-07F907CA6E17}" type="presParOf" srcId="{6F82B83E-13BB-430E-A11F-C9BF0798E498}" destId="{17DA788D-4959-426A-AA69-630A0529F953}" srcOrd="2" destOrd="0" presId="urn:microsoft.com/office/officeart/2008/layout/LinedList"/>
    <dgm:cxn modelId="{5AF41C09-C9B0-4B51-92FB-482ED2DC8D3A}" type="presParOf" srcId="{6F82B83E-13BB-430E-A11F-C9BF0798E498}" destId="{A2C7AA90-D93E-4F19-B4FD-A3FCC8965D30}" srcOrd="3" destOrd="0" presId="urn:microsoft.com/office/officeart/2008/layout/LinedList"/>
    <dgm:cxn modelId="{8606E1EE-5EC6-44A5-A404-48F36097BE63}" type="presParOf" srcId="{A2C7AA90-D93E-4F19-B4FD-A3FCC8965D30}" destId="{84A20E39-ACD7-456F-A9D5-3680C06D4BC6}" srcOrd="0" destOrd="0" presId="urn:microsoft.com/office/officeart/2008/layout/LinedList"/>
    <dgm:cxn modelId="{83881C93-3055-4071-BFCA-342658A53CBD}" type="presParOf" srcId="{A2C7AA90-D93E-4F19-B4FD-A3FCC8965D30}" destId="{72C8076B-AF3F-41F9-9D1E-A2D2121BC57B}" srcOrd="1" destOrd="0" presId="urn:microsoft.com/office/officeart/2008/layout/LinedList"/>
    <dgm:cxn modelId="{19141E46-B6B1-4AF3-AE61-E6591EF5A1FE}" type="presParOf" srcId="{6F82B83E-13BB-430E-A11F-C9BF0798E498}" destId="{1C42F401-1D6D-4532-BE6A-040FB8FF9DBE}" srcOrd="4" destOrd="0" presId="urn:microsoft.com/office/officeart/2008/layout/LinedList"/>
    <dgm:cxn modelId="{0933FD29-2945-48DA-A49B-BC180524A8AA}" type="presParOf" srcId="{6F82B83E-13BB-430E-A11F-C9BF0798E498}" destId="{32E39A4C-9F86-4FB9-BBBE-0D72E8C0BF06}" srcOrd="5" destOrd="0" presId="urn:microsoft.com/office/officeart/2008/layout/LinedList"/>
    <dgm:cxn modelId="{C3D58AAA-AC88-450B-BD54-7F0A2AD6CDEA}" type="presParOf" srcId="{32E39A4C-9F86-4FB9-BBBE-0D72E8C0BF06}" destId="{E0DACA25-6A99-4B71-9C7E-C1681E25C6EC}" srcOrd="0" destOrd="0" presId="urn:microsoft.com/office/officeart/2008/layout/LinedList"/>
    <dgm:cxn modelId="{31448720-C38B-4AB2-B62B-D7D9FF4CE09D}" type="presParOf" srcId="{32E39A4C-9F86-4FB9-BBBE-0D72E8C0BF06}" destId="{0954F458-4866-421B-B51B-79B17100427A}" srcOrd="1" destOrd="0" presId="urn:microsoft.com/office/officeart/2008/layout/LinedList"/>
    <dgm:cxn modelId="{65B6568B-92EE-488C-A6C1-11AFD27774DE}" type="presParOf" srcId="{6F82B83E-13BB-430E-A11F-C9BF0798E498}" destId="{14FAEFD0-1C3F-4C29-99F9-0F94543AFF66}" srcOrd="6" destOrd="0" presId="urn:microsoft.com/office/officeart/2008/layout/LinedList"/>
    <dgm:cxn modelId="{558073F5-0ED6-4C42-BE8D-BF92943751A7}" type="presParOf" srcId="{6F82B83E-13BB-430E-A11F-C9BF0798E498}" destId="{8BCB8EA7-B5B8-46E3-8693-80631F032FF8}" srcOrd="7" destOrd="0" presId="urn:microsoft.com/office/officeart/2008/layout/LinedList"/>
    <dgm:cxn modelId="{EE0488DB-6AF4-415E-93D8-912DFA56C3A1}" type="presParOf" srcId="{8BCB8EA7-B5B8-46E3-8693-80631F032FF8}" destId="{C2382A28-CF7F-40F0-9564-A776A78A3EE6}" srcOrd="0" destOrd="0" presId="urn:microsoft.com/office/officeart/2008/layout/LinedList"/>
    <dgm:cxn modelId="{F0D133D1-665D-495A-829B-E9D61FE0738B}" type="presParOf" srcId="{8BCB8EA7-B5B8-46E3-8693-80631F032FF8}" destId="{E58C8271-3A58-4315-B499-8B709AD4C2B6}" srcOrd="1" destOrd="0" presId="urn:microsoft.com/office/officeart/2008/layout/LinedList"/>
    <dgm:cxn modelId="{382881DF-3375-45CF-B243-DB1FAA9C7E7A}" type="presParOf" srcId="{6F82B83E-13BB-430E-A11F-C9BF0798E498}" destId="{7B19E70B-C8D8-4F8E-A6C8-EAA6B2ADD8E4}" srcOrd="8" destOrd="0" presId="urn:microsoft.com/office/officeart/2008/layout/LinedList"/>
    <dgm:cxn modelId="{29D98567-37BA-4D89-BBB8-EA99BBF2A5D4}" type="presParOf" srcId="{6F82B83E-13BB-430E-A11F-C9BF0798E498}" destId="{34B1ECB3-1B57-4562-B855-5735BE1E0C54}" srcOrd="9" destOrd="0" presId="urn:microsoft.com/office/officeart/2008/layout/LinedList"/>
    <dgm:cxn modelId="{CEF1ECF2-D44D-4A33-843B-744ED50B9C65}" type="presParOf" srcId="{34B1ECB3-1B57-4562-B855-5735BE1E0C54}" destId="{6B738CAA-AF34-41CF-8421-2157C984D245}" srcOrd="0" destOrd="0" presId="urn:microsoft.com/office/officeart/2008/layout/LinedList"/>
    <dgm:cxn modelId="{A16CEAF1-011A-48FD-A623-1442B494F4D5}" type="presParOf" srcId="{34B1ECB3-1B57-4562-B855-5735BE1E0C54}" destId="{A78B76C7-FFD0-4B58-9F65-C984DDB193F7}" srcOrd="1" destOrd="0" presId="urn:microsoft.com/office/officeart/2008/layout/LinedList"/>
    <dgm:cxn modelId="{BA114FAF-AA1E-4A20-81C2-E4122C103155}" type="presParOf" srcId="{6F82B83E-13BB-430E-A11F-C9BF0798E498}" destId="{BCF4D6A9-DB87-4F94-9803-D20EF76E37F3}" srcOrd="10" destOrd="0" presId="urn:microsoft.com/office/officeart/2008/layout/LinedList"/>
    <dgm:cxn modelId="{0F27BB9C-8F71-4CE0-AE2A-E8719A6F5E38}" type="presParOf" srcId="{6F82B83E-13BB-430E-A11F-C9BF0798E498}" destId="{7A60977B-480E-4F24-B476-F6D8544ABBDF}" srcOrd="11" destOrd="0" presId="urn:microsoft.com/office/officeart/2008/layout/LinedList"/>
    <dgm:cxn modelId="{0093BA21-4A24-46A9-AEBA-3B2F270EA9A4}" type="presParOf" srcId="{7A60977B-480E-4F24-B476-F6D8544ABBDF}" destId="{F38705D4-19C8-42F3-A3F8-641E5944FD5A}" srcOrd="0" destOrd="0" presId="urn:microsoft.com/office/officeart/2008/layout/LinedList"/>
    <dgm:cxn modelId="{08A03078-C041-4CE0-B65B-78DB15639D5D}" type="presParOf" srcId="{7A60977B-480E-4F24-B476-F6D8544ABBDF}" destId="{F6D5C3B1-B585-44BA-977A-26ECE3F03D6F}" srcOrd="1" destOrd="0" presId="urn:microsoft.com/office/officeart/2008/layout/LinedList"/>
    <dgm:cxn modelId="{71E85203-A439-4200-A9EA-BEE86AD8F026}" type="presParOf" srcId="{6F82B83E-13BB-430E-A11F-C9BF0798E498}" destId="{19C1050A-BEB5-4CD8-839F-8BD4B1C2D061}" srcOrd="12" destOrd="0" presId="urn:microsoft.com/office/officeart/2008/layout/LinedList"/>
    <dgm:cxn modelId="{190EC9A0-D380-4032-8AC2-98A7DA67F399}" type="presParOf" srcId="{6F82B83E-13BB-430E-A11F-C9BF0798E498}" destId="{30AE0F99-065E-4CD5-A122-10BDDA445CFB}" srcOrd="13" destOrd="0" presId="urn:microsoft.com/office/officeart/2008/layout/LinedList"/>
    <dgm:cxn modelId="{C9A090E8-8B27-4B7D-BA1D-CC56352B876A}" type="presParOf" srcId="{30AE0F99-065E-4CD5-A122-10BDDA445CFB}" destId="{04021191-F442-46CA-9985-6E6FC64AF3AA}" srcOrd="0" destOrd="0" presId="urn:microsoft.com/office/officeart/2008/layout/LinedList"/>
    <dgm:cxn modelId="{227E27C3-0395-4515-A75A-918B514291D0}" type="presParOf" srcId="{30AE0F99-065E-4CD5-A122-10BDDA445CFB}" destId="{B19A8176-C432-413C-B0B7-409216D51281}" srcOrd="1" destOrd="0" presId="urn:microsoft.com/office/officeart/2008/layout/LinedList"/>
    <dgm:cxn modelId="{0B7CCFD4-263A-49CA-A115-BCF7545DDB0E}" type="presParOf" srcId="{6F82B83E-13BB-430E-A11F-C9BF0798E498}" destId="{6D38371C-D717-4783-BD15-1DD3B4EA3E19}" srcOrd="14" destOrd="0" presId="urn:microsoft.com/office/officeart/2008/layout/LinedList"/>
    <dgm:cxn modelId="{26FF3CF9-AA49-425A-9DAB-431235C54645}" type="presParOf" srcId="{6F82B83E-13BB-430E-A11F-C9BF0798E498}" destId="{750D7E50-5480-4282-9D5D-1F8EFE6AEDFB}" srcOrd="15" destOrd="0" presId="urn:microsoft.com/office/officeart/2008/layout/LinedList"/>
    <dgm:cxn modelId="{8C038F66-CEAF-4A42-94A9-F5366CE96610}" type="presParOf" srcId="{750D7E50-5480-4282-9D5D-1F8EFE6AEDFB}" destId="{E97A40C4-7E95-4BB3-9FD0-9F0A24027492}" srcOrd="0" destOrd="0" presId="urn:microsoft.com/office/officeart/2008/layout/LinedList"/>
    <dgm:cxn modelId="{835BEE65-4C7C-4845-8817-A930D2FD11AD}" type="presParOf" srcId="{750D7E50-5480-4282-9D5D-1F8EFE6AEDFB}" destId="{00CFA4E1-B1C6-45C5-B1F1-0E41D11CF5CB}" srcOrd="1" destOrd="0" presId="urn:microsoft.com/office/officeart/2008/layout/LinedList"/>
    <dgm:cxn modelId="{0B6FADEE-0379-4742-B7B9-AE8D69D77909}" type="presParOf" srcId="{6F82B83E-13BB-430E-A11F-C9BF0798E498}" destId="{80D3FA3D-3199-4BA6-833E-54A38F09E5B5}" srcOrd="16" destOrd="0" presId="urn:microsoft.com/office/officeart/2008/layout/LinedList"/>
    <dgm:cxn modelId="{055E8B3C-2BE6-4E20-838E-5698F368C082}" type="presParOf" srcId="{6F82B83E-13BB-430E-A11F-C9BF0798E498}" destId="{7273DB64-BA80-460D-8F0A-6B7F1AA81EB2}" srcOrd="17" destOrd="0" presId="urn:microsoft.com/office/officeart/2008/layout/LinedList"/>
    <dgm:cxn modelId="{9A507330-52C3-48AE-B3F8-A0929E4A6E95}" type="presParOf" srcId="{7273DB64-BA80-460D-8F0A-6B7F1AA81EB2}" destId="{C44078D8-D83C-4EC2-9E23-D64BE364ECA0}" srcOrd="0" destOrd="0" presId="urn:microsoft.com/office/officeart/2008/layout/LinedList"/>
    <dgm:cxn modelId="{0093A299-247A-4FCE-B104-66234896A61D}" type="presParOf" srcId="{7273DB64-BA80-460D-8F0A-6B7F1AA81EB2}" destId="{E124C23D-8C59-41B9-B16D-124AA4D867C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A644BD4-728B-43D8-BDE6-2EEF0950F5A8}" type="doc">
      <dgm:prSet loTypeId="urn:microsoft.com/office/officeart/2005/8/layout/process4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897AA28C-CEDC-406D-8041-FC84979FBA19}">
      <dgm:prSet/>
      <dgm:spPr/>
      <dgm:t>
        <a:bodyPr/>
        <a:lstStyle/>
        <a:p>
          <a:r>
            <a:rPr lang="cs-CZ" b="0" i="0" baseline="0"/>
            <a:t>Spojením předložky s jiným slovem vzniknou tzv. příslovečné spřežky, které se píší dohromady (</a:t>
          </a:r>
          <a:r>
            <a:rPr lang="cs-CZ" b="1" i="1" baseline="0"/>
            <a:t>na hoře → </a:t>
          </a:r>
          <a:r>
            <a:rPr lang="cs-CZ" b="1" i="1" u="sng" baseline="0"/>
            <a:t>nahoře</a:t>
          </a:r>
          <a:r>
            <a:rPr lang="cs-CZ" b="1" i="1" baseline="0"/>
            <a:t>, do hromady → </a:t>
          </a:r>
          <a:r>
            <a:rPr lang="cs-CZ" b="1" i="1" u="sng" baseline="0"/>
            <a:t>dohromady</a:t>
          </a:r>
          <a:r>
            <a:rPr lang="cs-CZ" b="1" i="1" baseline="0"/>
            <a:t>, při tom → </a:t>
          </a:r>
          <a:r>
            <a:rPr lang="cs-CZ" b="1" i="1" u="sng" baseline="0"/>
            <a:t>přitom</a:t>
          </a:r>
          <a:r>
            <a:rPr lang="cs-CZ" b="0" i="0" baseline="0"/>
            <a:t>). </a:t>
          </a:r>
          <a:endParaRPr lang="en-US"/>
        </a:p>
      </dgm:t>
    </dgm:pt>
    <dgm:pt modelId="{2823BDBB-6360-4F3B-97C5-F259E3AD31A8}" type="parTrans" cxnId="{95F6DA74-86FB-45A4-86D2-BE52F536C414}">
      <dgm:prSet/>
      <dgm:spPr/>
      <dgm:t>
        <a:bodyPr/>
        <a:lstStyle/>
        <a:p>
          <a:endParaRPr lang="en-US"/>
        </a:p>
      </dgm:t>
    </dgm:pt>
    <dgm:pt modelId="{95455996-2C74-4F68-B691-93767F5825E8}" type="sibTrans" cxnId="{95F6DA74-86FB-45A4-86D2-BE52F536C414}">
      <dgm:prSet/>
      <dgm:spPr/>
      <dgm:t>
        <a:bodyPr/>
        <a:lstStyle/>
        <a:p>
          <a:endParaRPr lang="en-US"/>
        </a:p>
      </dgm:t>
    </dgm:pt>
    <dgm:pt modelId="{A4239E3A-1F71-4745-A3B4-B474B630C420}">
      <dgm:prSet/>
      <dgm:spPr/>
      <dgm:t>
        <a:bodyPr/>
        <a:lstStyle/>
        <a:p>
          <a:r>
            <a:rPr lang="cs-CZ" b="0" i="0" baseline="0"/>
            <a:t>Je zapotřebí dávat pozor na rozlišení spojení předložky s podstatným jménem od příslovečné spřežky (</a:t>
          </a:r>
          <a:r>
            <a:rPr lang="cs-CZ" b="1" i="1" baseline="0"/>
            <a:t>Sejdeme se </a:t>
          </a:r>
          <a:r>
            <a:rPr lang="cs-CZ" b="1" i="1" u="sng" baseline="0"/>
            <a:t>na hoře</a:t>
          </a:r>
          <a:r>
            <a:rPr lang="cs-CZ" b="1" i="1" baseline="0"/>
            <a:t> Říp. X V chatce spal </a:t>
          </a:r>
          <a:r>
            <a:rPr lang="cs-CZ" b="1" i="1" u="sng" baseline="0"/>
            <a:t>nahoře</a:t>
          </a:r>
          <a:r>
            <a:rPr lang="cs-CZ" b="1" i="1" baseline="0"/>
            <a:t>. Hodil to </a:t>
          </a:r>
          <a:r>
            <a:rPr lang="cs-CZ" b="1" i="1" u="sng" baseline="0"/>
            <a:t>do hromady</a:t>
          </a:r>
          <a:r>
            <a:rPr lang="cs-CZ" b="1" i="1" baseline="0"/>
            <a:t> kamení. X Spojíme se </a:t>
          </a:r>
          <a:r>
            <a:rPr lang="cs-CZ" b="1" i="1" u="sng" baseline="0"/>
            <a:t>dohromady</a:t>
          </a:r>
          <a:r>
            <a:rPr lang="cs-CZ" b="1" i="1" baseline="0"/>
            <a:t>.</a:t>
          </a:r>
          <a:r>
            <a:rPr lang="cs-CZ" b="0" i="0" baseline="0"/>
            <a:t>). </a:t>
          </a:r>
          <a:endParaRPr lang="en-US"/>
        </a:p>
      </dgm:t>
    </dgm:pt>
    <dgm:pt modelId="{4A787CC0-118A-429B-B019-71021EA7DFD5}" type="parTrans" cxnId="{EFBE2395-AE2A-42D3-951F-FDABE379B62B}">
      <dgm:prSet/>
      <dgm:spPr/>
      <dgm:t>
        <a:bodyPr/>
        <a:lstStyle/>
        <a:p>
          <a:endParaRPr lang="en-US"/>
        </a:p>
      </dgm:t>
    </dgm:pt>
    <dgm:pt modelId="{8E2007C1-1266-43B6-9CA2-9823D4E62AA6}" type="sibTrans" cxnId="{EFBE2395-AE2A-42D3-951F-FDABE379B62B}">
      <dgm:prSet/>
      <dgm:spPr/>
      <dgm:t>
        <a:bodyPr/>
        <a:lstStyle/>
        <a:p>
          <a:endParaRPr lang="en-US"/>
        </a:p>
      </dgm:t>
    </dgm:pt>
    <dgm:pt modelId="{A026C63F-C8F8-4950-821D-89DF405A0A15}">
      <dgm:prSet/>
      <dgm:spPr/>
      <dgm:t>
        <a:bodyPr/>
        <a:lstStyle/>
        <a:p>
          <a:r>
            <a:rPr lang="cs-CZ" b="0" i="0" baseline="0"/>
            <a:t>Někdy můžeme psát obojím způsobem (</a:t>
          </a:r>
          <a:r>
            <a:rPr lang="cs-CZ" b="1" i="1" baseline="0"/>
            <a:t>z počátku i zpočátku, z daleka i zdaleka, z jara i zjara, po každé i pokaždé</a:t>
          </a:r>
          <a:r>
            <a:rPr lang="cs-CZ" b="0" i="0" baseline="0"/>
            <a:t>...). </a:t>
          </a:r>
          <a:endParaRPr lang="en-US"/>
        </a:p>
      </dgm:t>
    </dgm:pt>
    <dgm:pt modelId="{2E6A3243-6985-4A4D-950C-1596FD2A9443}" type="parTrans" cxnId="{CA9FFD13-59D5-4F4E-859E-2755C0EE6DB7}">
      <dgm:prSet/>
      <dgm:spPr/>
      <dgm:t>
        <a:bodyPr/>
        <a:lstStyle/>
        <a:p>
          <a:endParaRPr lang="en-US"/>
        </a:p>
      </dgm:t>
    </dgm:pt>
    <dgm:pt modelId="{ABD04B56-A35C-496E-B4B1-0F516019BB95}" type="sibTrans" cxnId="{CA9FFD13-59D5-4F4E-859E-2755C0EE6DB7}">
      <dgm:prSet/>
      <dgm:spPr/>
      <dgm:t>
        <a:bodyPr/>
        <a:lstStyle/>
        <a:p>
          <a:endParaRPr lang="en-US"/>
        </a:p>
      </dgm:t>
    </dgm:pt>
    <dgm:pt modelId="{EAA5E303-E19A-4CF8-B1FE-03E989ECCF0C}" type="pres">
      <dgm:prSet presAssocID="{9A644BD4-728B-43D8-BDE6-2EEF0950F5A8}" presName="Name0" presStyleCnt="0">
        <dgm:presLayoutVars>
          <dgm:dir/>
          <dgm:animLvl val="lvl"/>
          <dgm:resizeHandles val="exact"/>
        </dgm:presLayoutVars>
      </dgm:prSet>
      <dgm:spPr/>
    </dgm:pt>
    <dgm:pt modelId="{C973427E-6E83-40F6-83CF-27AF188B40F9}" type="pres">
      <dgm:prSet presAssocID="{A026C63F-C8F8-4950-821D-89DF405A0A15}" presName="boxAndChildren" presStyleCnt="0"/>
      <dgm:spPr/>
    </dgm:pt>
    <dgm:pt modelId="{461DBA06-2500-40E4-A10B-0ACEAE6F328D}" type="pres">
      <dgm:prSet presAssocID="{A026C63F-C8F8-4950-821D-89DF405A0A15}" presName="parentTextBox" presStyleLbl="node1" presStyleIdx="0" presStyleCnt="3"/>
      <dgm:spPr/>
    </dgm:pt>
    <dgm:pt modelId="{3E4C687F-644F-4551-AEC2-4183B2C3F048}" type="pres">
      <dgm:prSet presAssocID="{8E2007C1-1266-43B6-9CA2-9823D4E62AA6}" presName="sp" presStyleCnt="0"/>
      <dgm:spPr/>
    </dgm:pt>
    <dgm:pt modelId="{37F64BC0-91F7-4C7B-BC67-1AE6A205E30A}" type="pres">
      <dgm:prSet presAssocID="{A4239E3A-1F71-4745-A3B4-B474B630C420}" presName="arrowAndChildren" presStyleCnt="0"/>
      <dgm:spPr/>
    </dgm:pt>
    <dgm:pt modelId="{4C2683F2-922C-4532-A2D4-563392CB24E8}" type="pres">
      <dgm:prSet presAssocID="{A4239E3A-1F71-4745-A3B4-B474B630C420}" presName="parentTextArrow" presStyleLbl="node1" presStyleIdx="1" presStyleCnt="3"/>
      <dgm:spPr/>
    </dgm:pt>
    <dgm:pt modelId="{BA68BD55-A3D6-4E21-973A-D3D623ADCB92}" type="pres">
      <dgm:prSet presAssocID="{95455996-2C74-4F68-B691-93767F5825E8}" presName="sp" presStyleCnt="0"/>
      <dgm:spPr/>
    </dgm:pt>
    <dgm:pt modelId="{EC26DF58-4EF0-4D00-BF69-A86977D6AA0E}" type="pres">
      <dgm:prSet presAssocID="{897AA28C-CEDC-406D-8041-FC84979FBA19}" presName="arrowAndChildren" presStyleCnt="0"/>
      <dgm:spPr/>
    </dgm:pt>
    <dgm:pt modelId="{840D646E-D842-42D2-8204-84F659A57407}" type="pres">
      <dgm:prSet presAssocID="{897AA28C-CEDC-406D-8041-FC84979FBA19}" presName="parentTextArrow" presStyleLbl="node1" presStyleIdx="2" presStyleCnt="3"/>
      <dgm:spPr/>
    </dgm:pt>
  </dgm:ptLst>
  <dgm:cxnLst>
    <dgm:cxn modelId="{CA9FFD13-59D5-4F4E-859E-2755C0EE6DB7}" srcId="{9A644BD4-728B-43D8-BDE6-2EEF0950F5A8}" destId="{A026C63F-C8F8-4950-821D-89DF405A0A15}" srcOrd="2" destOrd="0" parTransId="{2E6A3243-6985-4A4D-950C-1596FD2A9443}" sibTransId="{ABD04B56-A35C-496E-B4B1-0F516019BB95}"/>
    <dgm:cxn modelId="{95F6DA74-86FB-45A4-86D2-BE52F536C414}" srcId="{9A644BD4-728B-43D8-BDE6-2EEF0950F5A8}" destId="{897AA28C-CEDC-406D-8041-FC84979FBA19}" srcOrd="0" destOrd="0" parTransId="{2823BDBB-6360-4F3B-97C5-F259E3AD31A8}" sibTransId="{95455996-2C74-4F68-B691-93767F5825E8}"/>
    <dgm:cxn modelId="{DA361D83-1D76-4DB1-9AED-B384D5953635}" type="presOf" srcId="{9A644BD4-728B-43D8-BDE6-2EEF0950F5A8}" destId="{EAA5E303-E19A-4CF8-B1FE-03E989ECCF0C}" srcOrd="0" destOrd="0" presId="urn:microsoft.com/office/officeart/2005/8/layout/process4"/>
    <dgm:cxn modelId="{500AAE8A-B160-49D6-89BC-349010F479BD}" type="presOf" srcId="{A4239E3A-1F71-4745-A3B4-B474B630C420}" destId="{4C2683F2-922C-4532-A2D4-563392CB24E8}" srcOrd="0" destOrd="0" presId="urn:microsoft.com/office/officeart/2005/8/layout/process4"/>
    <dgm:cxn modelId="{EFBE2395-AE2A-42D3-951F-FDABE379B62B}" srcId="{9A644BD4-728B-43D8-BDE6-2EEF0950F5A8}" destId="{A4239E3A-1F71-4745-A3B4-B474B630C420}" srcOrd="1" destOrd="0" parTransId="{4A787CC0-118A-429B-B019-71021EA7DFD5}" sibTransId="{8E2007C1-1266-43B6-9CA2-9823D4E62AA6}"/>
    <dgm:cxn modelId="{F2686FF1-AB21-4DDF-8A8C-2842FA49127A}" type="presOf" srcId="{A026C63F-C8F8-4950-821D-89DF405A0A15}" destId="{461DBA06-2500-40E4-A10B-0ACEAE6F328D}" srcOrd="0" destOrd="0" presId="urn:microsoft.com/office/officeart/2005/8/layout/process4"/>
    <dgm:cxn modelId="{AE1BBBFF-8A0C-4D68-9A43-C461A52C2B60}" type="presOf" srcId="{897AA28C-CEDC-406D-8041-FC84979FBA19}" destId="{840D646E-D842-42D2-8204-84F659A57407}" srcOrd="0" destOrd="0" presId="urn:microsoft.com/office/officeart/2005/8/layout/process4"/>
    <dgm:cxn modelId="{A3BA7EA4-9999-4427-BF96-CF60902501A9}" type="presParOf" srcId="{EAA5E303-E19A-4CF8-B1FE-03E989ECCF0C}" destId="{C973427E-6E83-40F6-83CF-27AF188B40F9}" srcOrd="0" destOrd="0" presId="urn:microsoft.com/office/officeart/2005/8/layout/process4"/>
    <dgm:cxn modelId="{69FBDA09-A5C7-4E23-820A-E63E3460ACB2}" type="presParOf" srcId="{C973427E-6E83-40F6-83CF-27AF188B40F9}" destId="{461DBA06-2500-40E4-A10B-0ACEAE6F328D}" srcOrd="0" destOrd="0" presId="urn:microsoft.com/office/officeart/2005/8/layout/process4"/>
    <dgm:cxn modelId="{44E53F16-E2A6-4AC1-8592-2B4767CC6DCB}" type="presParOf" srcId="{EAA5E303-E19A-4CF8-B1FE-03E989ECCF0C}" destId="{3E4C687F-644F-4551-AEC2-4183B2C3F048}" srcOrd="1" destOrd="0" presId="urn:microsoft.com/office/officeart/2005/8/layout/process4"/>
    <dgm:cxn modelId="{EE379FE0-391B-4C69-90D0-B7199683F8EC}" type="presParOf" srcId="{EAA5E303-E19A-4CF8-B1FE-03E989ECCF0C}" destId="{37F64BC0-91F7-4C7B-BC67-1AE6A205E30A}" srcOrd="2" destOrd="0" presId="urn:microsoft.com/office/officeart/2005/8/layout/process4"/>
    <dgm:cxn modelId="{BCE46241-C431-4E97-A8E3-7772DE62F0F1}" type="presParOf" srcId="{37F64BC0-91F7-4C7B-BC67-1AE6A205E30A}" destId="{4C2683F2-922C-4532-A2D4-563392CB24E8}" srcOrd="0" destOrd="0" presId="urn:microsoft.com/office/officeart/2005/8/layout/process4"/>
    <dgm:cxn modelId="{0A75EAEB-54D9-470C-A811-2E94F140A16C}" type="presParOf" srcId="{EAA5E303-E19A-4CF8-B1FE-03E989ECCF0C}" destId="{BA68BD55-A3D6-4E21-973A-D3D623ADCB92}" srcOrd="3" destOrd="0" presId="urn:microsoft.com/office/officeart/2005/8/layout/process4"/>
    <dgm:cxn modelId="{7AB88D44-9604-48F0-B606-1FAD9EEE5D83}" type="presParOf" srcId="{EAA5E303-E19A-4CF8-B1FE-03E989ECCF0C}" destId="{EC26DF58-4EF0-4D00-BF69-A86977D6AA0E}" srcOrd="4" destOrd="0" presId="urn:microsoft.com/office/officeart/2005/8/layout/process4"/>
    <dgm:cxn modelId="{2B7F8165-20D6-434B-9B61-9D416871DBCE}" type="presParOf" srcId="{EC26DF58-4EF0-4D00-BF69-A86977D6AA0E}" destId="{840D646E-D842-42D2-8204-84F659A57407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1500222-7C28-45F1-913E-B433562E150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A3387E3D-E8E1-4878-80AB-B1FB027771F4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 i="1"/>
            <a:t>Sejdeme se </a:t>
          </a:r>
          <a:r>
            <a:rPr lang="cs-CZ" b="1" i="1" u="sng"/>
            <a:t>na hoře</a:t>
          </a:r>
          <a:r>
            <a:rPr lang="cs-CZ" b="1" i="1"/>
            <a:t> Říp. X V chatce spal </a:t>
          </a:r>
          <a:r>
            <a:rPr lang="cs-CZ" b="1" i="1" u="sng"/>
            <a:t>nahoře</a:t>
          </a:r>
          <a:r>
            <a:rPr lang="cs-CZ" b="1" i="1"/>
            <a:t>.                         </a:t>
          </a:r>
          <a:endParaRPr lang="en-US"/>
        </a:p>
      </dgm:t>
    </dgm:pt>
    <dgm:pt modelId="{621658D6-17E6-41F8-AEBC-9A3DB7A1963D}" type="parTrans" cxnId="{A9225C40-A789-4545-B93E-95EC3FB5ABF0}">
      <dgm:prSet/>
      <dgm:spPr/>
      <dgm:t>
        <a:bodyPr/>
        <a:lstStyle/>
        <a:p>
          <a:endParaRPr lang="en-US"/>
        </a:p>
      </dgm:t>
    </dgm:pt>
    <dgm:pt modelId="{AFF0561F-E6A4-47E0-8392-59CAE18670F5}" type="sibTrans" cxnId="{A9225C40-A789-4545-B93E-95EC3FB5ABF0}">
      <dgm:prSet/>
      <dgm:spPr/>
      <dgm:t>
        <a:bodyPr/>
        <a:lstStyle/>
        <a:p>
          <a:endParaRPr lang="en-US"/>
        </a:p>
      </dgm:t>
    </dgm:pt>
    <dgm:pt modelId="{12F25452-4439-4240-9006-5F9593002D3C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 i="1"/>
            <a:t>velké </a:t>
          </a:r>
          <a:endParaRPr lang="en-US"/>
        </a:p>
      </dgm:t>
    </dgm:pt>
    <dgm:pt modelId="{3FF2703B-0065-46E9-92AB-4407EB8D01F4}" type="parTrans" cxnId="{4C8FA5B4-A4C8-4C5A-9F95-ACE781B44AD2}">
      <dgm:prSet/>
      <dgm:spPr/>
      <dgm:t>
        <a:bodyPr/>
        <a:lstStyle/>
        <a:p>
          <a:endParaRPr lang="en-US"/>
        </a:p>
      </dgm:t>
    </dgm:pt>
    <dgm:pt modelId="{34E8B7A3-CFEA-4E9B-8CCF-F06D0133784B}" type="sibTrans" cxnId="{4C8FA5B4-A4C8-4C5A-9F95-ACE781B44AD2}">
      <dgm:prSet/>
      <dgm:spPr/>
      <dgm:t>
        <a:bodyPr/>
        <a:lstStyle/>
        <a:p>
          <a:endParaRPr lang="en-US"/>
        </a:p>
      </dgm:t>
    </dgm:pt>
    <dgm:pt modelId="{C06F4C68-1C99-436A-AA87-A2D0B4EAD9F2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 i="1" dirty="0"/>
            <a:t>Hodil to </a:t>
          </a:r>
          <a:r>
            <a:rPr lang="cs-CZ" b="1" i="1" u="sng" dirty="0"/>
            <a:t>do hromady</a:t>
          </a:r>
          <a:r>
            <a:rPr lang="cs-CZ" b="1" i="1" dirty="0"/>
            <a:t> kamení. X Spojíme se </a:t>
          </a:r>
          <a:r>
            <a:rPr lang="cs-CZ" b="1" i="1" u="sng" dirty="0"/>
            <a:t>dohromady</a:t>
          </a:r>
          <a:r>
            <a:rPr lang="cs-CZ" b="1" i="1" dirty="0"/>
            <a:t>.</a:t>
          </a:r>
          <a:endParaRPr lang="en-US" dirty="0"/>
        </a:p>
      </dgm:t>
    </dgm:pt>
    <dgm:pt modelId="{CDD00FEE-537B-4CCD-B0EA-62E8628C3321}" type="parTrans" cxnId="{B34C293F-D442-4857-8AC7-4DCFA054C8E6}">
      <dgm:prSet/>
      <dgm:spPr/>
      <dgm:t>
        <a:bodyPr/>
        <a:lstStyle/>
        <a:p>
          <a:endParaRPr lang="en-US"/>
        </a:p>
      </dgm:t>
    </dgm:pt>
    <dgm:pt modelId="{180B5193-580F-4501-9042-7A1D5C8F016A}" type="sibTrans" cxnId="{B34C293F-D442-4857-8AC7-4DCFA054C8E6}">
      <dgm:prSet/>
      <dgm:spPr/>
      <dgm:t>
        <a:bodyPr/>
        <a:lstStyle/>
        <a:p>
          <a:endParaRPr lang="en-US"/>
        </a:p>
      </dgm:t>
    </dgm:pt>
    <dgm:pt modelId="{51573AF6-D3FB-463A-B235-4D0D64414FB8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 i="1"/>
            <a:t>velké </a:t>
          </a:r>
          <a:endParaRPr lang="en-US"/>
        </a:p>
      </dgm:t>
    </dgm:pt>
    <dgm:pt modelId="{F784534E-70F3-40C9-BE6B-CA6DC0405D83}" type="parTrans" cxnId="{96A8F3A2-1A72-43CE-8C88-9AE82F396852}">
      <dgm:prSet/>
      <dgm:spPr/>
      <dgm:t>
        <a:bodyPr/>
        <a:lstStyle/>
        <a:p>
          <a:endParaRPr lang="en-US"/>
        </a:p>
      </dgm:t>
    </dgm:pt>
    <dgm:pt modelId="{8DB5B59B-A31A-459D-858B-35249ABD9A41}" type="sibTrans" cxnId="{96A8F3A2-1A72-43CE-8C88-9AE82F396852}">
      <dgm:prSet/>
      <dgm:spPr/>
      <dgm:t>
        <a:bodyPr/>
        <a:lstStyle/>
        <a:p>
          <a:endParaRPr lang="en-US"/>
        </a:p>
      </dgm:t>
    </dgm:pt>
    <dgm:pt modelId="{C3C84B98-5CBD-4A6E-87BE-4492D20CF4E7}">
      <dgm:prSet/>
      <dgm:spPr/>
      <dgm:t>
        <a:bodyPr/>
        <a:lstStyle/>
        <a:p>
          <a:pPr>
            <a:lnSpc>
              <a:spcPct val="100000"/>
            </a:lnSpc>
          </a:pPr>
          <a:endParaRPr lang="en-US" dirty="0"/>
        </a:p>
      </dgm:t>
    </dgm:pt>
    <dgm:pt modelId="{05D6CDF4-783C-40E8-B5C1-AA677207029A}" type="parTrans" cxnId="{C005CF84-4247-4B50-A6BA-A7B352770D14}">
      <dgm:prSet/>
      <dgm:spPr/>
      <dgm:t>
        <a:bodyPr/>
        <a:lstStyle/>
        <a:p>
          <a:endParaRPr lang="en-US"/>
        </a:p>
      </dgm:t>
    </dgm:pt>
    <dgm:pt modelId="{BF6D623A-CBBF-4B8F-A961-0F06F5C3C547}" type="sibTrans" cxnId="{C005CF84-4247-4B50-A6BA-A7B352770D14}">
      <dgm:prSet/>
      <dgm:spPr/>
      <dgm:t>
        <a:bodyPr/>
        <a:lstStyle/>
        <a:p>
          <a:endParaRPr lang="en-US"/>
        </a:p>
      </dgm:t>
    </dgm:pt>
    <dgm:pt modelId="{4C0070AD-F282-4050-8ADF-E5F02ED8F118}" type="pres">
      <dgm:prSet presAssocID="{11500222-7C28-45F1-913E-B433562E1507}" presName="root" presStyleCnt="0">
        <dgm:presLayoutVars>
          <dgm:dir/>
          <dgm:resizeHandles val="exact"/>
        </dgm:presLayoutVars>
      </dgm:prSet>
      <dgm:spPr/>
    </dgm:pt>
    <dgm:pt modelId="{E345A955-DF7C-4C28-98C5-E280C279DE2D}" type="pres">
      <dgm:prSet presAssocID="{A3387E3D-E8E1-4878-80AB-B1FB027771F4}" presName="compNode" presStyleCnt="0"/>
      <dgm:spPr/>
    </dgm:pt>
    <dgm:pt modelId="{A3D41288-55AE-446A-A7A3-428068266919}" type="pres">
      <dgm:prSet presAssocID="{A3387E3D-E8E1-4878-80AB-B1FB027771F4}" presName="bgRect" presStyleLbl="bgShp" presStyleIdx="0" presStyleCnt="3"/>
      <dgm:spPr/>
    </dgm:pt>
    <dgm:pt modelId="{E5F2147A-E732-4D52-88E9-25B885C4DECD}" type="pres">
      <dgm:prSet presAssocID="{A3387E3D-E8E1-4878-80AB-B1FB027771F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stel"/>
        </a:ext>
      </dgm:extLst>
    </dgm:pt>
    <dgm:pt modelId="{5B8099A1-3F61-4680-AD58-A33EC76DB975}" type="pres">
      <dgm:prSet presAssocID="{A3387E3D-E8E1-4878-80AB-B1FB027771F4}" presName="spaceRect" presStyleCnt="0"/>
      <dgm:spPr/>
    </dgm:pt>
    <dgm:pt modelId="{E0D2221D-7B8B-4BE8-A858-1ECE8B24BB6D}" type="pres">
      <dgm:prSet presAssocID="{A3387E3D-E8E1-4878-80AB-B1FB027771F4}" presName="parTx" presStyleLbl="revTx" presStyleIdx="0" presStyleCnt="5">
        <dgm:presLayoutVars>
          <dgm:chMax val="0"/>
          <dgm:chPref val="0"/>
        </dgm:presLayoutVars>
      </dgm:prSet>
      <dgm:spPr/>
    </dgm:pt>
    <dgm:pt modelId="{6B08C3D1-3F87-4479-A71C-9F3920DB5322}" type="pres">
      <dgm:prSet presAssocID="{A3387E3D-E8E1-4878-80AB-B1FB027771F4}" presName="desTx" presStyleLbl="revTx" presStyleIdx="1" presStyleCnt="5">
        <dgm:presLayoutVars/>
      </dgm:prSet>
      <dgm:spPr/>
    </dgm:pt>
    <dgm:pt modelId="{350D4B63-1623-44CA-B24C-CBEE68F2BCFF}" type="pres">
      <dgm:prSet presAssocID="{AFF0561F-E6A4-47E0-8392-59CAE18670F5}" presName="sibTrans" presStyleCnt="0"/>
      <dgm:spPr/>
    </dgm:pt>
    <dgm:pt modelId="{6410CAC5-EE8A-4927-B88A-1E758AFE58B8}" type="pres">
      <dgm:prSet presAssocID="{C06F4C68-1C99-436A-AA87-A2D0B4EAD9F2}" presName="compNode" presStyleCnt="0"/>
      <dgm:spPr/>
    </dgm:pt>
    <dgm:pt modelId="{52ACFE32-13CE-4712-82F1-7A9D07803E9F}" type="pres">
      <dgm:prSet presAssocID="{C06F4C68-1C99-436A-AA87-A2D0B4EAD9F2}" presName="bgRect" presStyleLbl="bgShp" presStyleIdx="1" presStyleCnt="3"/>
      <dgm:spPr/>
    </dgm:pt>
    <dgm:pt modelId="{DFCB8497-67F6-4403-AB69-08F045236916}" type="pres">
      <dgm:prSet presAssocID="{C06F4C68-1C99-436A-AA87-A2D0B4EAD9F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nyon scene"/>
        </a:ext>
      </dgm:extLst>
    </dgm:pt>
    <dgm:pt modelId="{94A0209C-979D-46DB-8E73-EA32BB548F01}" type="pres">
      <dgm:prSet presAssocID="{C06F4C68-1C99-436A-AA87-A2D0B4EAD9F2}" presName="spaceRect" presStyleCnt="0"/>
      <dgm:spPr/>
    </dgm:pt>
    <dgm:pt modelId="{8CCDF570-8402-4A0B-8997-858A1D466742}" type="pres">
      <dgm:prSet presAssocID="{C06F4C68-1C99-436A-AA87-A2D0B4EAD9F2}" presName="parTx" presStyleLbl="revTx" presStyleIdx="2" presStyleCnt="5">
        <dgm:presLayoutVars>
          <dgm:chMax val="0"/>
          <dgm:chPref val="0"/>
        </dgm:presLayoutVars>
      </dgm:prSet>
      <dgm:spPr/>
    </dgm:pt>
    <dgm:pt modelId="{79AEDCD4-A814-4C0A-9347-DEF6EAD589BB}" type="pres">
      <dgm:prSet presAssocID="{C06F4C68-1C99-436A-AA87-A2D0B4EAD9F2}" presName="desTx" presStyleLbl="revTx" presStyleIdx="3" presStyleCnt="5">
        <dgm:presLayoutVars/>
      </dgm:prSet>
      <dgm:spPr/>
    </dgm:pt>
    <dgm:pt modelId="{167E863B-8DD8-40D1-BEAF-7E7DFD95C018}" type="pres">
      <dgm:prSet presAssocID="{180B5193-580F-4501-9042-7A1D5C8F016A}" presName="sibTrans" presStyleCnt="0"/>
      <dgm:spPr/>
    </dgm:pt>
    <dgm:pt modelId="{D631B17B-342D-4827-9D30-37A2D11E8672}" type="pres">
      <dgm:prSet presAssocID="{C3C84B98-5CBD-4A6E-87BE-4492D20CF4E7}" presName="compNode" presStyleCnt="0"/>
      <dgm:spPr/>
    </dgm:pt>
    <dgm:pt modelId="{7AD516A3-0DDB-4975-9D17-FF6DE77B519F}" type="pres">
      <dgm:prSet presAssocID="{C3C84B98-5CBD-4A6E-87BE-4492D20CF4E7}" presName="bgRect" presStyleLbl="bgShp" presStyleIdx="2" presStyleCnt="3"/>
      <dgm:spPr/>
    </dgm:pt>
    <dgm:pt modelId="{47D5E420-A1DA-4FCC-A903-85D65B02F06E}" type="pres">
      <dgm:prSet presAssocID="{C3C84B98-5CBD-4A6E-87BE-4492D20CF4E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sed Book"/>
        </a:ext>
      </dgm:extLst>
    </dgm:pt>
    <dgm:pt modelId="{B6B9ADE8-66A8-4FBF-BDC3-8637DA49E6E4}" type="pres">
      <dgm:prSet presAssocID="{C3C84B98-5CBD-4A6E-87BE-4492D20CF4E7}" presName="spaceRect" presStyleCnt="0"/>
      <dgm:spPr/>
    </dgm:pt>
    <dgm:pt modelId="{C9128C41-3666-434A-AEE0-B4503791F6B7}" type="pres">
      <dgm:prSet presAssocID="{C3C84B98-5CBD-4A6E-87BE-4492D20CF4E7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B34C293F-D442-4857-8AC7-4DCFA054C8E6}" srcId="{11500222-7C28-45F1-913E-B433562E1507}" destId="{C06F4C68-1C99-436A-AA87-A2D0B4EAD9F2}" srcOrd="1" destOrd="0" parTransId="{CDD00FEE-537B-4CCD-B0EA-62E8628C3321}" sibTransId="{180B5193-580F-4501-9042-7A1D5C8F016A}"/>
    <dgm:cxn modelId="{A9225C40-A789-4545-B93E-95EC3FB5ABF0}" srcId="{11500222-7C28-45F1-913E-B433562E1507}" destId="{A3387E3D-E8E1-4878-80AB-B1FB027771F4}" srcOrd="0" destOrd="0" parTransId="{621658D6-17E6-41F8-AEBC-9A3DB7A1963D}" sibTransId="{AFF0561F-E6A4-47E0-8392-59CAE18670F5}"/>
    <dgm:cxn modelId="{5721BD66-D409-4174-8C6D-AF5B2276A43E}" type="presOf" srcId="{12F25452-4439-4240-9006-5F9593002D3C}" destId="{6B08C3D1-3F87-4479-A71C-9F3920DB5322}" srcOrd="0" destOrd="0" presId="urn:microsoft.com/office/officeart/2018/2/layout/IconVerticalSolidList"/>
    <dgm:cxn modelId="{C005CF84-4247-4B50-A6BA-A7B352770D14}" srcId="{11500222-7C28-45F1-913E-B433562E1507}" destId="{C3C84B98-5CBD-4A6E-87BE-4492D20CF4E7}" srcOrd="2" destOrd="0" parTransId="{05D6CDF4-783C-40E8-B5C1-AA677207029A}" sibTransId="{BF6D623A-CBBF-4B8F-A961-0F06F5C3C547}"/>
    <dgm:cxn modelId="{96A8F3A2-1A72-43CE-8C88-9AE82F396852}" srcId="{C06F4C68-1C99-436A-AA87-A2D0B4EAD9F2}" destId="{51573AF6-D3FB-463A-B235-4D0D64414FB8}" srcOrd="0" destOrd="0" parTransId="{F784534E-70F3-40C9-BE6B-CA6DC0405D83}" sibTransId="{8DB5B59B-A31A-459D-858B-35249ABD9A41}"/>
    <dgm:cxn modelId="{4C8FA5B4-A4C8-4C5A-9F95-ACE781B44AD2}" srcId="{A3387E3D-E8E1-4878-80AB-B1FB027771F4}" destId="{12F25452-4439-4240-9006-5F9593002D3C}" srcOrd="0" destOrd="0" parTransId="{3FF2703B-0065-46E9-92AB-4407EB8D01F4}" sibTransId="{34E8B7A3-CFEA-4E9B-8CCF-F06D0133784B}"/>
    <dgm:cxn modelId="{EDF476B6-3E6E-43CA-BDC0-A50BB0F4071E}" type="presOf" srcId="{A3387E3D-E8E1-4878-80AB-B1FB027771F4}" destId="{E0D2221D-7B8B-4BE8-A858-1ECE8B24BB6D}" srcOrd="0" destOrd="0" presId="urn:microsoft.com/office/officeart/2018/2/layout/IconVerticalSolidList"/>
    <dgm:cxn modelId="{DD7AEFDF-A32D-4422-9703-C8B223499B37}" type="presOf" srcId="{11500222-7C28-45F1-913E-B433562E1507}" destId="{4C0070AD-F282-4050-8ADF-E5F02ED8F118}" srcOrd="0" destOrd="0" presId="urn:microsoft.com/office/officeart/2018/2/layout/IconVerticalSolidList"/>
    <dgm:cxn modelId="{F6BDBEE8-3F3C-4386-848F-21379D46B751}" type="presOf" srcId="{C06F4C68-1C99-436A-AA87-A2D0B4EAD9F2}" destId="{8CCDF570-8402-4A0B-8997-858A1D466742}" srcOrd="0" destOrd="0" presId="urn:microsoft.com/office/officeart/2018/2/layout/IconVerticalSolidList"/>
    <dgm:cxn modelId="{0DB9FBF1-6BA8-47C8-95CE-249AAA783CF2}" type="presOf" srcId="{C3C84B98-5CBD-4A6E-87BE-4492D20CF4E7}" destId="{C9128C41-3666-434A-AEE0-B4503791F6B7}" srcOrd="0" destOrd="0" presId="urn:microsoft.com/office/officeart/2018/2/layout/IconVerticalSolidList"/>
    <dgm:cxn modelId="{FA9A1BFC-0870-435F-8066-D0415A9EFCC0}" type="presOf" srcId="{51573AF6-D3FB-463A-B235-4D0D64414FB8}" destId="{79AEDCD4-A814-4C0A-9347-DEF6EAD589BB}" srcOrd="0" destOrd="0" presId="urn:microsoft.com/office/officeart/2018/2/layout/IconVerticalSolidList"/>
    <dgm:cxn modelId="{016EF597-01E6-4EAF-826E-C3DA7330310F}" type="presParOf" srcId="{4C0070AD-F282-4050-8ADF-E5F02ED8F118}" destId="{E345A955-DF7C-4C28-98C5-E280C279DE2D}" srcOrd="0" destOrd="0" presId="urn:microsoft.com/office/officeart/2018/2/layout/IconVerticalSolidList"/>
    <dgm:cxn modelId="{6EC6C4DF-1AD2-4672-A5C8-004BD4B2968B}" type="presParOf" srcId="{E345A955-DF7C-4C28-98C5-E280C279DE2D}" destId="{A3D41288-55AE-446A-A7A3-428068266919}" srcOrd="0" destOrd="0" presId="urn:microsoft.com/office/officeart/2018/2/layout/IconVerticalSolidList"/>
    <dgm:cxn modelId="{C608675D-A811-4B81-B102-EB74033D2CD6}" type="presParOf" srcId="{E345A955-DF7C-4C28-98C5-E280C279DE2D}" destId="{E5F2147A-E732-4D52-88E9-25B885C4DECD}" srcOrd="1" destOrd="0" presId="urn:microsoft.com/office/officeart/2018/2/layout/IconVerticalSolidList"/>
    <dgm:cxn modelId="{B97F82C4-485F-4540-8DAA-6F26459997C4}" type="presParOf" srcId="{E345A955-DF7C-4C28-98C5-E280C279DE2D}" destId="{5B8099A1-3F61-4680-AD58-A33EC76DB975}" srcOrd="2" destOrd="0" presId="urn:microsoft.com/office/officeart/2018/2/layout/IconVerticalSolidList"/>
    <dgm:cxn modelId="{01DAE286-A385-424B-A0B4-9D5CF8841B90}" type="presParOf" srcId="{E345A955-DF7C-4C28-98C5-E280C279DE2D}" destId="{E0D2221D-7B8B-4BE8-A858-1ECE8B24BB6D}" srcOrd="3" destOrd="0" presId="urn:microsoft.com/office/officeart/2018/2/layout/IconVerticalSolidList"/>
    <dgm:cxn modelId="{D0143E42-CB21-45B3-8D4E-167E86C32D3E}" type="presParOf" srcId="{E345A955-DF7C-4C28-98C5-E280C279DE2D}" destId="{6B08C3D1-3F87-4479-A71C-9F3920DB5322}" srcOrd="4" destOrd="0" presId="urn:microsoft.com/office/officeart/2018/2/layout/IconVerticalSolidList"/>
    <dgm:cxn modelId="{4FCDEB4F-FCF0-4ECC-8B03-DE3C8126F215}" type="presParOf" srcId="{4C0070AD-F282-4050-8ADF-E5F02ED8F118}" destId="{350D4B63-1623-44CA-B24C-CBEE68F2BCFF}" srcOrd="1" destOrd="0" presId="urn:microsoft.com/office/officeart/2018/2/layout/IconVerticalSolidList"/>
    <dgm:cxn modelId="{E6C1BD8D-1F73-443C-AEFF-2B4FD57334B8}" type="presParOf" srcId="{4C0070AD-F282-4050-8ADF-E5F02ED8F118}" destId="{6410CAC5-EE8A-4927-B88A-1E758AFE58B8}" srcOrd="2" destOrd="0" presId="urn:microsoft.com/office/officeart/2018/2/layout/IconVerticalSolidList"/>
    <dgm:cxn modelId="{213345FD-30F4-4523-BE75-F950B5C285EA}" type="presParOf" srcId="{6410CAC5-EE8A-4927-B88A-1E758AFE58B8}" destId="{52ACFE32-13CE-4712-82F1-7A9D07803E9F}" srcOrd="0" destOrd="0" presId="urn:microsoft.com/office/officeart/2018/2/layout/IconVerticalSolidList"/>
    <dgm:cxn modelId="{204C7B1A-3790-4955-B705-A1EFE62C7D32}" type="presParOf" srcId="{6410CAC5-EE8A-4927-B88A-1E758AFE58B8}" destId="{DFCB8497-67F6-4403-AB69-08F045236916}" srcOrd="1" destOrd="0" presId="urn:microsoft.com/office/officeart/2018/2/layout/IconVerticalSolidList"/>
    <dgm:cxn modelId="{4212AC7C-63C4-434A-A5FA-B8AE49310A56}" type="presParOf" srcId="{6410CAC5-EE8A-4927-B88A-1E758AFE58B8}" destId="{94A0209C-979D-46DB-8E73-EA32BB548F01}" srcOrd="2" destOrd="0" presId="urn:microsoft.com/office/officeart/2018/2/layout/IconVerticalSolidList"/>
    <dgm:cxn modelId="{BB9C0A0E-25D8-4EFC-BAF0-087B862F8729}" type="presParOf" srcId="{6410CAC5-EE8A-4927-B88A-1E758AFE58B8}" destId="{8CCDF570-8402-4A0B-8997-858A1D466742}" srcOrd="3" destOrd="0" presId="urn:microsoft.com/office/officeart/2018/2/layout/IconVerticalSolidList"/>
    <dgm:cxn modelId="{3784273A-E605-43D6-8897-4FA21A984FED}" type="presParOf" srcId="{6410CAC5-EE8A-4927-B88A-1E758AFE58B8}" destId="{79AEDCD4-A814-4C0A-9347-DEF6EAD589BB}" srcOrd="4" destOrd="0" presId="urn:microsoft.com/office/officeart/2018/2/layout/IconVerticalSolidList"/>
    <dgm:cxn modelId="{242BE789-05F7-439C-81AA-C2C8E387A226}" type="presParOf" srcId="{4C0070AD-F282-4050-8ADF-E5F02ED8F118}" destId="{167E863B-8DD8-40D1-BEAF-7E7DFD95C018}" srcOrd="3" destOrd="0" presId="urn:microsoft.com/office/officeart/2018/2/layout/IconVerticalSolidList"/>
    <dgm:cxn modelId="{FEF7DFA2-45F2-4E88-9232-626ABF34EBE4}" type="presParOf" srcId="{4C0070AD-F282-4050-8ADF-E5F02ED8F118}" destId="{D631B17B-342D-4827-9D30-37A2D11E8672}" srcOrd="4" destOrd="0" presId="urn:microsoft.com/office/officeart/2018/2/layout/IconVerticalSolidList"/>
    <dgm:cxn modelId="{6C49CB18-4026-4CD0-A05F-5D232E50E33D}" type="presParOf" srcId="{D631B17B-342D-4827-9D30-37A2D11E8672}" destId="{7AD516A3-0DDB-4975-9D17-FF6DE77B519F}" srcOrd="0" destOrd="0" presId="urn:microsoft.com/office/officeart/2018/2/layout/IconVerticalSolidList"/>
    <dgm:cxn modelId="{98EBEB09-CA40-43C4-B22B-D4E5CEB61A8B}" type="presParOf" srcId="{D631B17B-342D-4827-9D30-37A2D11E8672}" destId="{47D5E420-A1DA-4FCC-A903-85D65B02F06E}" srcOrd="1" destOrd="0" presId="urn:microsoft.com/office/officeart/2018/2/layout/IconVerticalSolidList"/>
    <dgm:cxn modelId="{979B96D9-3EAB-4679-9C5B-B189C892EF98}" type="presParOf" srcId="{D631B17B-342D-4827-9D30-37A2D11E8672}" destId="{B6B9ADE8-66A8-4FBF-BDC3-8637DA49E6E4}" srcOrd="2" destOrd="0" presId="urn:microsoft.com/office/officeart/2018/2/layout/IconVerticalSolidList"/>
    <dgm:cxn modelId="{CAAA0B46-FB9B-4016-B1B9-88E158C09C1A}" type="presParOf" srcId="{D631B17B-342D-4827-9D30-37A2D11E8672}" destId="{C9128C41-3666-434A-AEE0-B4503791F6B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CE3334-26FF-42CA-9104-FDCABDA4C569}">
      <dsp:nvSpPr>
        <dsp:cNvPr id="0" name=""/>
        <dsp:cNvSpPr/>
      </dsp:nvSpPr>
      <dsp:spPr>
        <a:xfrm>
          <a:off x="0" y="671"/>
          <a:ext cx="626364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B65803-826D-4069-A1C4-C5FEC725E38C}">
      <dsp:nvSpPr>
        <dsp:cNvPr id="0" name=""/>
        <dsp:cNvSpPr/>
      </dsp:nvSpPr>
      <dsp:spPr>
        <a:xfrm>
          <a:off x="0" y="671"/>
          <a:ext cx="6263640" cy="611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Naučil se báseň rychle zpaměti. </a:t>
          </a:r>
          <a:endParaRPr lang="en-US" sz="2800" kern="1200"/>
        </a:p>
      </dsp:txBody>
      <dsp:txXfrm>
        <a:off x="0" y="671"/>
        <a:ext cx="6263640" cy="611482"/>
      </dsp:txXfrm>
    </dsp:sp>
    <dsp:sp modelId="{17DA788D-4959-426A-AA69-630A0529F953}">
      <dsp:nvSpPr>
        <dsp:cNvPr id="0" name=""/>
        <dsp:cNvSpPr/>
      </dsp:nvSpPr>
      <dsp:spPr>
        <a:xfrm>
          <a:off x="0" y="612154"/>
          <a:ext cx="6263640" cy="0"/>
        </a:xfrm>
        <a:prstGeom prst="line">
          <a:avLst/>
        </a:prstGeom>
        <a:solidFill>
          <a:schemeClr val="accent5">
            <a:hueOff val="-844818"/>
            <a:satOff val="-2177"/>
            <a:lumOff val="-1471"/>
            <a:alphaOff val="0"/>
          </a:schemeClr>
        </a:solidFill>
        <a:ln w="12700" cap="flat" cmpd="sng" algn="ctr">
          <a:solidFill>
            <a:schemeClr val="accent5">
              <a:hueOff val="-844818"/>
              <a:satOff val="-2177"/>
              <a:lumOff val="-14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A20E39-ACD7-456F-A9D5-3680C06D4BC6}">
      <dsp:nvSpPr>
        <dsp:cNvPr id="0" name=""/>
        <dsp:cNvSpPr/>
      </dsp:nvSpPr>
      <dsp:spPr>
        <a:xfrm>
          <a:off x="0" y="612154"/>
          <a:ext cx="6263640" cy="611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Vítek se málokdy trefil do koše. </a:t>
          </a:r>
          <a:endParaRPr lang="en-US" sz="2800" kern="1200"/>
        </a:p>
      </dsp:txBody>
      <dsp:txXfrm>
        <a:off x="0" y="612154"/>
        <a:ext cx="6263640" cy="611482"/>
      </dsp:txXfrm>
    </dsp:sp>
    <dsp:sp modelId="{1C42F401-1D6D-4532-BE6A-040FB8FF9DBE}">
      <dsp:nvSpPr>
        <dsp:cNvPr id="0" name=""/>
        <dsp:cNvSpPr/>
      </dsp:nvSpPr>
      <dsp:spPr>
        <a:xfrm>
          <a:off x="0" y="1223637"/>
          <a:ext cx="6263640" cy="0"/>
        </a:xfrm>
        <a:prstGeom prst="line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accent5">
              <a:hueOff val="-1689636"/>
              <a:satOff val="-4355"/>
              <a:lumOff val="-29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DACA25-6A99-4B71-9C7E-C1681E25C6EC}">
      <dsp:nvSpPr>
        <dsp:cNvPr id="0" name=""/>
        <dsp:cNvSpPr/>
      </dsp:nvSpPr>
      <dsp:spPr>
        <a:xfrm>
          <a:off x="0" y="1223637"/>
          <a:ext cx="6263640" cy="611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Diktát žáci napsali zcela správně.</a:t>
          </a:r>
          <a:endParaRPr lang="en-US" sz="2800" kern="1200"/>
        </a:p>
      </dsp:txBody>
      <dsp:txXfrm>
        <a:off x="0" y="1223637"/>
        <a:ext cx="6263640" cy="611482"/>
      </dsp:txXfrm>
    </dsp:sp>
    <dsp:sp modelId="{14FAEFD0-1C3F-4C29-99F9-0F94543AFF66}">
      <dsp:nvSpPr>
        <dsp:cNvPr id="0" name=""/>
        <dsp:cNvSpPr/>
      </dsp:nvSpPr>
      <dsp:spPr>
        <a:xfrm>
          <a:off x="0" y="1835119"/>
          <a:ext cx="6263640" cy="0"/>
        </a:xfrm>
        <a:prstGeom prst="line">
          <a:avLst/>
        </a:prstGeom>
        <a:solidFill>
          <a:schemeClr val="accent5">
            <a:hueOff val="-2534453"/>
            <a:satOff val="-6532"/>
            <a:lumOff val="-4412"/>
            <a:alphaOff val="0"/>
          </a:schemeClr>
        </a:solidFill>
        <a:ln w="12700" cap="flat" cmpd="sng" algn="ctr">
          <a:solidFill>
            <a:schemeClr val="accent5">
              <a:hueOff val="-2534453"/>
              <a:satOff val="-6532"/>
              <a:lumOff val="-44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382A28-CF7F-40F0-9564-A776A78A3EE6}">
      <dsp:nvSpPr>
        <dsp:cNvPr id="0" name=""/>
        <dsp:cNvSpPr/>
      </dsp:nvSpPr>
      <dsp:spPr>
        <a:xfrm>
          <a:off x="0" y="1835119"/>
          <a:ext cx="6263640" cy="611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Dýchejte zhluboka. </a:t>
          </a:r>
          <a:endParaRPr lang="en-US" sz="2800" kern="1200"/>
        </a:p>
      </dsp:txBody>
      <dsp:txXfrm>
        <a:off x="0" y="1835119"/>
        <a:ext cx="6263640" cy="611482"/>
      </dsp:txXfrm>
    </dsp:sp>
    <dsp:sp modelId="{7B19E70B-C8D8-4F8E-A6C8-EAA6B2ADD8E4}">
      <dsp:nvSpPr>
        <dsp:cNvPr id="0" name=""/>
        <dsp:cNvSpPr/>
      </dsp:nvSpPr>
      <dsp:spPr>
        <a:xfrm>
          <a:off x="0" y="2446602"/>
          <a:ext cx="6263640" cy="0"/>
        </a:xfrm>
        <a:prstGeom prst="line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738CAA-AF34-41CF-8421-2157C984D245}">
      <dsp:nvSpPr>
        <dsp:cNvPr id="0" name=""/>
        <dsp:cNvSpPr/>
      </dsp:nvSpPr>
      <dsp:spPr>
        <a:xfrm>
          <a:off x="0" y="2446602"/>
          <a:ext cx="6263640" cy="611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Jeho názor byl úplně chybný. </a:t>
          </a:r>
          <a:endParaRPr lang="en-US" sz="2800" kern="1200"/>
        </a:p>
      </dsp:txBody>
      <dsp:txXfrm>
        <a:off x="0" y="2446602"/>
        <a:ext cx="6263640" cy="611482"/>
      </dsp:txXfrm>
    </dsp:sp>
    <dsp:sp modelId="{BCF4D6A9-DB87-4F94-9803-D20EF76E37F3}">
      <dsp:nvSpPr>
        <dsp:cNvPr id="0" name=""/>
        <dsp:cNvSpPr/>
      </dsp:nvSpPr>
      <dsp:spPr>
        <a:xfrm>
          <a:off x="0" y="3058085"/>
          <a:ext cx="6263640" cy="0"/>
        </a:xfrm>
        <a:prstGeom prst="line">
          <a:avLst/>
        </a:prstGeom>
        <a:solidFill>
          <a:schemeClr val="accent5">
            <a:hueOff val="-4224089"/>
            <a:satOff val="-10887"/>
            <a:lumOff val="-7353"/>
            <a:alphaOff val="0"/>
          </a:schemeClr>
        </a:solidFill>
        <a:ln w="12700" cap="flat" cmpd="sng" algn="ctr">
          <a:solidFill>
            <a:schemeClr val="accent5">
              <a:hueOff val="-4224089"/>
              <a:satOff val="-10887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8705D4-19C8-42F3-A3F8-641E5944FD5A}">
      <dsp:nvSpPr>
        <dsp:cNvPr id="0" name=""/>
        <dsp:cNvSpPr/>
      </dsp:nvSpPr>
      <dsp:spPr>
        <a:xfrm>
          <a:off x="0" y="3058085"/>
          <a:ext cx="6263640" cy="611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Znenadání se otevřely dveře. </a:t>
          </a:r>
          <a:endParaRPr lang="en-US" sz="2800" kern="1200"/>
        </a:p>
      </dsp:txBody>
      <dsp:txXfrm>
        <a:off x="0" y="3058085"/>
        <a:ext cx="6263640" cy="611482"/>
      </dsp:txXfrm>
    </dsp:sp>
    <dsp:sp modelId="{19C1050A-BEB5-4CD8-839F-8BD4B1C2D061}">
      <dsp:nvSpPr>
        <dsp:cNvPr id="0" name=""/>
        <dsp:cNvSpPr/>
      </dsp:nvSpPr>
      <dsp:spPr>
        <a:xfrm>
          <a:off x="0" y="3669568"/>
          <a:ext cx="6263640" cy="0"/>
        </a:xfrm>
        <a:prstGeom prst="line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accent5">
              <a:hueOff val="-5068907"/>
              <a:satOff val="-13064"/>
              <a:lumOff val="-88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021191-F442-46CA-9985-6E6FC64AF3AA}">
      <dsp:nvSpPr>
        <dsp:cNvPr id="0" name=""/>
        <dsp:cNvSpPr/>
      </dsp:nvSpPr>
      <dsp:spPr>
        <a:xfrm>
          <a:off x="0" y="3669568"/>
          <a:ext cx="6263640" cy="611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Přišel pozdě večer. </a:t>
          </a:r>
          <a:endParaRPr lang="en-US" sz="2800" kern="1200"/>
        </a:p>
      </dsp:txBody>
      <dsp:txXfrm>
        <a:off x="0" y="3669568"/>
        <a:ext cx="6263640" cy="611482"/>
      </dsp:txXfrm>
    </dsp:sp>
    <dsp:sp modelId="{6D38371C-D717-4783-BD15-1DD3B4EA3E19}">
      <dsp:nvSpPr>
        <dsp:cNvPr id="0" name=""/>
        <dsp:cNvSpPr/>
      </dsp:nvSpPr>
      <dsp:spPr>
        <a:xfrm>
          <a:off x="0" y="4281050"/>
          <a:ext cx="6263640" cy="0"/>
        </a:xfrm>
        <a:prstGeom prst="line">
          <a:avLst/>
        </a:prstGeom>
        <a:solidFill>
          <a:schemeClr val="accent5">
            <a:hueOff val="-5913725"/>
            <a:satOff val="-15242"/>
            <a:lumOff val="-10294"/>
            <a:alphaOff val="0"/>
          </a:schemeClr>
        </a:solidFill>
        <a:ln w="12700" cap="flat" cmpd="sng" algn="ctr">
          <a:solidFill>
            <a:schemeClr val="accent5">
              <a:hueOff val="-5913725"/>
              <a:satOff val="-15242"/>
              <a:lumOff val="-1029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7A40C4-7E95-4BB3-9FD0-9F0A24027492}">
      <dsp:nvSpPr>
        <dsp:cNvPr id="0" name=""/>
        <dsp:cNvSpPr/>
      </dsp:nvSpPr>
      <dsp:spPr>
        <a:xfrm>
          <a:off x="0" y="4281050"/>
          <a:ext cx="6263640" cy="611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Udělal to určitě schválně. </a:t>
          </a:r>
          <a:endParaRPr lang="en-US" sz="2800" kern="1200"/>
        </a:p>
      </dsp:txBody>
      <dsp:txXfrm>
        <a:off x="0" y="4281050"/>
        <a:ext cx="6263640" cy="611482"/>
      </dsp:txXfrm>
    </dsp:sp>
    <dsp:sp modelId="{80D3FA3D-3199-4BA6-833E-54A38F09E5B5}">
      <dsp:nvSpPr>
        <dsp:cNvPr id="0" name=""/>
        <dsp:cNvSpPr/>
      </dsp:nvSpPr>
      <dsp:spPr>
        <a:xfrm>
          <a:off x="0" y="4892533"/>
          <a:ext cx="6263640" cy="0"/>
        </a:xfrm>
        <a:prstGeom prst="lin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4078D8-D83C-4EC2-9E23-D64BE364ECA0}">
      <dsp:nvSpPr>
        <dsp:cNvPr id="0" name=""/>
        <dsp:cNvSpPr/>
      </dsp:nvSpPr>
      <dsp:spPr>
        <a:xfrm>
          <a:off x="0" y="4892533"/>
          <a:ext cx="6263640" cy="611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Někde ta tužka musí ležet. </a:t>
          </a:r>
          <a:endParaRPr lang="en-US" sz="2800" kern="1200"/>
        </a:p>
      </dsp:txBody>
      <dsp:txXfrm>
        <a:off x="0" y="4892533"/>
        <a:ext cx="6263640" cy="6114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CE3334-26FF-42CA-9104-FDCABDA4C569}">
      <dsp:nvSpPr>
        <dsp:cNvPr id="0" name=""/>
        <dsp:cNvSpPr/>
      </dsp:nvSpPr>
      <dsp:spPr>
        <a:xfrm>
          <a:off x="0" y="671"/>
          <a:ext cx="626364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B65803-826D-4069-A1C4-C5FEC725E38C}">
      <dsp:nvSpPr>
        <dsp:cNvPr id="0" name=""/>
        <dsp:cNvSpPr/>
      </dsp:nvSpPr>
      <dsp:spPr>
        <a:xfrm>
          <a:off x="0" y="671"/>
          <a:ext cx="6263640" cy="611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Naučil se báseň </a:t>
          </a:r>
          <a:r>
            <a:rPr lang="cs-CZ" sz="2800" b="1" kern="1200" dirty="0">
              <a:solidFill>
                <a:srgbClr val="00B050"/>
              </a:solidFill>
              <a:highlight>
                <a:srgbClr val="FFFF00"/>
              </a:highlight>
            </a:rPr>
            <a:t>rychle</a:t>
          </a:r>
          <a:r>
            <a:rPr lang="cs-CZ" sz="2800" kern="1200" dirty="0"/>
            <a:t> </a:t>
          </a:r>
          <a:r>
            <a:rPr lang="cs-CZ" sz="2800" b="1" kern="1200" dirty="0">
              <a:solidFill>
                <a:srgbClr val="00B050"/>
              </a:solidFill>
              <a:highlight>
                <a:srgbClr val="FFFF00"/>
              </a:highlight>
            </a:rPr>
            <a:t>zpaměti.</a:t>
          </a:r>
          <a:r>
            <a:rPr lang="cs-CZ" sz="2800" kern="1200" dirty="0"/>
            <a:t> </a:t>
          </a:r>
          <a:endParaRPr lang="en-US" sz="2800" kern="1200" dirty="0"/>
        </a:p>
      </dsp:txBody>
      <dsp:txXfrm>
        <a:off x="0" y="671"/>
        <a:ext cx="6263640" cy="611482"/>
      </dsp:txXfrm>
    </dsp:sp>
    <dsp:sp modelId="{17DA788D-4959-426A-AA69-630A0529F953}">
      <dsp:nvSpPr>
        <dsp:cNvPr id="0" name=""/>
        <dsp:cNvSpPr/>
      </dsp:nvSpPr>
      <dsp:spPr>
        <a:xfrm>
          <a:off x="0" y="612154"/>
          <a:ext cx="6263640" cy="0"/>
        </a:xfrm>
        <a:prstGeom prst="line">
          <a:avLst/>
        </a:prstGeom>
        <a:solidFill>
          <a:schemeClr val="accent5">
            <a:hueOff val="-844818"/>
            <a:satOff val="-2177"/>
            <a:lumOff val="-1471"/>
            <a:alphaOff val="0"/>
          </a:schemeClr>
        </a:solidFill>
        <a:ln w="12700" cap="flat" cmpd="sng" algn="ctr">
          <a:solidFill>
            <a:schemeClr val="accent5">
              <a:hueOff val="-844818"/>
              <a:satOff val="-2177"/>
              <a:lumOff val="-14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A20E39-ACD7-456F-A9D5-3680C06D4BC6}">
      <dsp:nvSpPr>
        <dsp:cNvPr id="0" name=""/>
        <dsp:cNvSpPr/>
      </dsp:nvSpPr>
      <dsp:spPr>
        <a:xfrm>
          <a:off x="0" y="612154"/>
          <a:ext cx="6263640" cy="611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Vítek se </a:t>
          </a:r>
          <a:r>
            <a:rPr lang="cs-CZ" sz="2800" b="1" kern="1200" dirty="0">
              <a:solidFill>
                <a:srgbClr val="00B050"/>
              </a:solidFill>
              <a:highlight>
                <a:srgbClr val="FFFF00"/>
              </a:highlight>
            </a:rPr>
            <a:t>málokdy</a:t>
          </a:r>
          <a:r>
            <a:rPr lang="cs-CZ" sz="2800" kern="1200" dirty="0"/>
            <a:t> trefil do koše. </a:t>
          </a:r>
          <a:endParaRPr lang="en-US" sz="2800" kern="1200" dirty="0"/>
        </a:p>
      </dsp:txBody>
      <dsp:txXfrm>
        <a:off x="0" y="612154"/>
        <a:ext cx="6263640" cy="611482"/>
      </dsp:txXfrm>
    </dsp:sp>
    <dsp:sp modelId="{1C42F401-1D6D-4532-BE6A-040FB8FF9DBE}">
      <dsp:nvSpPr>
        <dsp:cNvPr id="0" name=""/>
        <dsp:cNvSpPr/>
      </dsp:nvSpPr>
      <dsp:spPr>
        <a:xfrm>
          <a:off x="0" y="1223637"/>
          <a:ext cx="6263640" cy="0"/>
        </a:xfrm>
        <a:prstGeom prst="line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accent5">
              <a:hueOff val="-1689636"/>
              <a:satOff val="-4355"/>
              <a:lumOff val="-29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DACA25-6A99-4B71-9C7E-C1681E25C6EC}">
      <dsp:nvSpPr>
        <dsp:cNvPr id="0" name=""/>
        <dsp:cNvSpPr/>
      </dsp:nvSpPr>
      <dsp:spPr>
        <a:xfrm>
          <a:off x="0" y="1223637"/>
          <a:ext cx="6263640" cy="611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Diktát žáci napsali </a:t>
          </a:r>
          <a:r>
            <a:rPr lang="cs-CZ" sz="2800" b="1" kern="1200" dirty="0">
              <a:solidFill>
                <a:srgbClr val="00B050"/>
              </a:solidFill>
              <a:highlight>
                <a:srgbClr val="FFFF00"/>
              </a:highlight>
            </a:rPr>
            <a:t>zcela</a:t>
          </a:r>
          <a:r>
            <a:rPr lang="cs-CZ" sz="2800" kern="1200" dirty="0"/>
            <a:t> </a:t>
          </a:r>
          <a:r>
            <a:rPr lang="cs-CZ" sz="2800" b="1" kern="1200" dirty="0">
              <a:solidFill>
                <a:srgbClr val="00B050"/>
              </a:solidFill>
              <a:highlight>
                <a:srgbClr val="FFFF00"/>
              </a:highlight>
            </a:rPr>
            <a:t>správně</a:t>
          </a:r>
          <a:r>
            <a:rPr lang="cs-CZ" sz="2800" kern="1200" dirty="0"/>
            <a:t>.</a:t>
          </a:r>
          <a:endParaRPr lang="en-US" sz="2800" kern="1200" dirty="0"/>
        </a:p>
      </dsp:txBody>
      <dsp:txXfrm>
        <a:off x="0" y="1223637"/>
        <a:ext cx="6263640" cy="611482"/>
      </dsp:txXfrm>
    </dsp:sp>
    <dsp:sp modelId="{14FAEFD0-1C3F-4C29-99F9-0F94543AFF66}">
      <dsp:nvSpPr>
        <dsp:cNvPr id="0" name=""/>
        <dsp:cNvSpPr/>
      </dsp:nvSpPr>
      <dsp:spPr>
        <a:xfrm>
          <a:off x="0" y="1835119"/>
          <a:ext cx="6263640" cy="0"/>
        </a:xfrm>
        <a:prstGeom prst="line">
          <a:avLst/>
        </a:prstGeom>
        <a:solidFill>
          <a:schemeClr val="accent5">
            <a:hueOff val="-2534453"/>
            <a:satOff val="-6532"/>
            <a:lumOff val="-4412"/>
            <a:alphaOff val="0"/>
          </a:schemeClr>
        </a:solidFill>
        <a:ln w="12700" cap="flat" cmpd="sng" algn="ctr">
          <a:solidFill>
            <a:schemeClr val="accent5">
              <a:hueOff val="-2534453"/>
              <a:satOff val="-6532"/>
              <a:lumOff val="-44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382A28-CF7F-40F0-9564-A776A78A3EE6}">
      <dsp:nvSpPr>
        <dsp:cNvPr id="0" name=""/>
        <dsp:cNvSpPr/>
      </dsp:nvSpPr>
      <dsp:spPr>
        <a:xfrm>
          <a:off x="0" y="1835119"/>
          <a:ext cx="6263640" cy="611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Dýchejte </a:t>
          </a:r>
          <a:r>
            <a:rPr lang="cs-CZ" sz="2800" b="1" kern="1200" dirty="0">
              <a:solidFill>
                <a:srgbClr val="00B050"/>
              </a:solidFill>
              <a:highlight>
                <a:srgbClr val="FFFF00"/>
              </a:highlight>
            </a:rPr>
            <a:t>zhluboka</a:t>
          </a:r>
          <a:r>
            <a:rPr lang="cs-CZ" sz="2800" kern="1200" dirty="0"/>
            <a:t>. </a:t>
          </a:r>
          <a:endParaRPr lang="en-US" sz="2800" kern="1200" dirty="0"/>
        </a:p>
      </dsp:txBody>
      <dsp:txXfrm>
        <a:off x="0" y="1835119"/>
        <a:ext cx="6263640" cy="611482"/>
      </dsp:txXfrm>
    </dsp:sp>
    <dsp:sp modelId="{7B19E70B-C8D8-4F8E-A6C8-EAA6B2ADD8E4}">
      <dsp:nvSpPr>
        <dsp:cNvPr id="0" name=""/>
        <dsp:cNvSpPr/>
      </dsp:nvSpPr>
      <dsp:spPr>
        <a:xfrm>
          <a:off x="0" y="2446602"/>
          <a:ext cx="6263640" cy="0"/>
        </a:xfrm>
        <a:prstGeom prst="line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738CAA-AF34-41CF-8421-2157C984D245}">
      <dsp:nvSpPr>
        <dsp:cNvPr id="0" name=""/>
        <dsp:cNvSpPr/>
      </dsp:nvSpPr>
      <dsp:spPr>
        <a:xfrm>
          <a:off x="0" y="2446602"/>
          <a:ext cx="6263640" cy="611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Jeho názor byl </a:t>
          </a:r>
          <a:r>
            <a:rPr lang="cs-CZ" sz="2800" b="1" kern="1200" dirty="0">
              <a:solidFill>
                <a:srgbClr val="00B050"/>
              </a:solidFill>
              <a:highlight>
                <a:srgbClr val="FFFF00"/>
              </a:highlight>
            </a:rPr>
            <a:t>úplně</a:t>
          </a:r>
          <a:r>
            <a:rPr lang="cs-CZ" sz="2800" kern="1200" dirty="0"/>
            <a:t> chybný. </a:t>
          </a:r>
          <a:endParaRPr lang="en-US" sz="2800" kern="1200" dirty="0"/>
        </a:p>
      </dsp:txBody>
      <dsp:txXfrm>
        <a:off x="0" y="2446602"/>
        <a:ext cx="6263640" cy="611482"/>
      </dsp:txXfrm>
    </dsp:sp>
    <dsp:sp modelId="{BCF4D6A9-DB87-4F94-9803-D20EF76E37F3}">
      <dsp:nvSpPr>
        <dsp:cNvPr id="0" name=""/>
        <dsp:cNvSpPr/>
      </dsp:nvSpPr>
      <dsp:spPr>
        <a:xfrm>
          <a:off x="0" y="3058085"/>
          <a:ext cx="6263640" cy="0"/>
        </a:xfrm>
        <a:prstGeom prst="line">
          <a:avLst/>
        </a:prstGeom>
        <a:solidFill>
          <a:schemeClr val="accent5">
            <a:hueOff val="-4224089"/>
            <a:satOff val="-10887"/>
            <a:lumOff val="-7353"/>
            <a:alphaOff val="0"/>
          </a:schemeClr>
        </a:solidFill>
        <a:ln w="12700" cap="flat" cmpd="sng" algn="ctr">
          <a:solidFill>
            <a:schemeClr val="accent5">
              <a:hueOff val="-4224089"/>
              <a:satOff val="-10887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8705D4-19C8-42F3-A3F8-641E5944FD5A}">
      <dsp:nvSpPr>
        <dsp:cNvPr id="0" name=""/>
        <dsp:cNvSpPr/>
      </dsp:nvSpPr>
      <dsp:spPr>
        <a:xfrm>
          <a:off x="0" y="3058085"/>
          <a:ext cx="6263640" cy="611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>
              <a:solidFill>
                <a:srgbClr val="00B050"/>
              </a:solidFill>
              <a:highlight>
                <a:srgbClr val="FFFF00"/>
              </a:highlight>
            </a:rPr>
            <a:t>Znenadání</a:t>
          </a:r>
          <a:r>
            <a:rPr lang="cs-CZ" sz="2800" kern="1200" dirty="0"/>
            <a:t> se otevřely dveře. </a:t>
          </a:r>
          <a:endParaRPr lang="en-US" sz="2800" kern="1200" dirty="0"/>
        </a:p>
      </dsp:txBody>
      <dsp:txXfrm>
        <a:off x="0" y="3058085"/>
        <a:ext cx="6263640" cy="611482"/>
      </dsp:txXfrm>
    </dsp:sp>
    <dsp:sp modelId="{19C1050A-BEB5-4CD8-839F-8BD4B1C2D061}">
      <dsp:nvSpPr>
        <dsp:cNvPr id="0" name=""/>
        <dsp:cNvSpPr/>
      </dsp:nvSpPr>
      <dsp:spPr>
        <a:xfrm>
          <a:off x="0" y="3669568"/>
          <a:ext cx="6263640" cy="0"/>
        </a:xfrm>
        <a:prstGeom prst="line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accent5">
              <a:hueOff val="-5068907"/>
              <a:satOff val="-13064"/>
              <a:lumOff val="-88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021191-F442-46CA-9985-6E6FC64AF3AA}">
      <dsp:nvSpPr>
        <dsp:cNvPr id="0" name=""/>
        <dsp:cNvSpPr/>
      </dsp:nvSpPr>
      <dsp:spPr>
        <a:xfrm>
          <a:off x="0" y="3669568"/>
          <a:ext cx="6263640" cy="611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Přišel </a:t>
          </a:r>
          <a:r>
            <a:rPr lang="cs-CZ" sz="2800" b="1" kern="1200" dirty="0">
              <a:solidFill>
                <a:srgbClr val="00B050"/>
              </a:solidFill>
              <a:highlight>
                <a:srgbClr val="FFFF00"/>
              </a:highlight>
            </a:rPr>
            <a:t>pozdě</a:t>
          </a:r>
          <a:r>
            <a:rPr lang="cs-CZ" sz="2800" kern="1200" dirty="0"/>
            <a:t> </a:t>
          </a:r>
          <a:r>
            <a:rPr lang="cs-CZ" sz="2800" b="1" kern="1200" dirty="0">
              <a:solidFill>
                <a:srgbClr val="00B050"/>
              </a:solidFill>
              <a:highlight>
                <a:srgbClr val="FFFF00"/>
              </a:highlight>
            </a:rPr>
            <a:t>večer</a:t>
          </a:r>
          <a:r>
            <a:rPr lang="cs-CZ" sz="2800" kern="1200" dirty="0"/>
            <a:t>. </a:t>
          </a:r>
          <a:endParaRPr lang="en-US" sz="2800" kern="1200" dirty="0"/>
        </a:p>
      </dsp:txBody>
      <dsp:txXfrm>
        <a:off x="0" y="3669568"/>
        <a:ext cx="6263640" cy="611482"/>
      </dsp:txXfrm>
    </dsp:sp>
    <dsp:sp modelId="{6D38371C-D717-4783-BD15-1DD3B4EA3E19}">
      <dsp:nvSpPr>
        <dsp:cNvPr id="0" name=""/>
        <dsp:cNvSpPr/>
      </dsp:nvSpPr>
      <dsp:spPr>
        <a:xfrm>
          <a:off x="0" y="4281050"/>
          <a:ext cx="6263640" cy="0"/>
        </a:xfrm>
        <a:prstGeom prst="line">
          <a:avLst/>
        </a:prstGeom>
        <a:solidFill>
          <a:schemeClr val="accent5">
            <a:hueOff val="-5913725"/>
            <a:satOff val="-15242"/>
            <a:lumOff val="-10294"/>
            <a:alphaOff val="0"/>
          </a:schemeClr>
        </a:solidFill>
        <a:ln w="12700" cap="flat" cmpd="sng" algn="ctr">
          <a:solidFill>
            <a:schemeClr val="accent5">
              <a:hueOff val="-5913725"/>
              <a:satOff val="-15242"/>
              <a:lumOff val="-1029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7A40C4-7E95-4BB3-9FD0-9F0A24027492}">
      <dsp:nvSpPr>
        <dsp:cNvPr id="0" name=""/>
        <dsp:cNvSpPr/>
      </dsp:nvSpPr>
      <dsp:spPr>
        <a:xfrm>
          <a:off x="0" y="4281050"/>
          <a:ext cx="6263640" cy="611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Udělal to </a:t>
          </a:r>
          <a:r>
            <a:rPr lang="cs-CZ" sz="2800" b="1" kern="1200" dirty="0">
              <a:solidFill>
                <a:srgbClr val="00B050"/>
              </a:solidFill>
              <a:highlight>
                <a:srgbClr val="FFFF00"/>
              </a:highlight>
            </a:rPr>
            <a:t>určitě</a:t>
          </a:r>
          <a:r>
            <a:rPr lang="cs-CZ" sz="2800" kern="1200" dirty="0"/>
            <a:t> </a:t>
          </a:r>
          <a:r>
            <a:rPr lang="cs-CZ" sz="2800" b="1" kern="1200" dirty="0">
              <a:solidFill>
                <a:srgbClr val="00B050"/>
              </a:solidFill>
              <a:highlight>
                <a:srgbClr val="FFFF00"/>
              </a:highlight>
            </a:rPr>
            <a:t>schválně</a:t>
          </a:r>
          <a:r>
            <a:rPr lang="cs-CZ" sz="2800" kern="1200" dirty="0"/>
            <a:t>. </a:t>
          </a:r>
          <a:endParaRPr lang="en-US" sz="2800" kern="1200" dirty="0"/>
        </a:p>
      </dsp:txBody>
      <dsp:txXfrm>
        <a:off x="0" y="4281050"/>
        <a:ext cx="6263640" cy="611482"/>
      </dsp:txXfrm>
    </dsp:sp>
    <dsp:sp modelId="{80D3FA3D-3199-4BA6-833E-54A38F09E5B5}">
      <dsp:nvSpPr>
        <dsp:cNvPr id="0" name=""/>
        <dsp:cNvSpPr/>
      </dsp:nvSpPr>
      <dsp:spPr>
        <a:xfrm>
          <a:off x="0" y="4892533"/>
          <a:ext cx="6263640" cy="0"/>
        </a:xfrm>
        <a:prstGeom prst="lin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4078D8-D83C-4EC2-9E23-D64BE364ECA0}">
      <dsp:nvSpPr>
        <dsp:cNvPr id="0" name=""/>
        <dsp:cNvSpPr/>
      </dsp:nvSpPr>
      <dsp:spPr>
        <a:xfrm>
          <a:off x="0" y="4892533"/>
          <a:ext cx="6263640" cy="611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>
              <a:solidFill>
                <a:srgbClr val="00B050"/>
              </a:solidFill>
              <a:highlight>
                <a:srgbClr val="FFFF00"/>
              </a:highlight>
            </a:rPr>
            <a:t>Někde</a:t>
          </a:r>
          <a:r>
            <a:rPr lang="cs-CZ" sz="2800" kern="1200" dirty="0"/>
            <a:t> ta tužka musí ležet. </a:t>
          </a:r>
          <a:endParaRPr lang="en-US" sz="2800" kern="1200" dirty="0"/>
        </a:p>
      </dsp:txBody>
      <dsp:txXfrm>
        <a:off x="0" y="4892533"/>
        <a:ext cx="6263640" cy="6114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1DBA06-2500-40E4-A10B-0ACEAE6F328D}">
      <dsp:nvSpPr>
        <dsp:cNvPr id="0" name=""/>
        <dsp:cNvSpPr/>
      </dsp:nvSpPr>
      <dsp:spPr>
        <a:xfrm>
          <a:off x="0" y="4074838"/>
          <a:ext cx="6263640" cy="133745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i="0" kern="1200" baseline="0"/>
            <a:t>Někdy můžeme psát obojím způsobem (</a:t>
          </a:r>
          <a:r>
            <a:rPr lang="cs-CZ" sz="1900" b="1" i="1" kern="1200" baseline="0"/>
            <a:t>z počátku i zpočátku, z daleka i zdaleka, z jara i zjara, po každé i pokaždé</a:t>
          </a:r>
          <a:r>
            <a:rPr lang="cs-CZ" sz="1900" b="0" i="0" kern="1200" baseline="0"/>
            <a:t>...). </a:t>
          </a:r>
          <a:endParaRPr lang="en-US" sz="1900" kern="1200"/>
        </a:p>
      </dsp:txBody>
      <dsp:txXfrm>
        <a:off x="0" y="4074838"/>
        <a:ext cx="6263640" cy="1337452"/>
      </dsp:txXfrm>
    </dsp:sp>
    <dsp:sp modelId="{4C2683F2-922C-4532-A2D4-563392CB24E8}">
      <dsp:nvSpPr>
        <dsp:cNvPr id="0" name=""/>
        <dsp:cNvSpPr/>
      </dsp:nvSpPr>
      <dsp:spPr>
        <a:xfrm rot="10800000">
          <a:off x="0" y="2037897"/>
          <a:ext cx="6263640" cy="2057002"/>
        </a:xfrm>
        <a:prstGeom prst="upArrowCallou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i="0" kern="1200" baseline="0"/>
            <a:t>Je zapotřebí dávat pozor na rozlišení spojení předložky s podstatným jménem od příslovečné spřežky (</a:t>
          </a:r>
          <a:r>
            <a:rPr lang="cs-CZ" sz="1900" b="1" i="1" kern="1200" baseline="0"/>
            <a:t>Sejdeme se </a:t>
          </a:r>
          <a:r>
            <a:rPr lang="cs-CZ" sz="1900" b="1" i="1" u="sng" kern="1200" baseline="0"/>
            <a:t>na hoře</a:t>
          </a:r>
          <a:r>
            <a:rPr lang="cs-CZ" sz="1900" b="1" i="1" kern="1200" baseline="0"/>
            <a:t> Říp. X V chatce spal </a:t>
          </a:r>
          <a:r>
            <a:rPr lang="cs-CZ" sz="1900" b="1" i="1" u="sng" kern="1200" baseline="0"/>
            <a:t>nahoře</a:t>
          </a:r>
          <a:r>
            <a:rPr lang="cs-CZ" sz="1900" b="1" i="1" kern="1200" baseline="0"/>
            <a:t>. Hodil to </a:t>
          </a:r>
          <a:r>
            <a:rPr lang="cs-CZ" sz="1900" b="1" i="1" u="sng" kern="1200" baseline="0"/>
            <a:t>do hromady</a:t>
          </a:r>
          <a:r>
            <a:rPr lang="cs-CZ" sz="1900" b="1" i="1" kern="1200" baseline="0"/>
            <a:t> kamení. X Spojíme se </a:t>
          </a:r>
          <a:r>
            <a:rPr lang="cs-CZ" sz="1900" b="1" i="1" u="sng" kern="1200" baseline="0"/>
            <a:t>dohromady</a:t>
          </a:r>
          <a:r>
            <a:rPr lang="cs-CZ" sz="1900" b="1" i="1" kern="1200" baseline="0"/>
            <a:t>.</a:t>
          </a:r>
          <a:r>
            <a:rPr lang="cs-CZ" sz="1900" b="0" i="0" kern="1200" baseline="0"/>
            <a:t>). </a:t>
          </a:r>
          <a:endParaRPr lang="en-US" sz="1900" kern="1200"/>
        </a:p>
      </dsp:txBody>
      <dsp:txXfrm rot="10800000">
        <a:off x="0" y="2037897"/>
        <a:ext cx="6263640" cy="1336578"/>
      </dsp:txXfrm>
    </dsp:sp>
    <dsp:sp modelId="{840D646E-D842-42D2-8204-84F659A57407}">
      <dsp:nvSpPr>
        <dsp:cNvPr id="0" name=""/>
        <dsp:cNvSpPr/>
      </dsp:nvSpPr>
      <dsp:spPr>
        <a:xfrm rot="10800000">
          <a:off x="0" y="956"/>
          <a:ext cx="6263640" cy="2057002"/>
        </a:xfrm>
        <a:prstGeom prst="upArrowCallou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i="0" kern="1200" baseline="0"/>
            <a:t>Spojením předložky s jiným slovem vzniknou tzv. příslovečné spřežky, které se píší dohromady (</a:t>
          </a:r>
          <a:r>
            <a:rPr lang="cs-CZ" sz="1900" b="1" i="1" kern="1200" baseline="0"/>
            <a:t>na hoře → </a:t>
          </a:r>
          <a:r>
            <a:rPr lang="cs-CZ" sz="1900" b="1" i="1" u="sng" kern="1200" baseline="0"/>
            <a:t>nahoře</a:t>
          </a:r>
          <a:r>
            <a:rPr lang="cs-CZ" sz="1900" b="1" i="1" kern="1200" baseline="0"/>
            <a:t>, do hromady → </a:t>
          </a:r>
          <a:r>
            <a:rPr lang="cs-CZ" sz="1900" b="1" i="1" u="sng" kern="1200" baseline="0"/>
            <a:t>dohromady</a:t>
          </a:r>
          <a:r>
            <a:rPr lang="cs-CZ" sz="1900" b="1" i="1" kern="1200" baseline="0"/>
            <a:t>, při tom → </a:t>
          </a:r>
          <a:r>
            <a:rPr lang="cs-CZ" sz="1900" b="1" i="1" u="sng" kern="1200" baseline="0"/>
            <a:t>přitom</a:t>
          </a:r>
          <a:r>
            <a:rPr lang="cs-CZ" sz="1900" b="0" i="0" kern="1200" baseline="0"/>
            <a:t>). </a:t>
          </a:r>
          <a:endParaRPr lang="en-US" sz="1900" kern="1200"/>
        </a:p>
      </dsp:txBody>
      <dsp:txXfrm rot="10800000">
        <a:off x="0" y="956"/>
        <a:ext cx="6263640" cy="13365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D41288-55AE-446A-A7A3-428068266919}">
      <dsp:nvSpPr>
        <dsp:cNvPr id="0" name=""/>
        <dsp:cNvSpPr/>
      </dsp:nvSpPr>
      <dsp:spPr>
        <a:xfrm>
          <a:off x="0" y="719"/>
          <a:ext cx="6588691" cy="168437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F2147A-E732-4D52-88E9-25B885C4DECD}">
      <dsp:nvSpPr>
        <dsp:cNvPr id="0" name=""/>
        <dsp:cNvSpPr/>
      </dsp:nvSpPr>
      <dsp:spPr>
        <a:xfrm>
          <a:off x="509522" y="379703"/>
          <a:ext cx="926404" cy="9264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D2221D-7B8B-4BE8-A858-1ECE8B24BB6D}">
      <dsp:nvSpPr>
        <dsp:cNvPr id="0" name=""/>
        <dsp:cNvSpPr/>
      </dsp:nvSpPr>
      <dsp:spPr>
        <a:xfrm>
          <a:off x="1945450" y="719"/>
          <a:ext cx="2964910" cy="16843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8263" tIns="178263" rIns="178263" bIns="178263" numCol="1" spcCol="1270" anchor="ctr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i="1" kern="1200"/>
            <a:t>Sejdeme se </a:t>
          </a:r>
          <a:r>
            <a:rPr lang="cs-CZ" sz="2300" b="1" i="1" u="sng" kern="1200"/>
            <a:t>na hoře</a:t>
          </a:r>
          <a:r>
            <a:rPr lang="cs-CZ" sz="2300" b="1" i="1" kern="1200"/>
            <a:t> Říp. X V chatce spal </a:t>
          </a:r>
          <a:r>
            <a:rPr lang="cs-CZ" sz="2300" b="1" i="1" u="sng" kern="1200"/>
            <a:t>nahoře</a:t>
          </a:r>
          <a:r>
            <a:rPr lang="cs-CZ" sz="2300" b="1" i="1" kern="1200"/>
            <a:t>.                         </a:t>
          </a:r>
          <a:endParaRPr lang="en-US" sz="2300" kern="1200"/>
        </a:p>
      </dsp:txBody>
      <dsp:txXfrm>
        <a:off x="1945450" y="719"/>
        <a:ext cx="2964910" cy="1684372"/>
      </dsp:txXfrm>
    </dsp:sp>
    <dsp:sp modelId="{6B08C3D1-3F87-4479-A71C-9F3920DB5322}">
      <dsp:nvSpPr>
        <dsp:cNvPr id="0" name=""/>
        <dsp:cNvSpPr/>
      </dsp:nvSpPr>
      <dsp:spPr>
        <a:xfrm>
          <a:off x="4910361" y="719"/>
          <a:ext cx="1678329" cy="16843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8263" tIns="178263" rIns="178263" bIns="178263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i="1" kern="1200"/>
            <a:t>velké </a:t>
          </a:r>
          <a:endParaRPr lang="en-US" sz="1700" kern="1200"/>
        </a:p>
      </dsp:txBody>
      <dsp:txXfrm>
        <a:off x="4910361" y="719"/>
        <a:ext cx="1678329" cy="1684372"/>
      </dsp:txXfrm>
    </dsp:sp>
    <dsp:sp modelId="{52ACFE32-13CE-4712-82F1-7A9D07803E9F}">
      <dsp:nvSpPr>
        <dsp:cNvPr id="0" name=""/>
        <dsp:cNvSpPr/>
      </dsp:nvSpPr>
      <dsp:spPr>
        <a:xfrm>
          <a:off x="0" y="2106185"/>
          <a:ext cx="6588691" cy="168437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CB8497-67F6-4403-AB69-08F045236916}">
      <dsp:nvSpPr>
        <dsp:cNvPr id="0" name=""/>
        <dsp:cNvSpPr/>
      </dsp:nvSpPr>
      <dsp:spPr>
        <a:xfrm>
          <a:off x="509522" y="2485169"/>
          <a:ext cx="926404" cy="9264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CDF570-8402-4A0B-8997-858A1D466742}">
      <dsp:nvSpPr>
        <dsp:cNvPr id="0" name=""/>
        <dsp:cNvSpPr/>
      </dsp:nvSpPr>
      <dsp:spPr>
        <a:xfrm>
          <a:off x="1945450" y="2106185"/>
          <a:ext cx="2964910" cy="16843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8263" tIns="178263" rIns="178263" bIns="178263" numCol="1" spcCol="1270" anchor="ctr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i="1" kern="1200" dirty="0"/>
            <a:t>Hodil to </a:t>
          </a:r>
          <a:r>
            <a:rPr lang="cs-CZ" sz="2300" b="1" i="1" u="sng" kern="1200" dirty="0"/>
            <a:t>do hromady</a:t>
          </a:r>
          <a:r>
            <a:rPr lang="cs-CZ" sz="2300" b="1" i="1" kern="1200" dirty="0"/>
            <a:t> kamení. X Spojíme se </a:t>
          </a:r>
          <a:r>
            <a:rPr lang="cs-CZ" sz="2300" b="1" i="1" u="sng" kern="1200" dirty="0"/>
            <a:t>dohromady</a:t>
          </a:r>
          <a:r>
            <a:rPr lang="cs-CZ" sz="2300" b="1" i="1" kern="1200" dirty="0"/>
            <a:t>.</a:t>
          </a:r>
          <a:endParaRPr lang="en-US" sz="2300" kern="1200" dirty="0"/>
        </a:p>
      </dsp:txBody>
      <dsp:txXfrm>
        <a:off x="1945450" y="2106185"/>
        <a:ext cx="2964910" cy="1684372"/>
      </dsp:txXfrm>
    </dsp:sp>
    <dsp:sp modelId="{79AEDCD4-A814-4C0A-9347-DEF6EAD589BB}">
      <dsp:nvSpPr>
        <dsp:cNvPr id="0" name=""/>
        <dsp:cNvSpPr/>
      </dsp:nvSpPr>
      <dsp:spPr>
        <a:xfrm>
          <a:off x="4910361" y="2106185"/>
          <a:ext cx="1678329" cy="16843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8263" tIns="178263" rIns="178263" bIns="178263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i="1" kern="1200"/>
            <a:t>velké </a:t>
          </a:r>
          <a:endParaRPr lang="en-US" sz="1700" kern="1200"/>
        </a:p>
      </dsp:txBody>
      <dsp:txXfrm>
        <a:off x="4910361" y="2106185"/>
        <a:ext cx="1678329" cy="1684372"/>
      </dsp:txXfrm>
    </dsp:sp>
    <dsp:sp modelId="{7AD516A3-0DDB-4975-9D17-FF6DE77B519F}">
      <dsp:nvSpPr>
        <dsp:cNvPr id="0" name=""/>
        <dsp:cNvSpPr/>
      </dsp:nvSpPr>
      <dsp:spPr>
        <a:xfrm>
          <a:off x="0" y="4211650"/>
          <a:ext cx="6588691" cy="168437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D5E420-A1DA-4FCC-A903-85D65B02F06E}">
      <dsp:nvSpPr>
        <dsp:cNvPr id="0" name=""/>
        <dsp:cNvSpPr/>
      </dsp:nvSpPr>
      <dsp:spPr>
        <a:xfrm>
          <a:off x="509522" y="4590634"/>
          <a:ext cx="926404" cy="9264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128C41-3666-434A-AEE0-B4503791F6B7}">
      <dsp:nvSpPr>
        <dsp:cNvPr id="0" name=""/>
        <dsp:cNvSpPr/>
      </dsp:nvSpPr>
      <dsp:spPr>
        <a:xfrm>
          <a:off x="1945450" y="4211650"/>
          <a:ext cx="4643240" cy="16843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8263" tIns="178263" rIns="178263" bIns="178263" numCol="1" spcCol="1270" anchor="ctr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 dirty="0"/>
        </a:p>
      </dsp:txBody>
      <dsp:txXfrm>
        <a:off x="1945450" y="4211650"/>
        <a:ext cx="4643240" cy="16843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EB889D-F777-4C67-A843-AF80866974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354FA41-A7E6-4623-BB36-EF32CC14C5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A19713-9454-4A12-86CC-AB688672F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1D25-9254-402E-A6C1-B5A6A5003651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494AEBC-6DD2-44B9-BE63-55B2E1F75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291D6A1-60A6-494B-8D62-30A72274B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1BEE-9866-4A61-A0C8-9F8C467B43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5374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0C1F8B-F779-4713-B3A7-53AF735BA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5E689B5-D868-4573-ABD7-6F3B4094B7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FF9614-1886-46E1-83E1-279006B11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1D25-9254-402E-A6C1-B5A6A5003651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E2019B-760D-4E90-816B-602C67DE2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8CF2BC4-E237-45B5-8A23-AC53FE89E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1BEE-9866-4A61-A0C8-9F8C467B43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8299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5EB604A-E25F-4A37-8EC0-D7382EDFCC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07EE3B7-5057-47BE-8B3E-29711BE5CE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C3E64C-A49F-4357-BF9C-EFB3FB2DF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1D25-9254-402E-A6C1-B5A6A5003651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978BFC-5151-4391-ABC0-FF6C2FA07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E468C7-5E53-4E72-922F-13D8C2806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1BEE-9866-4A61-A0C8-9F8C467B43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8776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A7739F-7F13-4BCE-845B-2EB5C2E26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F92E7B-1134-42DA-8462-FE608A42BB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ABDBB6-8735-4ED8-9BAC-1D8681B58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1D25-9254-402E-A6C1-B5A6A5003651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5C8A55-3679-4089-BD1D-454F0E648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EB44A8-D5E2-4983-B454-F2364C8CE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1BEE-9866-4A61-A0C8-9F8C467B43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34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5C9A52-05CC-49A1-8623-811810E53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183FAA0-BDE9-4FD8-A9C4-8A9C1D7A61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6C372D-B543-4026-AD7A-D23DE3E31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1D25-9254-402E-A6C1-B5A6A5003651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46557F3-8687-4100-AE8D-1FBCF5D51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1F2ACA-209B-488F-8D13-B83B653FE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1BEE-9866-4A61-A0C8-9F8C467B43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625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6AE5CB-07C6-44BC-AD90-E870C029B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0E10C5-3AA8-4D77-BFCE-643278A7B5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58FA3E6-B0EB-4A39-BEFC-8BD4682497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B11DB42-3BF0-4336-A5B7-B4D3AD4D8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1D25-9254-402E-A6C1-B5A6A5003651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31F64A9-121E-43F6-8128-E0032F89F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C490F84-B20F-44C8-B000-0E5FDB79D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1BEE-9866-4A61-A0C8-9F8C467B43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4553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AA1D7B-9B6A-4A71-A51B-5B86A240B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2C64990-DDCD-4D63-898D-0D8FA71E25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4017CA4-2C67-48A5-B033-C2F7D7DA53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9B5875B-9F35-4851-B563-71822F150C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C7A78D6-2777-4094-8906-0AF487095C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0E6BA30-5465-4004-8DA3-A4C28890B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1D25-9254-402E-A6C1-B5A6A5003651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3F81E88-191C-4F3D-83CF-2FC80ACA2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45DB858-C8E4-480C-9DAE-EF9B7D56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1BEE-9866-4A61-A0C8-9F8C467B43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8194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52E103-024A-455C-9D02-3ADADDAFF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BB42D8B-AC61-4F42-9504-39DF3B152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1D25-9254-402E-A6C1-B5A6A5003651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9E2BA9D-27AA-4761-8406-D51CFC62A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36FC042-6E3F-4129-9AD0-C3B0EE6BF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1BEE-9866-4A61-A0C8-9F8C467B43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21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B086574-A98A-4815-A2B6-52CFC197F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1D25-9254-402E-A6C1-B5A6A5003651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04F7216-077F-4CFB-998C-D923000B7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5B3A06B-8160-42AF-82B0-5D389E2DF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1BEE-9866-4A61-A0C8-9F8C467B43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1439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B0310D-E91A-4D72-8EE9-B0295771C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FDF2F9-6789-4E2B-AEF4-6CB25478C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5D86A73-35B8-4B56-99AF-C5A02F2DE0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AD5A7FF-7C3A-4FD2-92C6-81D4E716D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1D25-9254-402E-A6C1-B5A6A5003651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153262A-0937-4D14-900A-82EF4E386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8C18EE8-C947-45BA-BC82-B41D96082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1BEE-9866-4A61-A0C8-9F8C467B43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332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CB1BD8-AA74-4009-9719-EB593CAFE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8101395-B5BE-4580-B816-A6F4661364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6ABA91D-150D-4DF6-87D4-8597B82F40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D5EDF6B-1F59-40D8-8E56-BDA707480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1D25-9254-402E-A6C1-B5A6A5003651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C0676AA-77A6-40DA-A1AF-189DD0EB5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E4CDC14-52B0-487A-AEDB-83EE236C2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1BEE-9866-4A61-A0C8-9F8C467B43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6552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45FC97E-3EBD-43F3-8238-C660FDFAC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ABAA0C9-423B-4734-911E-45A03A01BE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74F93C-D658-4916-9BC5-3E3AB9C014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11D25-9254-402E-A6C1-B5A6A5003651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B6D6527-3461-4D9A-9591-4DA699DC81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8559B1B-2BA8-4489-AD7B-231019CEEC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E1BEE-9866-4A61-A0C8-9F8C467B43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9975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>
            <a:extLst>
              <a:ext uri="{FF2B5EF4-FFF2-40B4-BE49-F238E27FC236}">
                <a16:creationId xmlns:a16="http://schemas.microsoft.com/office/drawing/2014/main" id="{3301E07F-4F79-4B58-8698-EF24DC1EC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Arc 49">
            <a:extLst>
              <a:ext uri="{FF2B5EF4-FFF2-40B4-BE49-F238E27FC236}">
                <a16:creationId xmlns:a16="http://schemas.microsoft.com/office/drawing/2014/main" id="{E58B2195-5055-402F-A3E7-53FF0E498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5836" y="775849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C4D2784-6FB4-4FF9-B43C-461B6EE5E4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80738" y="647593"/>
            <a:ext cx="4467792" cy="3060541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Příslovce- pravopis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A5B7BB6-30BA-431A-9BD0-0E897BB793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80738" y="3800209"/>
            <a:ext cx="4467792" cy="24101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7. třída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9EE6F773-742A-491A-9A00-A2A150DF50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4368" y="366810"/>
            <a:ext cx="6124381" cy="612438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Voda">
            <a:extLst>
              <a:ext uri="{FF2B5EF4-FFF2-40B4-BE49-F238E27FC236}">
                <a16:creationId xmlns:a16="http://schemas.microsoft.com/office/drawing/2014/main" id="{4B588271-E63E-4C9C-A7CA-F2E3B94433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78572" y="1374798"/>
            <a:ext cx="4108404" cy="4108404"/>
          </a:xfrm>
          <a:custGeom>
            <a:avLst/>
            <a:gdLst/>
            <a:ahLst/>
            <a:cxnLst/>
            <a:rect l="l" t="t" r="r" b="b"/>
            <a:pathLst>
              <a:path w="4273177" h="4470400">
                <a:moveTo>
                  <a:pt x="75080" y="0"/>
                </a:moveTo>
                <a:lnTo>
                  <a:pt x="4198097" y="0"/>
                </a:lnTo>
                <a:cubicBezTo>
                  <a:pt x="4239563" y="0"/>
                  <a:pt x="4273177" y="33614"/>
                  <a:pt x="4273177" y="75080"/>
                </a:cubicBezTo>
                <a:lnTo>
                  <a:pt x="4273177" y="4395320"/>
                </a:lnTo>
                <a:cubicBezTo>
                  <a:pt x="4273177" y="4436786"/>
                  <a:pt x="4239563" y="4470400"/>
                  <a:pt x="4198097" y="4470400"/>
                </a:cubicBezTo>
                <a:lnTo>
                  <a:pt x="75080" y="4470400"/>
                </a:lnTo>
                <a:cubicBezTo>
                  <a:pt x="33614" y="4470400"/>
                  <a:pt x="0" y="4436786"/>
                  <a:pt x="0" y="4395320"/>
                </a:cubicBezTo>
                <a:lnTo>
                  <a:pt x="0" y="75080"/>
                </a:lnTo>
                <a:cubicBezTo>
                  <a:pt x="0" y="33614"/>
                  <a:pt x="33614" y="0"/>
                  <a:pt x="750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795822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B9D7E975-9161-4F2D-AC53-69E1912F6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ight Triangle 52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463E6235-1649-4B47-9862-4026FC473B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3" y="623275"/>
            <a:ext cx="401217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17E3DAA-4E72-4C87-BE75-7B084F8E6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2497" y="1056640"/>
            <a:ext cx="3197660" cy="312574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7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Druhy příslovcí </a:t>
            </a:r>
          </a:p>
        </p:txBody>
      </p:sp>
      <p:graphicFrame>
        <p:nvGraphicFramePr>
          <p:cNvPr id="12" name="Zástupný obsah 3">
            <a:extLst>
              <a:ext uri="{FF2B5EF4-FFF2-40B4-BE49-F238E27FC236}">
                <a16:creationId xmlns:a16="http://schemas.microsoft.com/office/drawing/2014/main" id="{56017F05-D42A-424A-8B0F-D8A9B9C6ADC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0783766"/>
              </p:ext>
            </p:extLst>
          </p:nvPr>
        </p:nvGraphicFramePr>
        <p:xfrm>
          <a:off x="621675" y="642777"/>
          <a:ext cx="6589537" cy="5568884"/>
        </p:xfrm>
        <a:graphic>
          <a:graphicData uri="http://schemas.openxmlformats.org/drawingml/2006/table">
            <a:tbl>
              <a:tblPr firstRow="1" firstCol="1" bandRow="1">
                <a:noFill/>
                <a:tableStyleId>{9D7B26C5-4107-4FEC-AEDC-1716B250A1EF}</a:tableStyleId>
              </a:tblPr>
              <a:tblGrid>
                <a:gridCol w="1548652">
                  <a:extLst>
                    <a:ext uri="{9D8B030D-6E8A-4147-A177-3AD203B41FA5}">
                      <a16:colId xmlns:a16="http://schemas.microsoft.com/office/drawing/2014/main" val="3084742599"/>
                    </a:ext>
                  </a:extLst>
                </a:gridCol>
                <a:gridCol w="2449602">
                  <a:extLst>
                    <a:ext uri="{9D8B030D-6E8A-4147-A177-3AD203B41FA5}">
                      <a16:colId xmlns:a16="http://schemas.microsoft.com/office/drawing/2014/main" val="4058336245"/>
                    </a:ext>
                  </a:extLst>
                </a:gridCol>
                <a:gridCol w="2591283">
                  <a:extLst>
                    <a:ext uri="{9D8B030D-6E8A-4147-A177-3AD203B41FA5}">
                      <a16:colId xmlns:a16="http://schemas.microsoft.com/office/drawing/2014/main" val="3443581642"/>
                    </a:ext>
                  </a:extLst>
                </a:gridCol>
              </a:tblGrid>
              <a:tr h="10164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100" b="1" cap="none" spc="0">
                          <a:solidFill>
                            <a:schemeClr val="bg1"/>
                          </a:solidFill>
                          <a:effectLst/>
                        </a:rPr>
                        <a:t>Druh příslovce</a:t>
                      </a:r>
                      <a:endParaRPr lang="cs-CZ" sz="2100" b="1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9538" marR="71098" marT="142195" marB="142195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100" b="1" cap="none" spc="0">
                          <a:solidFill>
                            <a:schemeClr val="bg1"/>
                          </a:solidFill>
                          <a:effectLst/>
                        </a:rPr>
                        <a:t>Ptáme se otázkami</a:t>
                      </a:r>
                      <a:endParaRPr lang="cs-CZ" sz="2100" b="1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9538" marR="71098" marT="142195" marB="142195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100" b="1" cap="none" spc="0">
                          <a:solidFill>
                            <a:schemeClr val="bg1"/>
                          </a:solidFill>
                          <a:effectLst/>
                        </a:rPr>
                        <a:t>Příklady</a:t>
                      </a:r>
                      <a:endParaRPr lang="cs-CZ" sz="2100" b="1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9538" marR="71098" marT="142195" marB="142195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149387"/>
                  </a:ext>
                </a:extLst>
              </a:tr>
              <a:tr h="9104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cap="none" spc="0">
                          <a:solidFill>
                            <a:schemeClr val="tx1"/>
                          </a:solidFill>
                          <a:effectLst/>
                        </a:rPr>
                        <a:t>Místa</a:t>
                      </a:r>
                      <a:endParaRPr lang="cs-CZ" sz="18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9538" marR="71098" marT="132752" marB="14219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cap="none" spc="0">
                          <a:solidFill>
                            <a:schemeClr val="tx1"/>
                          </a:solidFill>
                          <a:effectLst/>
                        </a:rPr>
                        <a:t>Kde? Kudy? Kam?</a:t>
                      </a:r>
                      <a:endParaRPr lang="cs-CZ" sz="18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9538" marR="71098" marT="132752" marB="14219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cap="none" spc="0">
                          <a:solidFill>
                            <a:schemeClr val="tx1"/>
                          </a:solidFill>
                          <a:effectLst/>
                        </a:rPr>
                        <a:t>doma, nahoru, dolů, kam tudy, tam</a:t>
                      </a:r>
                      <a:endParaRPr lang="cs-CZ" sz="18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9538" marR="71098" marT="132752" marB="14219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8773519"/>
                  </a:ext>
                </a:extLst>
              </a:tr>
              <a:tr h="9104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cap="none" spc="0">
                          <a:solidFill>
                            <a:schemeClr val="tx1"/>
                          </a:solidFill>
                          <a:effectLst/>
                        </a:rPr>
                        <a:t>Času</a:t>
                      </a:r>
                      <a:endParaRPr lang="cs-CZ" sz="18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9538" marR="71098" marT="132752" marB="14219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cap="none" spc="0">
                          <a:solidFill>
                            <a:schemeClr val="tx1"/>
                          </a:solidFill>
                          <a:effectLst/>
                        </a:rPr>
                        <a:t>Kdy? Odkdy? Dokdy?</a:t>
                      </a:r>
                      <a:endParaRPr lang="cs-CZ" sz="18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9538" marR="71098" marT="132752" marB="14219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cap="none" spc="0">
                          <a:solidFill>
                            <a:schemeClr val="tx1"/>
                          </a:solidFill>
                          <a:effectLst/>
                        </a:rPr>
                        <a:t>večer, ráno, včera, vloni, stále, občas</a:t>
                      </a:r>
                      <a:endParaRPr lang="cs-CZ" sz="18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9538" marR="71098" marT="132752" marB="14219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510691"/>
                  </a:ext>
                </a:extLst>
              </a:tr>
              <a:tr h="9104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cap="none" spc="0">
                          <a:solidFill>
                            <a:schemeClr val="tx1"/>
                          </a:solidFill>
                          <a:effectLst/>
                        </a:rPr>
                        <a:t>Způsobu</a:t>
                      </a:r>
                      <a:endParaRPr lang="cs-CZ" sz="18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9538" marR="71098" marT="132752" marB="14219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cap="none" spc="0">
                          <a:solidFill>
                            <a:schemeClr val="tx1"/>
                          </a:solidFill>
                          <a:effectLst/>
                        </a:rPr>
                        <a:t>Jak?</a:t>
                      </a:r>
                      <a:endParaRPr lang="cs-CZ" sz="18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9538" marR="71098" marT="132752" marB="14219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cap="none" spc="0">
                          <a:solidFill>
                            <a:schemeClr val="tx1"/>
                          </a:solidFill>
                          <a:effectLst/>
                        </a:rPr>
                        <a:t>vesele, hezky, pomalu, pěšky, takto</a:t>
                      </a:r>
                      <a:endParaRPr lang="cs-CZ" sz="18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9538" marR="71098" marT="132752" marB="14219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1661619"/>
                  </a:ext>
                </a:extLst>
              </a:tr>
              <a:tr h="9104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cap="none" spc="0">
                          <a:solidFill>
                            <a:schemeClr val="tx1"/>
                          </a:solidFill>
                          <a:effectLst/>
                        </a:rPr>
                        <a:t>Míry</a:t>
                      </a:r>
                      <a:endParaRPr lang="cs-CZ" sz="18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9538" marR="71098" marT="132752" marB="14219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cap="none" spc="0">
                          <a:solidFill>
                            <a:schemeClr val="tx1"/>
                          </a:solidFill>
                          <a:effectLst/>
                        </a:rPr>
                        <a:t>Jakou měrou?</a:t>
                      </a:r>
                      <a:endParaRPr lang="cs-CZ" sz="18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9538" marR="71098" marT="132752" marB="14219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cap="none" spc="0">
                          <a:solidFill>
                            <a:schemeClr val="tx1"/>
                          </a:solidFill>
                          <a:effectLst/>
                        </a:rPr>
                        <a:t>velmi, moc, málo, kolik, zcela, úplně</a:t>
                      </a:r>
                      <a:endParaRPr lang="cs-CZ" sz="18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9538" marR="71098" marT="132752" marB="14219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588849"/>
                  </a:ext>
                </a:extLst>
              </a:tr>
              <a:tr h="9104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cap="none" spc="0">
                          <a:solidFill>
                            <a:schemeClr val="tx1"/>
                          </a:solidFill>
                          <a:effectLst/>
                        </a:rPr>
                        <a:t>Příčiny</a:t>
                      </a:r>
                      <a:endParaRPr lang="cs-CZ" sz="18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9538" marR="71098" marT="132752" marB="14219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cap="none" spc="0">
                          <a:solidFill>
                            <a:schemeClr val="tx1"/>
                          </a:solidFill>
                          <a:effectLst/>
                        </a:rPr>
                        <a:t>Proč?</a:t>
                      </a:r>
                      <a:endParaRPr lang="cs-CZ" sz="18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9538" marR="71098" marT="132752" marB="14219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cap="none" spc="0">
                          <a:solidFill>
                            <a:schemeClr val="tx1"/>
                          </a:solidFill>
                          <a:effectLst/>
                        </a:rPr>
                        <a:t>proto, úmyslně, náhodou, schválně</a:t>
                      </a:r>
                      <a:endParaRPr lang="cs-CZ" sz="18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9538" marR="71098" marT="132752" marB="14219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9695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3893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DCC231C8-C761-4B31-9B1C-C6D19248C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3EF8592-4925-4268-A8DE-ECBFB897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3374136" cy="5567891"/>
          </a:xfrm>
        </p:spPr>
        <p:txBody>
          <a:bodyPr>
            <a:normAutofit/>
          </a:bodyPr>
          <a:lstStyle/>
          <a:p>
            <a:r>
              <a:rPr lang="cs-CZ" sz="5200"/>
              <a:t>Vyhledejte ve větách příslovce, určete jejich druh. 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33C54787-1E2D-448A-8FAD-3F04F1413C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0060134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5340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EF8592-4925-4268-A8DE-ECBFB897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3374136" cy="5567891"/>
          </a:xfrm>
        </p:spPr>
        <p:txBody>
          <a:bodyPr>
            <a:normAutofit/>
          </a:bodyPr>
          <a:lstStyle/>
          <a:p>
            <a:r>
              <a:rPr lang="cs-CZ" sz="5200"/>
              <a:t>Vyhledejte ve větách příslovce, určete jejich druh. 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33C54787-1E2D-448A-8FAD-3F04F1413C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5799544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84990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E520AC-E1A5-4799-8F72-6F19D7C6E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667039" cy="5506358"/>
          </a:xfrm>
        </p:spPr>
        <p:txBody>
          <a:bodyPr>
            <a:normAutofit/>
          </a:bodyPr>
          <a:lstStyle/>
          <a:p>
            <a:r>
              <a:rPr lang="cs-CZ" sz="4000"/>
              <a:t>Příslovečné spřežky - Pravidla </a:t>
            </a:r>
          </a:p>
        </p:txBody>
      </p:sp>
      <p:sp>
        <p:nvSpPr>
          <p:cNvPr id="25" name="Rectangle 18">
            <a:extLst>
              <a:ext uri="{FF2B5EF4-FFF2-40B4-BE49-F238E27FC236}">
                <a16:creationId xmlns:a16="http://schemas.microsoft.com/office/drawing/2014/main" id="{577D1452-F0B7-431E-9A24-D3F7103D8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0">
            <a:extLst>
              <a:ext uri="{FF2B5EF4-FFF2-40B4-BE49-F238E27FC236}">
                <a16:creationId xmlns:a16="http://schemas.microsoft.com/office/drawing/2014/main" id="{A660F4F9-5DF5-4F15-BE6A-CD8648BB1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8267" y="559407"/>
            <a:ext cx="6594522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7" name="Rectangle 1">
            <a:extLst>
              <a:ext uri="{FF2B5EF4-FFF2-40B4-BE49-F238E27FC236}">
                <a16:creationId xmlns:a16="http://schemas.microsoft.com/office/drawing/2014/main" id="{90890C68-88AF-4D6F-B27B-47CB3E7A06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5463557"/>
              </p:ext>
            </p:extLst>
          </p:nvPr>
        </p:nvGraphicFramePr>
        <p:xfrm>
          <a:off x="5285232" y="722376"/>
          <a:ext cx="6263640" cy="5413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88673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8328" y="303591"/>
            <a:ext cx="4335327" cy="5896743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21C5089-675F-4BB3-8F69-690A590E1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37125"/>
            <a:ext cx="3802276" cy="5256371"/>
          </a:xfrm>
        </p:spPr>
        <p:txBody>
          <a:bodyPr>
            <a:normAutofit/>
          </a:bodyPr>
          <a:lstStyle/>
          <a:p>
            <a:r>
              <a:rPr lang="cs-CZ" sz="4800"/>
              <a:t>Příslovečné spřežky – pravopis </a:t>
            </a:r>
          </a:p>
        </p:txBody>
      </p:sp>
      <p:graphicFrame>
        <p:nvGraphicFramePr>
          <p:cNvPr id="9" name="Zástupný obsah 2">
            <a:extLst>
              <a:ext uri="{FF2B5EF4-FFF2-40B4-BE49-F238E27FC236}">
                <a16:creationId xmlns:a16="http://schemas.microsoft.com/office/drawing/2014/main" id="{8DC082EB-10F3-4BA0-8606-527BC734B3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7369893"/>
              </p:ext>
            </p:extLst>
          </p:nvPr>
        </p:nvGraphicFramePr>
        <p:xfrm>
          <a:off x="5166985" y="303591"/>
          <a:ext cx="6588691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C28E10B7-10BF-4A8F-97AD-E5B9A0DCC06E}"/>
              </a:ext>
            </a:extLst>
          </p:cNvPr>
          <p:cNvCxnSpPr>
            <a:cxnSpLocks/>
          </p:cNvCxnSpPr>
          <p:nvPr/>
        </p:nvCxnSpPr>
        <p:spPr>
          <a:xfrm flipH="1" flipV="1">
            <a:off x="8651019" y="2989690"/>
            <a:ext cx="1582310" cy="275621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C0A914AE-C9F2-47C5-B097-A52B98744D67}"/>
              </a:ext>
            </a:extLst>
          </p:cNvPr>
          <p:cNvCxnSpPr>
            <a:cxnSpLocks/>
          </p:cNvCxnSpPr>
          <p:nvPr/>
        </p:nvCxnSpPr>
        <p:spPr>
          <a:xfrm flipH="1" flipV="1">
            <a:off x="8973049" y="897921"/>
            <a:ext cx="1125108" cy="286824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588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0145BAF-E933-41CF-8A6C-105497215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/>
              <a:t>Pravopis příslovcí – samostatná práce</a:t>
            </a:r>
            <a:br>
              <a:rPr lang="cs-CZ" dirty="0"/>
            </a:br>
            <a:r>
              <a:rPr lang="cs-CZ" b="1" dirty="0">
                <a:solidFill>
                  <a:srgbClr val="FFC000"/>
                </a:solidFill>
              </a:rPr>
              <a:t>Pište pouze neúplná slova. !!!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7DBD15-6541-4E0E-82F9-7C3951B04C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/>
              <a:t>Otec jedl střídm___. Chovej se skrom___. Vědom ___ nám to zapřel.  V jejich společnosti nám bylo příjem___. Zřejm___ se nudil. Zachoval se zcela rozum___. Počínal si cílevědom___. V dáli tem___ duněla bouře. Radíme vám to upřím___.  Máme rádi jem ___ mletou kávu. Ona působí sebevědom ___. Význam___ se na nás podíval. Žádost podejte písem ___. Soukrom ___ se učil hrát na housle. Jeho vyprávění působilo dojem ___.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2347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01E2A5-A57B-B70B-875C-F6D9D0493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Příslovečné spřežky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B2265D-2729-D9E0-19F7-796B3D307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835" y="1335819"/>
            <a:ext cx="11243144" cy="502522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ts val="1260"/>
              </a:lnSpc>
              <a:buNone/>
            </a:pPr>
            <a:r>
              <a:rPr lang="cs-CZ" sz="1800" i="1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74650" indent="-342900" algn="just">
              <a:lnSpc>
                <a:spcPct val="100000"/>
              </a:lnSpc>
              <a:buAutoNum type="arabicPeriod"/>
            </a:pPr>
            <a:r>
              <a:rPr lang="cs-C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Jděte po schodech (na horu x nahoru). </a:t>
            </a:r>
          </a:p>
          <a:p>
            <a:pPr marL="374650" indent="-342900" algn="just">
              <a:lnSpc>
                <a:spcPct val="100000"/>
              </a:lnSpc>
              <a:buAutoNum type="arabicPeriod"/>
            </a:pPr>
            <a:r>
              <a:rPr lang="cs-C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Praotec Čech vy­</a:t>
            </a:r>
            <a:r>
              <a:rPr lang="cs-CZ" sz="24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stoupil (na horu x nahoru) Říp. </a:t>
            </a:r>
          </a:p>
          <a:p>
            <a:pPr marL="374650" indent="-342900" algn="just">
              <a:lnSpc>
                <a:spcPct val="100000"/>
              </a:lnSpc>
              <a:buAutoNum type="arabicPeriod"/>
            </a:pPr>
            <a:r>
              <a:rPr lang="cs-CZ" sz="24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Přišel (do konce x dokonce) i Petr. </a:t>
            </a:r>
          </a:p>
          <a:p>
            <a:pPr marL="374650" indent="-342900" algn="just">
              <a:lnSpc>
                <a:spcPct val="100000"/>
              </a:lnSpc>
              <a:buAutoNum type="arabicPeriod"/>
            </a:pPr>
            <a:r>
              <a:rPr lang="cs-CZ" sz="24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 plese nemůžeme zůstat až (do konce x dokonce). </a:t>
            </a:r>
          </a:p>
          <a:p>
            <a:pPr marL="374650" indent="-342900" algn="just">
              <a:lnSpc>
                <a:spcPct val="100000"/>
              </a:lnSpc>
              <a:buAutoNum type="arabicPeriod"/>
            </a:pPr>
            <a:r>
              <a:rPr lang="cs-CZ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Děkuji vám (za to x zato), že jste mi pomohli. </a:t>
            </a:r>
          </a:p>
          <a:p>
            <a:pPr marL="374650" indent="-342900" algn="just">
              <a:lnSpc>
                <a:spcPct val="100000"/>
              </a:lnSpc>
              <a:buAutoNum type="arabicPeriod"/>
            </a:pPr>
            <a:r>
              <a:rPr lang="cs-CZ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Eva se roze­</a:t>
            </a:r>
            <a:r>
              <a:rPr lang="cs-CZ" sz="2400" spc="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smála, (za to x zato) Alena zůstala vážná. </a:t>
            </a:r>
          </a:p>
          <a:p>
            <a:pPr marL="374650" indent="-342900" algn="just">
              <a:lnSpc>
                <a:spcPct val="100000"/>
              </a:lnSpc>
              <a:buAutoNum type="arabicPeriod" startAt="7"/>
            </a:pPr>
            <a:r>
              <a:rPr lang="cs-CZ" sz="2400" spc="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Zavolal jsem mu </a:t>
            </a:r>
            <a:r>
              <a:rPr lang="cs-CZ" sz="24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(po tom x potom) jsem šel domů. </a:t>
            </a:r>
          </a:p>
          <a:p>
            <a:pPr marL="374650" indent="-342900" algn="just">
              <a:lnSpc>
                <a:spcPct val="100000"/>
              </a:lnSpc>
              <a:buAutoNum type="arabicPeriod" startAt="7"/>
            </a:pPr>
            <a:r>
              <a:rPr lang="cs-CZ" sz="24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se stalo den (po tom </a:t>
            </a:r>
            <a:r>
              <a:rPr lang="cs-CZ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 potom) neštěstí. </a:t>
            </a:r>
          </a:p>
          <a:p>
            <a:pPr marL="374650" indent="-342900" algn="just">
              <a:lnSpc>
                <a:spcPct val="100000"/>
              </a:lnSpc>
              <a:buAutoNum type="arabicPeriod" startAt="7"/>
            </a:pPr>
            <a:r>
              <a:rPr lang="cs-CZ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(O pravdu x opravdu) se lidé nejvíce hádají. </a:t>
            </a:r>
          </a:p>
          <a:p>
            <a:pPr marL="374650" indent="-342900" algn="just">
              <a:lnSpc>
                <a:spcPct val="100000"/>
              </a:lnSpc>
              <a:buAutoNum type="arabicPeriod" startAt="7"/>
            </a:pPr>
            <a:r>
              <a:rPr lang="cs-CZ" sz="24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Já jsem to (o pravdu x opravdu) neudělal. </a:t>
            </a:r>
          </a:p>
          <a:p>
            <a:pPr marL="374650" indent="-342900" algn="just">
              <a:lnSpc>
                <a:spcPct val="100000"/>
              </a:lnSpc>
              <a:buAutoNum type="arabicPeriod" startAt="7"/>
            </a:pPr>
            <a:r>
              <a:rPr lang="cs-CZ" sz="24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Počkejte na nás </a:t>
            </a:r>
            <a:r>
              <a:rPr lang="cs-CZ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(na hoře x nahoře) na kopci. </a:t>
            </a:r>
          </a:p>
          <a:p>
            <a:pPr marL="374650" indent="-342900" algn="just">
              <a:lnSpc>
                <a:spcPct val="100000"/>
              </a:lnSpc>
              <a:buAutoNum type="arabicPeriod" startAt="7"/>
            </a:pPr>
            <a:r>
              <a:rPr lang="cs-CZ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(Na hoře x nahoře) Praděd stojí </a:t>
            </a:r>
            <a:r>
              <a:rPr lang="cs-CZ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rozhledna.  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477416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568</Words>
  <Application>Microsoft Office PowerPoint</Application>
  <PresentationFormat>Širokoúhlá obrazovka</PresentationFormat>
  <Paragraphs>66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Motiv Office</vt:lpstr>
      <vt:lpstr>Příslovce- pravopis</vt:lpstr>
      <vt:lpstr>Druhy příslovcí </vt:lpstr>
      <vt:lpstr>Vyhledejte ve větách příslovce, určete jejich druh. </vt:lpstr>
      <vt:lpstr>Vyhledejte ve větách příslovce, určete jejich druh. </vt:lpstr>
      <vt:lpstr>Příslovečné spřežky - Pravidla </vt:lpstr>
      <vt:lpstr>Příslovečné spřežky – pravopis </vt:lpstr>
      <vt:lpstr>Pravopis příslovcí – samostatná práce Pište pouze neúplná slova. !!!</vt:lpstr>
      <vt:lpstr>Příslovečné spřežky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Příslovce- pravopis</dc:title>
  <dc:creator>Bednář Milan, nprap.</dc:creator>
  <cp:lastModifiedBy>Milan Bednář</cp:lastModifiedBy>
  <cp:revision>5</cp:revision>
  <dcterms:created xsi:type="dcterms:W3CDTF">2020-11-11T12:10:18Z</dcterms:created>
  <dcterms:modified xsi:type="dcterms:W3CDTF">2023-11-12T22:08:00Z</dcterms:modified>
</cp:coreProperties>
</file>