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88D7D0-81D8-F7CB-E7C5-287B6B579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5E815-7FB8-7950-6055-743B98B38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87B95-D176-06AA-7D7A-3EF44B340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BB5B-A4CE-4AD5-8A98-B673A17478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923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5889F-CFDA-C3DF-404D-E0A96847F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439724-82C3-F834-7218-916AE0DF1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AD013-52D1-6011-34BA-022B33EFA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0176-8FD8-4C11-9AFC-CAF9162E62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03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4686AB-2072-315C-E835-2F40DFB2F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3A432-4E75-EE7F-CCE9-AAAD9296A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15D40-24B6-558E-8653-73C94B38C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E44E-987F-49A6-A2C3-7160685F24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407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497D8-EC30-8D3C-D57D-2D175B3D8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A29CD7-7337-13B8-4E44-37A3D0A3F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2B5CE-79CB-9198-69C8-B2087A7C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4C7E-857A-46C7-AFA9-72AF3C3C45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345599-AAB0-D2E2-F93A-78455AE46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752DB9-90EF-2FDA-E56B-6D6D06A23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A347E1-1143-D1E9-BEF1-FCF6A32ED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90C1-6CFE-4D90-B8E5-705233E302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06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D8F67-27A7-3522-DBD0-6DE792757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8486C-512A-36DE-FAE9-2E07AF0E2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DAEE3-67F2-6352-11A3-D86824FF1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F20E-D88A-40FE-908E-B5AF2565E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376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369B15-A1FA-F666-3DFE-790B5116B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064E44-7671-9955-7700-15AF2FF60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9DC726-7494-EF25-2E02-7CF11EBDE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7E07-718B-46E9-A9E4-D0E1E8F67D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224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40BAC3-9110-EE6C-B2DA-4714AE02D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04840A-C3FF-94C4-2EE5-AC99B4179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2C9064-D070-B404-6E98-3B0AF872B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D5FA-15D9-4CCB-8F80-0731B00C40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305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CA69FB-FF88-8B77-D042-1992CEEF1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FDE4CF-1648-CE24-C041-AA1904852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D9A32D-32D4-C6F5-C5D0-3FF48A275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D9B3-40FF-45BD-9975-00A7AC3AD2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3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140C3-584B-75EB-81F2-5704105B8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2E7A4-8A0D-C53C-B205-B61553D6B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BFDD1-0398-3ACB-63F9-B33B45C06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0B10-7979-45DF-A723-A2D38D6BF3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500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28621-EBB6-FE68-3533-C567D43E6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D3707-CEAD-6070-97F0-AC0249B09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623E2-4E59-19C3-B2AF-2D5A938B5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FAD9-1D80-44B4-AE61-0C82430674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092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98C222-AFB5-DB0F-C0B6-94F46F5D4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81B754-3433-B7BB-EE53-EFD0FC400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65484A-B40C-9DC4-778F-EC4F3CFE9B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7169C1-3504-60B7-A416-8D21DD8782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008A9A-02BB-BA06-4314-CFF8321AE5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2CC93F6-6AAA-4873-A05F-6DDCE96C8E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9ZdA9OKgo&amp;list=PLnplwgXmL676ZF4XY6BrbKpRFABnZExbv&amp;index=10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fzvlMs1nE&amp;list=PLnplwgXmL676ZF4XY6BrbKpRFABnZExbv&amp;index=107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2CABAD4-765F-A769-5556-83063D80C0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2941638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6000" b="1"/>
              <a:t>Vláda jedné strany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A4938C78-1C73-CBA2-C84B-D054C3A4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0400"/>
            <a:ext cx="40671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44E4A3E8-BE63-24C8-3F91-7B4C1A43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30972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id="{2DF3BBA1-C663-DCDA-5AD2-1D2D4E1B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>
            <a:extLst>
              <a:ext uri="{FF2B5EF4-FFF2-40B4-BE49-F238E27FC236}">
                <a16:creationId xmlns:a16="http://schemas.microsoft.com/office/drawing/2014/main" id="{A80774B8-E743-AFBD-0EC0-F8B55BC7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81619-951F-E9FA-9085-F52CB13A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V noci z 20. na 21. srpna vtrhlo            na naše území sovětské vojsko společně s armádami NDR, Maďarska, Polska a Bulharska.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97C55D-9C61-AB14-5453-47C184E1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34559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4E83E-7234-2FA6-74DA-4C447749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Lidé projevovali svou nespokojenost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C3BE833-6F31-3B75-6250-B22FD90F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4895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0FE7F-A5E0-CDE4-5721-9F68187B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Střílelo se 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0E08D3-20B7-F41D-02BF-8C077CA5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73238"/>
            <a:ext cx="46815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91723F-D66D-99C4-5226-6AF8DD87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191A7-B1C7-1664-8462-0E9B797E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108 lidí bylo zabito…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D19171-AF37-83AE-B697-119D66ED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6544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bdélník 3">
            <a:extLst>
              <a:ext uri="{FF2B5EF4-FFF2-40B4-BE49-F238E27FC236}">
                <a16:creationId xmlns:a16="http://schemas.microsoft.com/office/drawing/2014/main" id="{06D9B920-685A-0D3B-1FB0-B81B25D1C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5085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/>
              </a:rPr>
              <a:t>https://www.youtube.com/watch?v=Lq9ZdA9OKgo&amp;list=PLnplwgXmL676ZF4XY6BrbKpRFABnZExbv&amp;index=108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085A4D-0860-CC50-E1FE-74CD1B309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Obnova ČSR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000668-73EC-FD16-D417-7ED8671B6D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Obnoven stát Čechů a Slováků X </a:t>
            </a:r>
            <a:r>
              <a:rPr lang="cs-CZ" altLang="cs-CZ">
                <a:solidFill>
                  <a:srgbClr val="FF0000"/>
                </a:solidFill>
              </a:rPr>
              <a:t>ztráta Podkarpatské Rusi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AAF05CB-CBFC-4EFE-D811-79C85FA6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FE62267E-C830-4CF6-B499-17785E65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72009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3F627E-49CB-8730-AFF2-CD65ED9CD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Politický systém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A425DE2-CB77-2928-9207-ACC10D0614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/>
            <a:r>
              <a:rPr lang="cs-CZ" altLang="cs-CZ"/>
              <a:t>Vytvořen tzv. </a:t>
            </a:r>
            <a:r>
              <a:rPr lang="cs-CZ" altLang="cs-CZ">
                <a:solidFill>
                  <a:srgbClr val="FF0000"/>
                </a:solidFill>
              </a:rPr>
              <a:t>lidově-demokratický režim</a:t>
            </a:r>
          </a:p>
          <a:p>
            <a:pPr eaLnBrk="1" hangingPunct="1"/>
            <a:r>
              <a:rPr lang="cs-CZ" altLang="cs-CZ"/>
              <a:t>Povoleno pouze 6 politických stran </a:t>
            </a:r>
          </a:p>
          <a:p>
            <a:pPr eaLnBrk="1" hangingPunct="1">
              <a:buFontTx/>
              <a:buNone/>
            </a:pPr>
            <a:r>
              <a:rPr lang="cs-CZ" altLang="cs-CZ"/>
              <a:t>	všechny sloučeny do tzv. </a:t>
            </a:r>
            <a:r>
              <a:rPr lang="cs-CZ" altLang="cs-CZ">
                <a:solidFill>
                  <a:srgbClr val="FF0000"/>
                </a:solidFill>
              </a:rPr>
              <a:t>Národní fronty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FF40F5D-B746-7254-9045-87CAA7DA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27225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D1794C25-CEC7-3874-36D0-A453AFAE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2852738"/>
            <a:ext cx="28035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716E98A-16CF-EBBC-AC33-3B7275E4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229225"/>
            <a:ext cx="223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60B5CA-66FF-3B4F-3C5A-A2C5C30D0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„Benešovy dekrety“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8648525-B0E6-833A-2A1B-CDAF9A3B0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Oficiálně retribuční dekrety – vydané E. Benešem v roce 1945 (retribuce = náprava křivd)</a:t>
            </a:r>
          </a:p>
          <a:p>
            <a:pPr eaLnBrk="1" hangingPunct="1"/>
            <a:r>
              <a:rPr lang="cs-CZ" altLang="cs-CZ"/>
              <a:t>O potrestání nacistických zločinců, zrádců, udavačů 	vznik mimořádných soudů</a:t>
            </a:r>
          </a:p>
          <a:p>
            <a:pPr eaLnBrk="1" hangingPunct="1">
              <a:buFontTx/>
              <a:buNone/>
            </a:pPr>
            <a:r>
              <a:rPr lang="cs-CZ" altLang="cs-CZ"/>
              <a:t>	popravy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7D27359-8EC8-43EE-B340-8337957A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27525"/>
            <a:ext cx="44910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6">
            <a:extLst>
              <a:ext uri="{FF2B5EF4-FFF2-40B4-BE49-F238E27FC236}">
                <a16:creationId xmlns:a16="http://schemas.microsoft.com/office/drawing/2014/main" id="{A1B8D5D7-0C9F-AE27-340E-62A17B83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60800"/>
            <a:ext cx="504825" cy="288925"/>
          </a:xfrm>
          <a:prstGeom prst="rightArrow">
            <a:avLst>
              <a:gd name="adj1" fmla="val 50000"/>
              <a:gd name="adj2" fmla="val 43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5B7A929-5E35-5482-477E-4C3357FC7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Odsun Němců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A981BEA-E77B-0EC8-CF78-83A92E532B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cs-CZ" altLang="cs-CZ"/>
              <a:t>Vysídleno přes 2 miliony Němců</a:t>
            </a:r>
          </a:p>
          <a:p>
            <a:pPr eaLnBrk="1" hangingPunct="1"/>
            <a:r>
              <a:rPr lang="cs-CZ" altLang="cs-CZ"/>
              <a:t>Ztráta majetku (znárodněn) i státního občanství (s sebou si mohli vzít pouze osobní věci)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43AFEA5-4267-17C8-ED5B-442AC00A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09938"/>
            <a:ext cx="37084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CA1F2589-D332-CEFA-6302-DC2CF18A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388"/>
            <a:ext cx="52197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2F39A82-DD9A-9E74-A206-57AF5016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988"/>
            <a:ext cx="241141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27C43F1A-9314-B4B8-597A-0F73B35A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27779E6-BE78-7F0A-3EF8-2F665DFBA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Parlamentní volby 1946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6B9A333-21FC-9ADD-75C9-D0C0E3A00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 Čechách vítězí KSČ, na Slovensku Demokratická strana 	snaha KSČ o zničení politického protivníka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9A14491B-6C0B-7CB4-2390-A1994B19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76475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098F66D0-5CCF-5B86-12E1-7F9E21BF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52292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BDCD5FAF-B2E8-4765-83E2-ABAC14AFB7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Předsedou vlády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– Klement Gottwald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Prezidentem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– Edvard Beneš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Ministr zahraničí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– Jan Masaryk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5EE1C0CE-C2C1-AC5B-66FC-758A6B9F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240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65DCA10F-5E4E-4B59-46DC-F4BCA6B6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729038"/>
            <a:ext cx="2573337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43334367-3E38-30A6-631E-F9620BDE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84313"/>
            <a:ext cx="2857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182AE-B3D2-5518-8249-14A3B64D7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8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Rok 1968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A791D7-3B3F-3405-0161-1DEB9DE33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8" y="35004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cs-CZ" sz="66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Pražské jaro</a:t>
            </a:r>
          </a:p>
        </p:txBody>
      </p:sp>
      <p:sp>
        <p:nvSpPr>
          <p:cNvPr id="9220" name="Obdélník 3">
            <a:extLst>
              <a:ext uri="{FF2B5EF4-FFF2-40B4-BE49-F238E27FC236}">
                <a16:creationId xmlns:a16="http://schemas.microsoft.com/office/drawing/2014/main" id="{24B6C744-62C2-6ED5-2294-02D200458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22922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2"/>
              </a:rPr>
              <a:t>https://www.youtube.com/watch?v=XnfzvlMs1nE&amp;list=PLnplwgXmL676ZF4XY6BrbKpRFABnZExbv&amp;index=107</a:t>
            </a:r>
            <a:endParaRPr lang="cs-CZ" alt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F64124-721D-7B27-BC5A-34311DF9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na jaře 1968 se začalo mluvit             o svobodě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omezila se cenzura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lidé mohli volně cestovat                 do zahraničí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tato doba se nazývá „Pražské jaro“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238</Words>
  <Application>Microsoft Office PowerPoint</Application>
  <PresentationFormat>Předvádění na obrazovce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Výchozí návrh</vt:lpstr>
      <vt:lpstr>Vláda jedné strany</vt:lpstr>
      <vt:lpstr>Obnova ČSR</vt:lpstr>
      <vt:lpstr>Politický systém</vt:lpstr>
      <vt:lpstr>„Benešovy dekrety“</vt:lpstr>
      <vt:lpstr>Odsun Němců</vt:lpstr>
      <vt:lpstr>Parlamentní volby 1946</vt:lpstr>
      <vt:lpstr>Prezentace aplikace PowerPoint</vt:lpstr>
      <vt:lpstr>Rok 1968</vt:lpstr>
      <vt:lpstr>Prezentace aplikace PowerPoint</vt:lpstr>
      <vt:lpstr>V noci z 20. na 21. srpna vtrhlo            na naše území sovětské vojsko společně s armádami NDR, Maďarska, Polska a Bulharska.</vt:lpstr>
      <vt:lpstr>Lidé projevovali svou nespokojenost.</vt:lpstr>
      <vt:lpstr>Střílelo se …</vt:lpstr>
      <vt:lpstr>108 lidí bylo zabito…</vt:lpstr>
    </vt:vector>
  </TitlesOfParts>
  <Company>rodina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Poválečná  ČSR</dc:title>
  <dc:creator>jan novotny</dc:creator>
  <cp:lastModifiedBy>Milan Bednář</cp:lastModifiedBy>
  <cp:revision>14</cp:revision>
  <dcterms:created xsi:type="dcterms:W3CDTF">2011-04-07T15:28:06Z</dcterms:created>
  <dcterms:modified xsi:type="dcterms:W3CDTF">2023-11-23T21:37:21Z</dcterms:modified>
</cp:coreProperties>
</file>