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18"/>
  </p:notesMasterIdLst>
  <p:sldIdLst>
    <p:sldId id="292" r:id="rId2"/>
    <p:sldId id="279" r:id="rId3"/>
    <p:sldId id="287" r:id="rId4"/>
    <p:sldId id="288" r:id="rId5"/>
    <p:sldId id="289" r:id="rId6"/>
    <p:sldId id="290" r:id="rId7"/>
    <p:sldId id="291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6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7" autoAdjust="0"/>
    <p:restoredTop sz="86356" autoAdjust="0"/>
  </p:normalViewPr>
  <p:slideViewPr>
    <p:cSldViewPr>
      <p:cViewPr varScale="1">
        <p:scale>
          <a:sx n="88" d="100"/>
          <a:sy n="88" d="100"/>
        </p:scale>
        <p:origin x="51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E15C6-6111-411D-99A0-CCC1A7B618E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DE542D-59F9-42C3-A343-5D72219CC137}">
      <dgm:prSet/>
      <dgm:spPr/>
      <dgm:t>
        <a:bodyPr/>
        <a:lstStyle/>
        <a:p>
          <a:r>
            <a:rPr lang="cs-CZ" b="1"/>
            <a:t>leden</a:t>
          </a:r>
          <a:endParaRPr lang="en-US"/>
        </a:p>
      </dgm:t>
    </dgm:pt>
    <dgm:pt modelId="{87DF5F36-439C-4990-98D1-54591B9F2664}" type="parTrans" cxnId="{245FCD88-3335-47AC-9EF6-99BC28C5F326}">
      <dgm:prSet/>
      <dgm:spPr/>
      <dgm:t>
        <a:bodyPr/>
        <a:lstStyle/>
        <a:p>
          <a:endParaRPr lang="en-US"/>
        </a:p>
      </dgm:t>
    </dgm:pt>
    <dgm:pt modelId="{E85A6EC7-8DE7-47AC-B13D-3B2FEB7E6EAF}" type="sibTrans" cxnId="{245FCD88-3335-47AC-9EF6-99BC28C5F326}">
      <dgm:prSet/>
      <dgm:spPr/>
      <dgm:t>
        <a:bodyPr/>
        <a:lstStyle/>
        <a:p>
          <a:endParaRPr lang="en-US"/>
        </a:p>
      </dgm:t>
    </dgm:pt>
    <dgm:pt modelId="{98A3CA56-6C62-41D8-9D3E-D592F5BCBBC5}">
      <dgm:prSet/>
      <dgm:spPr/>
      <dgm:t>
        <a:bodyPr/>
        <a:lstStyle/>
        <a:p>
          <a:r>
            <a:rPr lang="cs-CZ" b="1"/>
            <a:t>únor</a:t>
          </a:r>
          <a:endParaRPr lang="en-US"/>
        </a:p>
      </dgm:t>
    </dgm:pt>
    <dgm:pt modelId="{31EF05E6-A318-4ACF-AE65-ABDBF6A6D31F}" type="parTrans" cxnId="{23CB59E9-B2FE-407B-A45C-E4809617C97F}">
      <dgm:prSet/>
      <dgm:spPr/>
      <dgm:t>
        <a:bodyPr/>
        <a:lstStyle/>
        <a:p>
          <a:endParaRPr lang="en-US"/>
        </a:p>
      </dgm:t>
    </dgm:pt>
    <dgm:pt modelId="{8D47844C-1909-4494-AC3E-DC7CF0FE6B67}" type="sibTrans" cxnId="{23CB59E9-B2FE-407B-A45C-E4809617C97F}">
      <dgm:prSet/>
      <dgm:spPr/>
      <dgm:t>
        <a:bodyPr/>
        <a:lstStyle/>
        <a:p>
          <a:endParaRPr lang="en-US"/>
        </a:p>
      </dgm:t>
    </dgm:pt>
    <dgm:pt modelId="{0A537417-E621-44D4-8954-1C9338070A98}">
      <dgm:prSet/>
      <dgm:spPr/>
      <dgm:t>
        <a:bodyPr/>
        <a:lstStyle/>
        <a:p>
          <a:r>
            <a:rPr lang="cs-CZ" b="1"/>
            <a:t>březen</a:t>
          </a:r>
          <a:endParaRPr lang="en-US"/>
        </a:p>
      </dgm:t>
    </dgm:pt>
    <dgm:pt modelId="{2DDCF5EE-CB61-4054-9B3A-DA3B79D566AF}" type="parTrans" cxnId="{09977B8C-8096-4DC9-8C62-07F1B680FB50}">
      <dgm:prSet/>
      <dgm:spPr/>
      <dgm:t>
        <a:bodyPr/>
        <a:lstStyle/>
        <a:p>
          <a:endParaRPr lang="en-US"/>
        </a:p>
      </dgm:t>
    </dgm:pt>
    <dgm:pt modelId="{FB89C861-43DD-4862-9251-AE468F64CAA1}" type="sibTrans" cxnId="{09977B8C-8096-4DC9-8C62-07F1B680FB50}">
      <dgm:prSet/>
      <dgm:spPr/>
      <dgm:t>
        <a:bodyPr/>
        <a:lstStyle/>
        <a:p>
          <a:endParaRPr lang="en-US"/>
        </a:p>
      </dgm:t>
    </dgm:pt>
    <dgm:pt modelId="{9FC9B1DD-6DFC-4CE7-A0C5-E7791BE5E6CF}">
      <dgm:prSet/>
      <dgm:spPr/>
      <dgm:t>
        <a:bodyPr/>
        <a:lstStyle/>
        <a:p>
          <a:r>
            <a:rPr lang="cs-CZ" b="1"/>
            <a:t>duben</a:t>
          </a:r>
          <a:endParaRPr lang="en-US"/>
        </a:p>
      </dgm:t>
    </dgm:pt>
    <dgm:pt modelId="{10522A0B-CA8D-404B-938F-D37C6B26815F}" type="parTrans" cxnId="{73B53435-0F35-43FB-B7DA-A5124017CDBC}">
      <dgm:prSet/>
      <dgm:spPr/>
      <dgm:t>
        <a:bodyPr/>
        <a:lstStyle/>
        <a:p>
          <a:endParaRPr lang="en-US"/>
        </a:p>
      </dgm:t>
    </dgm:pt>
    <dgm:pt modelId="{4068AC38-F3B2-4A82-BF1F-7D08182550FD}" type="sibTrans" cxnId="{73B53435-0F35-43FB-B7DA-A5124017CDBC}">
      <dgm:prSet/>
      <dgm:spPr/>
      <dgm:t>
        <a:bodyPr/>
        <a:lstStyle/>
        <a:p>
          <a:endParaRPr lang="en-US"/>
        </a:p>
      </dgm:t>
    </dgm:pt>
    <dgm:pt modelId="{C96C8E85-8F91-43A2-9E39-1A2A287CD454}">
      <dgm:prSet/>
      <dgm:spPr/>
      <dgm:t>
        <a:bodyPr/>
        <a:lstStyle/>
        <a:p>
          <a:r>
            <a:rPr lang="cs-CZ" b="1"/>
            <a:t>květen</a:t>
          </a:r>
          <a:endParaRPr lang="en-US"/>
        </a:p>
      </dgm:t>
    </dgm:pt>
    <dgm:pt modelId="{B1CFA45C-DFCC-4F58-B6C3-C80BD3225C06}" type="parTrans" cxnId="{445936E3-8A3F-4A5F-AAD9-276918ABFFD9}">
      <dgm:prSet/>
      <dgm:spPr/>
      <dgm:t>
        <a:bodyPr/>
        <a:lstStyle/>
        <a:p>
          <a:endParaRPr lang="en-US"/>
        </a:p>
      </dgm:t>
    </dgm:pt>
    <dgm:pt modelId="{920602A4-21BC-4F4E-8246-A12B51FD46E3}" type="sibTrans" cxnId="{445936E3-8A3F-4A5F-AAD9-276918ABFFD9}">
      <dgm:prSet/>
      <dgm:spPr/>
      <dgm:t>
        <a:bodyPr/>
        <a:lstStyle/>
        <a:p>
          <a:endParaRPr lang="en-US"/>
        </a:p>
      </dgm:t>
    </dgm:pt>
    <dgm:pt modelId="{E7F491BC-75B7-4A1B-A65C-B4F78A56C52F}">
      <dgm:prSet/>
      <dgm:spPr/>
      <dgm:t>
        <a:bodyPr/>
        <a:lstStyle/>
        <a:p>
          <a:r>
            <a:rPr lang="cs-CZ" b="1"/>
            <a:t>červen</a:t>
          </a:r>
          <a:endParaRPr lang="en-US"/>
        </a:p>
      </dgm:t>
    </dgm:pt>
    <dgm:pt modelId="{1ED3E34E-47CA-4A01-8C81-1CFB2AEE734E}" type="parTrans" cxnId="{6E10A924-59DB-4DAE-AD89-9C47A715ED15}">
      <dgm:prSet/>
      <dgm:spPr/>
      <dgm:t>
        <a:bodyPr/>
        <a:lstStyle/>
        <a:p>
          <a:endParaRPr lang="en-US"/>
        </a:p>
      </dgm:t>
    </dgm:pt>
    <dgm:pt modelId="{C592D773-B55A-4CAA-92E1-E0EE48AA231D}" type="sibTrans" cxnId="{6E10A924-59DB-4DAE-AD89-9C47A715ED15}">
      <dgm:prSet/>
      <dgm:spPr/>
      <dgm:t>
        <a:bodyPr/>
        <a:lstStyle/>
        <a:p>
          <a:endParaRPr lang="en-US"/>
        </a:p>
      </dgm:t>
    </dgm:pt>
    <dgm:pt modelId="{714E4BC8-8FEC-47A9-9004-EF0F1228E049}">
      <dgm:prSet/>
      <dgm:spPr/>
      <dgm:t>
        <a:bodyPr/>
        <a:lstStyle/>
        <a:p>
          <a:r>
            <a:rPr lang="cs-CZ" b="1"/>
            <a:t>červenec</a:t>
          </a:r>
          <a:endParaRPr lang="en-US"/>
        </a:p>
      </dgm:t>
    </dgm:pt>
    <dgm:pt modelId="{4DDDF497-4AAC-4EC0-AE85-AF5A3C35C855}" type="parTrans" cxnId="{4B252C05-CEDB-4444-B326-DD18749884C7}">
      <dgm:prSet/>
      <dgm:spPr/>
      <dgm:t>
        <a:bodyPr/>
        <a:lstStyle/>
        <a:p>
          <a:endParaRPr lang="en-US"/>
        </a:p>
      </dgm:t>
    </dgm:pt>
    <dgm:pt modelId="{B25D0AD5-4576-49B7-8E74-136B382278A5}" type="sibTrans" cxnId="{4B252C05-CEDB-4444-B326-DD18749884C7}">
      <dgm:prSet/>
      <dgm:spPr/>
      <dgm:t>
        <a:bodyPr/>
        <a:lstStyle/>
        <a:p>
          <a:endParaRPr lang="en-US"/>
        </a:p>
      </dgm:t>
    </dgm:pt>
    <dgm:pt modelId="{42C527C7-F754-4B47-B4F3-BDB295365BC6}">
      <dgm:prSet/>
      <dgm:spPr/>
      <dgm:t>
        <a:bodyPr/>
        <a:lstStyle/>
        <a:p>
          <a:r>
            <a:rPr lang="cs-CZ" b="1"/>
            <a:t>srpen</a:t>
          </a:r>
          <a:endParaRPr lang="en-US"/>
        </a:p>
      </dgm:t>
    </dgm:pt>
    <dgm:pt modelId="{45C57AF2-8AD4-4EBC-9A4E-4CAC53BFFFFF}" type="parTrans" cxnId="{AAE51926-5486-49BB-80D1-DDF8D37F01BE}">
      <dgm:prSet/>
      <dgm:spPr/>
      <dgm:t>
        <a:bodyPr/>
        <a:lstStyle/>
        <a:p>
          <a:endParaRPr lang="en-US"/>
        </a:p>
      </dgm:t>
    </dgm:pt>
    <dgm:pt modelId="{10F6A106-627C-4585-B26C-22751DC28D74}" type="sibTrans" cxnId="{AAE51926-5486-49BB-80D1-DDF8D37F01BE}">
      <dgm:prSet/>
      <dgm:spPr/>
      <dgm:t>
        <a:bodyPr/>
        <a:lstStyle/>
        <a:p>
          <a:endParaRPr lang="en-US"/>
        </a:p>
      </dgm:t>
    </dgm:pt>
    <dgm:pt modelId="{2347E9CB-89C8-4CB4-A7C3-4F59BE441536}">
      <dgm:prSet/>
      <dgm:spPr/>
      <dgm:t>
        <a:bodyPr/>
        <a:lstStyle/>
        <a:p>
          <a:r>
            <a:rPr lang="cs-CZ" b="1"/>
            <a:t>září</a:t>
          </a:r>
          <a:endParaRPr lang="en-US"/>
        </a:p>
      </dgm:t>
    </dgm:pt>
    <dgm:pt modelId="{FC430E8A-3A39-4015-86D5-DA4776C324D5}" type="parTrans" cxnId="{2A4668E9-2C29-461B-8754-E6BFA469ED1A}">
      <dgm:prSet/>
      <dgm:spPr/>
      <dgm:t>
        <a:bodyPr/>
        <a:lstStyle/>
        <a:p>
          <a:endParaRPr lang="en-US"/>
        </a:p>
      </dgm:t>
    </dgm:pt>
    <dgm:pt modelId="{E7E29A7C-138E-4D5C-9EEA-A9CFB200BF83}" type="sibTrans" cxnId="{2A4668E9-2C29-461B-8754-E6BFA469ED1A}">
      <dgm:prSet/>
      <dgm:spPr/>
      <dgm:t>
        <a:bodyPr/>
        <a:lstStyle/>
        <a:p>
          <a:endParaRPr lang="en-US"/>
        </a:p>
      </dgm:t>
    </dgm:pt>
    <dgm:pt modelId="{F7FAF98A-0E6E-492F-8B5D-2717A0F35D45}">
      <dgm:prSet/>
      <dgm:spPr/>
      <dgm:t>
        <a:bodyPr/>
        <a:lstStyle/>
        <a:p>
          <a:r>
            <a:rPr lang="cs-CZ" b="1"/>
            <a:t>říjen</a:t>
          </a:r>
          <a:endParaRPr lang="en-US"/>
        </a:p>
      </dgm:t>
    </dgm:pt>
    <dgm:pt modelId="{E9330602-BDDF-4265-88F1-7DB2971107A4}" type="parTrans" cxnId="{2154535E-CE67-4073-91C7-4569CBDC7B44}">
      <dgm:prSet/>
      <dgm:spPr/>
      <dgm:t>
        <a:bodyPr/>
        <a:lstStyle/>
        <a:p>
          <a:endParaRPr lang="en-US"/>
        </a:p>
      </dgm:t>
    </dgm:pt>
    <dgm:pt modelId="{1E9E9BCC-25F5-4730-9218-A8D537825D01}" type="sibTrans" cxnId="{2154535E-CE67-4073-91C7-4569CBDC7B44}">
      <dgm:prSet/>
      <dgm:spPr/>
      <dgm:t>
        <a:bodyPr/>
        <a:lstStyle/>
        <a:p>
          <a:endParaRPr lang="en-US"/>
        </a:p>
      </dgm:t>
    </dgm:pt>
    <dgm:pt modelId="{6A4D7A8A-A988-452A-8C8A-1BE8432232E9}">
      <dgm:prSet/>
      <dgm:spPr/>
      <dgm:t>
        <a:bodyPr/>
        <a:lstStyle/>
        <a:p>
          <a:r>
            <a:rPr lang="cs-CZ" b="1"/>
            <a:t>listopad</a:t>
          </a:r>
          <a:endParaRPr lang="en-US"/>
        </a:p>
      </dgm:t>
    </dgm:pt>
    <dgm:pt modelId="{209D5898-5CF4-48A1-A1E4-12E1165F876A}" type="parTrans" cxnId="{DAAEA7A7-A4C3-46D3-B1DC-0327AFA82CEC}">
      <dgm:prSet/>
      <dgm:spPr/>
      <dgm:t>
        <a:bodyPr/>
        <a:lstStyle/>
        <a:p>
          <a:endParaRPr lang="en-US"/>
        </a:p>
      </dgm:t>
    </dgm:pt>
    <dgm:pt modelId="{641A7C04-9D0C-43B1-BFB7-2DEB8B2D26E8}" type="sibTrans" cxnId="{DAAEA7A7-A4C3-46D3-B1DC-0327AFA82CEC}">
      <dgm:prSet/>
      <dgm:spPr/>
      <dgm:t>
        <a:bodyPr/>
        <a:lstStyle/>
        <a:p>
          <a:endParaRPr lang="en-US"/>
        </a:p>
      </dgm:t>
    </dgm:pt>
    <dgm:pt modelId="{36D60DB9-A1F6-4311-8079-137F4F543D63}">
      <dgm:prSet/>
      <dgm:spPr/>
      <dgm:t>
        <a:bodyPr/>
        <a:lstStyle/>
        <a:p>
          <a:r>
            <a:rPr lang="cs-CZ" b="1"/>
            <a:t>prosinec</a:t>
          </a:r>
          <a:endParaRPr lang="en-US"/>
        </a:p>
      </dgm:t>
    </dgm:pt>
    <dgm:pt modelId="{8F3FD3B6-9E30-45A4-A4B8-6CDB52CC982F}" type="parTrans" cxnId="{C9BA9267-B70E-4427-AC6A-B08CF1DB7316}">
      <dgm:prSet/>
      <dgm:spPr/>
      <dgm:t>
        <a:bodyPr/>
        <a:lstStyle/>
        <a:p>
          <a:endParaRPr lang="en-US"/>
        </a:p>
      </dgm:t>
    </dgm:pt>
    <dgm:pt modelId="{696BC0E7-3396-4F54-A4B6-5B54F6CFB7A6}" type="sibTrans" cxnId="{C9BA9267-B70E-4427-AC6A-B08CF1DB7316}">
      <dgm:prSet/>
      <dgm:spPr/>
      <dgm:t>
        <a:bodyPr/>
        <a:lstStyle/>
        <a:p>
          <a:endParaRPr lang="en-US"/>
        </a:p>
      </dgm:t>
    </dgm:pt>
    <dgm:pt modelId="{F7891E82-061B-4EB6-8E35-F0E6D8AADDE1}" type="pres">
      <dgm:prSet presAssocID="{A4DE15C6-6111-411D-99A0-CCC1A7B618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E2A4253-C917-472F-806D-E4443259B6A8}" type="pres">
      <dgm:prSet presAssocID="{7FDE542D-59F9-42C3-A343-5D72219CC137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78356C2-2856-4332-BB2C-6113ADC903C3}" type="pres">
      <dgm:prSet presAssocID="{E85A6EC7-8DE7-47AC-B13D-3B2FEB7E6EAF}" presName="sibTrans" presStyleCnt="0"/>
      <dgm:spPr/>
    </dgm:pt>
    <dgm:pt modelId="{EEAD805C-C5EC-4044-AA4D-D665A106D908}" type="pres">
      <dgm:prSet presAssocID="{98A3CA56-6C62-41D8-9D3E-D592F5BCBBC5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098DC69-1585-4A19-809C-E7BFC6720CA3}" type="pres">
      <dgm:prSet presAssocID="{8D47844C-1909-4494-AC3E-DC7CF0FE6B67}" presName="sibTrans" presStyleCnt="0"/>
      <dgm:spPr/>
    </dgm:pt>
    <dgm:pt modelId="{DF7AEB07-E6E2-4C79-9ED2-E592D86C4C08}" type="pres">
      <dgm:prSet presAssocID="{0A537417-E621-44D4-8954-1C9338070A98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C4A2DE-8CE6-459D-B9D2-2B46CE2DDA94}" type="pres">
      <dgm:prSet presAssocID="{FB89C861-43DD-4862-9251-AE468F64CAA1}" presName="sibTrans" presStyleCnt="0"/>
      <dgm:spPr/>
    </dgm:pt>
    <dgm:pt modelId="{9C0B4464-3C07-4490-97A4-9E2571E41A98}" type="pres">
      <dgm:prSet presAssocID="{9FC9B1DD-6DFC-4CE7-A0C5-E7791BE5E6CF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F9F4ACF-E15B-4F3F-B4A3-DA7BC3234ACD}" type="pres">
      <dgm:prSet presAssocID="{4068AC38-F3B2-4A82-BF1F-7D08182550FD}" presName="sibTrans" presStyleCnt="0"/>
      <dgm:spPr/>
    </dgm:pt>
    <dgm:pt modelId="{FB3A9354-F062-4717-8AA7-CF233C8FB6F8}" type="pres">
      <dgm:prSet presAssocID="{C96C8E85-8F91-43A2-9E39-1A2A287CD454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DB73F57-9631-4AC9-A200-6210A0EE2B6A}" type="pres">
      <dgm:prSet presAssocID="{920602A4-21BC-4F4E-8246-A12B51FD46E3}" presName="sibTrans" presStyleCnt="0"/>
      <dgm:spPr/>
    </dgm:pt>
    <dgm:pt modelId="{E94EC87A-912E-4AD5-A498-17EA03A8A0AB}" type="pres">
      <dgm:prSet presAssocID="{E7F491BC-75B7-4A1B-A65C-B4F78A56C52F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1FE58E2-850F-4D2C-8837-D9963C1D76CF}" type="pres">
      <dgm:prSet presAssocID="{C592D773-B55A-4CAA-92E1-E0EE48AA231D}" presName="sibTrans" presStyleCnt="0"/>
      <dgm:spPr/>
    </dgm:pt>
    <dgm:pt modelId="{1B50ECCB-0F66-48E9-AAF2-FFE7E1BA32B2}" type="pres">
      <dgm:prSet presAssocID="{714E4BC8-8FEC-47A9-9004-EF0F1228E049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892E7B5-FCB3-4293-ACB4-326B9D8EEF3B}" type="pres">
      <dgm:prSet presAssocID="{B25D0AD5-4576-49B7-8E74-136B382278A5}" presName="sibTrans" presStyleCnt="0"/>
      <dgm:spPr/>
    </dgm:pt>
    <dgm:pt modelId="{E2A64946-40E5-4340-95F9-B8562AECBE9A}" type="pres">
      <dgm:prSet presAssocID="{42C527C7-F754-4B47-B4F3-BDB295365BC6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297B7E6-2FF2-49A6-AE3D-09974D9E0929}" type="pres">
      <dgm:prSet presAssocID="{10F6A106-627C-4585-B26C-22751DC28D74}" presName="sibTrans" presStyleCnt="0"/>
      <dgm:spPr/>
    </dgm:pt>
    <dgm:pt modelId="{F05A7538-0B1B-4725-BCB2-3DF3031E345F}" type="pres">
      <dgm:prSet presAssocID="{2347E9CB-89C8-4CB4-A7C3-4F59BE441536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DC04BCD-DCCE-4673-950F-AA33FEC7BB9C}" type="pres">
      <dgm:prSet presAssocID="{E7E29A7C-138E-4D5C-9EEA-A9CFB200BF83}" presName="sibTrans" presStyleCnt="0"/>
      <dgm:spPr/>
    </dgm:pt>
    <dgm:pt modelId="{A2C4FD7E-8A95-4584-A43A-BD38DFE4940C}" type="pres">
      <dgm:prSet presAssocID="{F7FAF98A-0E6E-492F-8B5D-2717A0F35D45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EEC60A7-DE75-4E65-B903-9188CC96E58B}" type="pres">
      <dgm:prSet presAssocID="{1E9E9BCC-25F5-4730-9218-A8D537825D01}" presName="sibTrans" presStyleCnt="0"/>
      <dgm:spPr/>
    </dgm:pt>
    <dgm:pt modelId="{EAC80A4E-D89D-46A1-A36E-704A8E305FE6}" type="pres">
      <dgm:prSet presAssocID="{6A4D7A8A-A988-452A-8C8A-1BE8432232E9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5035557-B34E-4AD7-A9C1-AB519CCFED9B}" type="pres">
      <dgm:prSet presAssocID="{641A7C04-9D0C-43B1-BFB7-2DEB8B2D26E8}" presName="sibTrans" presStyleCnt="0"/>
      <dgm:spPr/>
    </dgm:pt>
    <dgm:pt modelId="{25CBB357-7A89-411A-89BE-C276CA51BDDA}" type="pres">
      <dgm:prSet presAssocID="{36D60DB9-A1F6-4311-8079-137F4F543D63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910BF35-D923-46F9-BA4D-6B0C79D39D9A}" type="presOf" srcId="{A4DE15C6-6111-411D-99A0-CCC1A7B618E9}" destId="{F7891E82-061B-4EB6-8E35-F0E6D8AADDE1}" srcOrd="0" destOrd="0" presId="urn:microsoft.com/office/officeart/2005/8/layout/default"/>
    <dgm:cxn modelId="{4E483D62-AB15-43F1-9D60-079B5FB4950C}" type="presOf" srcId="{6A4D7A8A-A988-452A-8C8A-1BE8432232E9}" destId="{EAC80A4E-D89D-46A1-A36E-704A8E305FE6}" srcOrd="0" destOrd="0" presId="urn:microsoft.com/office/officeart/2005/8/layout/default"/>
    <dgm:cxn modelId="{2154535E-CE67-4073-91C7-4569CBDC7B44}" srcId="{A4DE15C6-6111-411D-99A0-CCC1A7B618E9}" destId="{F7FAF98A-0E6E-492F-8B5D-2717A0F35D45}" srcOrd="9" destOrd="0" parTransId="{E9330602-BDDF-4265-88F1-7DB2971107A4}" sibTransId="{1E9E9BCC-25F5-4730-9218-A8D537825D01}"/>
    <dgm:cxn modelId="{B85354F2-2272-455A-8A10-705CFF0CF8EA}" type="presOf" srcId="{42C527C7-F754-4B47-B4F3-BDB295365BC6}" destId="{E2A64946-40E5-4340-95F9-B8562AECBE9A}" srcOrd="0" destOrd="0" presId="urn:microsoft.com/office/officeart/2005/8/layout/default"/>
    <dgm:cxn modelId="{2FAC4F2D-BB3E-4429-A1B7-B54533B37AE9}" type="presOf" srcId="{714E4BC8-8FEC-47A9-9004-EF0F1228E049}" destId="{1B50ECCB-0F66-48E9-AAF2-FFE7E1BA32B2}" srcOrd="0" destOrd="0" presId="urn:microsoft.com/office/officeart/2005/8/layout/default"/>
    <dgm:cxn modelId="{14FFF99F-A6AF-4AAC-9A6D-BE310B046200}" type="presOf" srcId="{2347E9CB-89C8-4CB4-A7C3-4F59BE441536}" destId="{F05A7538-0B1B-4725-BCB2-3DF3031E345F}" srcOrd="0" destOrd="0" presId="urn:microsoft.com/office/officeart/2005/8/layout/default"/>
    <dgm:cxn modelId="{FFE292CC-C7B9-46EA-AB89-DA44CEAEA523}" type="presOf" srcId="{98A3CA56-6C62-41D8-9D3E-D592F5BCBBC5}" destId="{EEAD805C-C5EC-4044-AA4D-D665A106D908}" srcOrd="0" destOrd="0" presId="urn:microsoft.com/office/officeart/2005/8/layout/default"/>
    <dgm:cxn modelId="{09977B8C-8096-4DC9-8C62-07F1B680FB50}" srcId="{A4DE15C6-6111-411D-99A0-CCC1A7B618E9}" destId="{0A537417-E621-44D4-8954-1C9338070A98}" srcOrd="2" destOrd="0" parTransId="{2DDCF5EE-CB61-4054-9B3A-DA3B79D566AF}" sibTransId="{FB89C861-43DD-4862-9251-AE468F64CAA1}"/>
    <dgm:cxn modelId="{445936E3-8A3F-4A5F-AAD9-276918ABFFD9}" srcId="{A4DE15C6-6111-411D-99A0-CCC1A7B618E9}" destId="{C96C8E85-8F91-43A2-9E39-1A2A287CD454}" srcOrd="4" destOrd="0" parTransId="{B1CFA45C-DFCC-4F58-B6C3-C80BD3225C06}" sibTransId="{920602A4-21BC-4F4E-8246-A12B51FD46E3}"/>
    <dgm:cxn modelId="{AAE51926-5486-49BB-80D1-DDF8D37F01BE}" srcId="{A4DE15C6-6111-411D-99A0-CCC1A7B618E9}" destId="{42C527C7-F754-4B47-B4F3-BDB295365BC6}" srcOrd="7" destOrd="0" parTransId="{45C57AF2-8AD4-4EBC-9A4E-4CAC53BFFFFF}" sibTransId="{10F6A106-627C-4585-B26C-22751DC28D74}"/>
    <dgm:cxn modelId="{23CB59E9-B2FE-407B-A45C-E4809617C97F}" srcId="{A4DE15C6-6111-411D-99A0-CCC1A7B618E9}" destId="{98A3CA56-6C62-41D8-9D3E-D592F5BCBBC5}" srcOrd="1" destOrd="0" parTransId="{31EF05E6-A318-4ACF-AE65-ABDBF6A6D31F}" sibTransId="{8D47844C-1909-4494-AC3E-DC7CF0FE6B67}"/>
    <dgm:cxn modelId="{6E10A924-59DB-4DAE-AD89-9C47A715ED15}" srcId="{A4DE15C6-6111-411D-99A0-CCC1A7B618E9}" destId="{E7F491BC-75B7-4A1B-A65C-B4F78A56C52F}" srcOrd="5" destOrd="0" parTransId="{1ED3E34E-47CA-4A01-8C81-1CFB2AEE734E}" sibTransId="{C592D773-B55A-4CAA-92E1-E0EE48AA231D}"/>
    <dgm:cxn modelId="{1064F417-6508-4C5A-A2B6-54A834CD250C}" type="presOf" srcId="{F7FAF98A-0E6E-492F-8B5D-2717A0F35D45}" destId="{A2C4FD7E-8A95-4584-A43A-BD38DFE4940C}" srcOrd="0" destOrd="0" presId="urn:microsoft.com/office/officeart/2005/8/layout/default"/>
    <dgm:cxn modelId="{9EEA3AAB-D70C-46ED-A666-ABC5C349CA93}" type="presOf" srcId="{E7F491BC-75B7-4A1B-A65C-B4F78A56C52F}" destId="{E94EC87A-912E-4AD5-A498-17EA03A8A0AB}" srcOrd="0" destOrd="0" presId="urn:microsoft.com/office/officeart/2005/8/layout/default"/>
    <dgm:cxn modelId="{245FCD88-3335-47AC-9EF6-99BC28C5F326}" srcId="{A4DE15C6-6111-411D-99A0-CCC1A7B618E9}" destId="{7FDE542D-59F9-42C3-A343-5D72219CC137}" srcOrd="0" destOrd="0" parTransId="{87DF5F36-439C-4990-98D1-54591B9F2664}" sibTransId="{E85A6EC7-8DE7-47AC-B13D-3B2FEB7E6EAF}"/>
    <dgm:cxn modelId="{2A4668E9-2C29-461B-8754-E6BFA469ED1A}" srcId="{A4DE15C6-6111-411D-99A0-CCC1A7B618E9}" destId="{2347E9CB-89C8-4CB4-A7C3-4F59BE441536}" srcOrd="8" destOrd="0" parTransId="{FC430E8A-3A39-4015-86D5-DA4776C324D5}" sibTransId="{E7E29A7C-138E-4D5C-9EEA-A9CFB200BF83}"/>
    <dgm:cxn modelId="{4B252C05-CEDB-4444-B326-DD18749884C7}" srcId="{A4DE15C6-6111-411D-99A0-CCC1A7B618E9}" destId="{714E4BC8-8FEC-47A9-9004-EF0F1228E049}" srcOrd="6" destOrd="0" parTransId="{4DDDF497-4AAC-4EC0-AE85-AF5A3C35C855}" sibTransId="{B25D0AD5-4576-49B7-8E74-136B382278A5}"/>
    <dgm:cxn modelId="{62F8C5C5-6F16-4663-8234-C192E1FFC5E5}" type="presOf" srcId="{9FC9B1DD-6DFC-4CE7-A0C5-E7791BE5E6CF}" destId="{9C0B4464-3C07-4490-97A4-9E2571E41A98}" srcOrd="0" destOrd="0" presId="urn:microsoft.com/office/officeart/2005/8/layout/default"/>
    <dgm:cxn modelId="{085274B7-3352-4049-B62D-8C7E8984EFB9}" type="presOf" srcId="{C96C8E85-8F91-43A2-9E39-1A2A287CD454}" destId="{FB3A9354-F062-4717-8AA7-CF233C8FB6F8}" srcOrd="0" destOrd="0" presId="urn:microsoft.com/office/officeart/2005/8/layout/default"/>
    <dgm:cxn modelId="{73B53435-0F35-43FB-B7DA-A5124017CDBC}" srcId="{A4DE15C6-6111-411D-99A0-CCC1A7B618E9}" destId="{9FC9B1DD-6DFC-4CE7-A0C5-E7791BE5E6CF}" srcOrd="3" destOrd="0" parTransId="{10522A0B-CA8D-404B-938F-D37C6B26815F}" sibTransId="{4068AC38-F3B2-4A82-BF1F-7D08182550FD}"/>
    <dgm:cxn modelId="{EEFB5637-9C11-4AF4-9570-DA47CE93E963}" type="presOf" srcId="{0A537417-E621-44D4-8954-1C9338070A98}" destId="{DF7AEB07-E6E2-4C79-9ED2-E592D86C4C08}" srcOrd="0" destOrd="0" presId="urn:microsoft.com/office/officeart/2005/8/layout/default"/>
    <dgm:cxn modelId="{C9BA9267-B70E-4427-AC6A-B08CF1DB7316}" srcId="{A4DE15C6-6111-411D-99A0-CCC1A7B618E9}" destId="{36D60DB9-A1F6-4311-8079-137F4F543D63}" srcOrd="11" destOrd="0" parTransId="{8F3FD3B6-9E30-45A4-A4B8-6CDB52CC982F}" sibTransId="{696BC0E7-3396-4F54-A4B6-5B54F6CFB7A6}"/>
    <dgm:cxn modelId="{DAAEA7A7-A4C3-46D3-B1DC-0327AFA82CEC}" srcId="{A4DE15C6-6111-411D-99A0-CCC1A7B618E9}" destId="{6A4D7A8A-A988-452A-8C8A-1BE8432232E9}" srcOrd="10" destOrd="0" parTransId="{209D5898-5CF4-48A1-A1E4-12E1165F876A}" sibTransId="{641A7C04-9D0C-43B1-BFB7-2DEB8B2D26E8}"/>
    <dgm:cxn modelId="{7B8D554B-8E2A-4EF8-9ED3-E4AF7C17F53B}" type="presOf" srcId="{36D60DB9-A1F6-4311-8079-137F4F543D63}" destId="{25CBB357-7A89-411A-89BE-C276CA51BDDA}" srcOrd="0" destOrd="0" presId="urn:microsoft.com/office/officeart/2005/8/layout/default"/>
    <dgm:cxn modelId="{A27EBCAF-6445-43AF-BA67-93BCA7831B5E}" type="presOf" srcId="{7FDE542D-59F9-42C3-A343-5D72219CC137}" destId="{CE2A4253-C917-472F-806D-E4443259B6A8}" srcOrd="0" destOrd="0" presId="urn:microsoft.com/office/officeart/2005/8/layout/default"/>
    <dgm:cxn modelId="{1E3FB337-6338-479B-950F-763F44512539}" type="presParOf" srcId="{F7891E82-061B-4EB6-8E35-F0E6D8AADDE1}" destId="{CE2A4253-C917-472F-806D-E4443259B6A8}" srcOrd="0" destOrd="0" presId="urn:microsoft.com/office/officeart/2005/8/layout/default"/>
    <dgm:cxn modelId="{C740D21E-2B88-48F0-AC82-84B949E44BEC}" type="presParOf" srcId="{F7891E82-061B-4EB6-8E35-F0E6D8AADDE1}" destId="{B78356C2-2856-4332-BB2C-6113ADC903C3}" srcOrd="1" destOrd="0" presId="urn:microsoft.com/office/officeart/2005/8/layout/default"/>
    <dgm:cxn modelId="{5644AEBA-92D2-4AE7-AB85-7007F2243007}" type="presParOf" srcId="{F7891E82-061B-4EB6-8E35-F0E6D8AADDE1}" destId="{EEAD805C-C5EC-4044-AA4D-D665A106D908}" srcOrd="2" destOrd="0" presId="urn:microsoft.com/office/officeart/2005/8/layout/default"/>
    <dgm:cxn modelId="{82C005C4-A3DA-41B1-960B-3715928EBF39}" type="presParOf" srcId="{F7891E82-061B-4EB6-8E35-F0E6D8AADDE1}" destId="{7098DC69-1585-4A19-809C-E7BFC6720CA3}" srcOrd="3" destOrd="0" presId="urn:microsoft.com/office/officeart/2005/8/layout/default"/>
    <dgm:cxn modelId="{A04A1177-15CF-473F-94BA-C69A37201756}" type="presParOf" srcId="{F7891E82-061B-4EB6-8E35-F0E6D8AADDE1}" destId="{DF7AEB07-E6E2-4C79-9ED2-E592D86C4C08}" srcOrd="4" destOrd="0" presId="urn:microsoft.com/office/officeart/2005/8/layout/default"/>
    <dgm:cxn modelId="{C9FF6630-75C8-4823-8DFA-BA4A25B1EF7C}" type="presParOf" srcId="{F7891E82-061B-4EB6-8E35-F0E6D8AADDE1}" destId="{E1C4A2DE-8CE6-459D-B9D2-2B46CE2DDA94}" srcOrd="5" destOrd="0" presId="urn:microsoft.com/office/officeart/2005/8/layout/default"/>
    <dgm:cxn modelId="{6E81103F-FE99-483E-88BA-99571F6CAEAD}" type="presParOf" srcId="{F7891E82-061B-4EB6-8E35-F0E6D8AADDE1}" destId="{9C0B4464-3C07-4490-97A4-9E2571E41A98}" srcOrd="6" destOrd="0" presId="urn:microsoft.com/office/officeart/2005/8/layout/default"/>
    <dgm:cxn modelId="{D1669382-7939-471F-B358-28FC63485BA6}" type="presParOf" srcId="{F7891E82-061B-4EB6-8E35-F0E6D8AADDE1}" destId="{EF9F4ACF-E15B-4F3F-B4A3-DA7BC3234ACD}" srcOrd="7" destOrd="0" presId="urn:microsoft.com/office/officeart/2005/8/layout/default"/>
    <dgm:cxn modelId="{2725FB11-C7A7-4C9F-BE94-8DB56A09DCE4}" type="presParOf" srcId="{F7891E82-061B-4EB6-8E35-F0E6D8AADDE1}" destId="{FB3A9354-F062-4717-8AA7-CF233C8FB6F8}" srcOrd="8" destOrd="0" presId="urn:microsoft.com/office/officeart/2005/8/layout/default"/>
    <dgm:cxn modelId="{333017C3-6499-45F0-AB88-EEF8CD77D57B}" type="presParOf" srcId="{F7891E82-061B-4EB6-8E35-F0E6D8AADDE1}" destId="{4DB73F57-9631-4AC9-A200-6210A0EE2B6A}" srcOrd="9" destOrd="0" presId="urn:microsoft.com/office/officeart/2005/8/layout/default"/>
    <dgm:cxn modelId="{60F499B2-7A37-4F20-A94E-6B1E1AAE4D6F}" type="presParOf" srcId="{F7891E82-061B-4EB6-8E35-F0E6D8AADDE1}" destId="{E94EC87A-912E-4AD5-A498-17EA03A8A0AB}" srcOrd="10" destOrd="0" presId="urn:microsoft.com/office/officeart/2005/8/layout/default"/>
    <dgm:cxn modelId="{69671197-8555-4B1C-8A89-65C67EA6D044}" type="presParOf" srcId="{F7891E82-061B-4EB6-8E35-F0E6D8AADDE1}" destId="{41FE58E2-850F-4D2C-8837-D9963C1D76CF}" srcOrd="11" destOrd="0" presId="urn:microsoft.com/office/officeart/2005/8/layout/default"/>
    <dgm:cxn modelId="{56C3313F-F787-42B4-AAF9-E23C88B258A5}" type="presParOf" srcId="{F7891E82-061B-4EB6-8E35-F0E6D8AADDE1}" destId="{1B50ECCB-0F66-48E9-AAF2-FFE7E1BA32B2}" srcOrd="12" destOrd="0" presId="urn:microsoft.com/office/officeart/2005/8/layout/default"/>
    <dgm:cxn modelId="{7DC5719C-47E8-48BA-B267-B5E16794462F}" type="presParOf" srcId="{F7891E82-061B-4EB6-8E35-F0E6D8AADDE1}" destId="{4892E7B5-FCB3-4293-ACB4-326B9D8EEF3B}" srcOrd="13" destOrd="0" presId="urn:microsoft.com/office/officeart/2005/8/layout/default"/>
    <dgm:cxn modelId="{3376763E-5934-43EF-9193-78D3BDAB1221}" type="presParOf" srcId="{F7891E82-061B-4EB6-8E35-F0E6D8AADDE1}" destId="{E2A64946-40E5-4340-95F9-B8562AECBE9A}" srcOrd="14" destOrd="0" presId="urn:microsoft.com/office/officeart/2005/8/layout/default"/>
    <dgm:cxn modelId="{0237D82B-736D-40D6-AF23-961DFCA25A98}" type="presParOf" srcId="{F7891E82-061B-4EB6-8E35-F0E6D8AADDE1}" destId="{5297B7E6-2FF2-49A6-AE3D-09974D9E0929}" srcOrd="15" destOrd="0" presId="urn:microsoft.com/office/officeart/2005/8/layout/default"/>
    <dgm:cxn modelId="{9B70F707-38E6-4796-91C0-CE1C31B7CE2C}" type="presParOf" srcId="{F7891E82-061B-4EB6-8E35-F0E6D8AADDE1}" destId="{F05A7538-0B1B-4725-BCB2-3DF3031E345F}" srcOrd="16" destOrd="0" presId="urn:microsoft.com/office/officeart/2005/8/layout/default"/>
    <dgm:cxn modelId="{62AB22D1-EF64-42A5-8CBD-66101A40F3EB}" type="presParOf" srcId="{F7891E82-061B-4EB6-8E35-F0E6D8AADDE1}" destId="{1DC04BCD-DCCE-4673-950F-AA33FEC7BB9C}" srcOrd="17" destOrd="0" presId="urn:microsoft.com/office/officeart/2005/8/layout/default"/>
    <dgm:cxn modelId="{78F6D4F1-4D12-489E-954F-5B05CB290F1E}" type="presParOf" srcId="{F7891E82-061B-4EB6-8E35-F0E6D8AADDE1}" destId="{A2C4FD7E-8A95-4584-A43A-BD38DFE4940C}" srcOrd="18" destOrd="0" presId="urn:microsoft.com/office/officeart/2005/8/layout/default"/>
    <dgm:cxn modelId="{6F5642E2-0DF0-48BF-8165-A7799AAEC623}" type="presParOf" srcId="{F7891E82-061B-4EB6-8E35-F0E6D8AADDE1}" destId="{DEEC60A7-DE75-4E65-B903-9188CC96E58B}" srcOrd="19" destOrd="0" presId="urn:microsoft.com/office/officeart/2005/8/layout/default"/>
    <dgm:cxn modelId="{6A11A769-2F5A-40D1-9298-C9E21E1F5245}" type="presParOf" srcId="{F7891E82-061B-4EB6-8E35-F0E6D8AADDE1}" destId="{EAC80A4E-D89D-46A1-A36E-704A8E305FE6}" srcOrd="20" destOrd="0" presId="urn:microsoft.com/office/officeart/2005/8/layout/default"/>
    <dgm:cxn modelId="{DB7BE51F-109D-4960-8A1A-0DB3E7834F6A}" type="presParOf" srcId="{F7891E82-061B-4EB6-8E35-F0E6D8AADDE1}" destId="{55035557-B34E-4AD7-A9C1-AB519CCFED9B}" srcOrd="21" destOrd="0" presId="urn:microsoft.com/office/officeart/2005/8/layout/default"/>
    <dgm:cxn modelId="{52FBCA70-EE77-492E-A993-8D8BA9ABEBC9}" type="presParOf" srcId="{F7891E82-061B-4EB6-8E35-F0E6D8AADDE1}" destId="{25CBB357-7A89-411A-89BE-C276CA51BDDA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A4253-C917-472F-806D-E4443259B6A8}">
      <dsp:nvSpPr>
        <dsp:cNvPr id="0" name=""/>
        <dsp:cNvSpPr/>
      </dsp:nvSpPr>
      <dsp:spPr>
        <a:xfrm>
          <a:off x="0" y="598845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leden</a:t>
          </a:r>
          <a:endParaRPr lang="en-US" sz="2300" kern="1200"/>
        </a:p>
      </dsp:txBody>
      <dsp:txXfrm>
        <a:off x="0" y="598845"/>
        <a:ext cx="1262062" cy="757237"/>
      </dsp:txXfrm>
    </dsp:sp>
    <dsp:sp modelId="{EEAD805C-C5EC-4044-AA4D-D665A106D908}">
      <dsp:nvSpPr>
        <dsp:cNvPr id="0" name=""/>
        <dsp:cNvSpPr/>
      </dsp:nvSpPr>
      <dsp:spPr>
        <a:xfrm>
          <a:off x="1388268" y="598845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únor</a:t>
          </a:r>
          <a:endParaRPr lang="en-US" sz="2300" kern="1200"/>
        </a:p>
      </dsp:txBody>
      <dsp:txXfrm>
        <a:off x="1388268" y="598845"/>
        <a:ext cx="1262062" cy="757237"/>
      </dsp:txXfrm>
    </dsp:sp>
    <dsp:sp modelId="{DF7AEB07-E6E2-4C79-9ED2-E592D86C4C08}">
      <dsp:nvSpPr>
        <dsp:cNvPr id="0" name=""/>
        <dsp:cNvSpPr/>
      </dsp:nvSpPr>
      <dsp:spPr>
        <a:xfrm>
          <a:off x="2776537" y="598845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březen</a:t>
          </a:r>
          <a:endParaRPr lang="en-US" sz="2300" kern="1200"/>
        </a:p>
      </dsp:txBody>
      <dsp:txXfrm>
        <a:off x="2776537" y="598845"/>
        <a:ext cx="1262062" cy="757237"/>
      </dsp:txXfrm>
    </dsp:sp>
    <dsp:sp modelId="{9C0B4464-3C07-4490-97A4-9E2571E41A98}">
      <dsp:nvSpPr>
        <dsp:cNvPr id="0" name=""/>
        <dsp:cNvSpPr/>
      </dsp:nvSpPr>
      <dsp:spPr>
        <a:xfrm>
          <a:off x="0" y="1482288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duben</a:t>
          </a:r>
          <a:endParaRPr lang="en-US" sz="2300" kern="1200"/>
        </a:p>
      </dsp:txBody>
      <dsp:txXfrm>
        <a:off x="0" y="1482288"/>
        <a:ext cx="1262062" cy="757237"/>
      </dsp:txXfrm>
    </dsp:sp>
    <dsp:sp modelId="{FB3A9354-F062-4717-8AA7-CF233C8FB6F8}">
      <dsp:nvSpPr>
        <dsp:cNvPr id="0" name=""/>
        <dsp:cNvSpPr/>
      </dsp:nvSpPr>
      <dsp:spPr>
        <a:xfrm>
          <a:off x="1388268" y="1482288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květen</a:t>
          </a:r>
          <a:endParaRPr lang="en-US" sz="2300" kern="1200"/>
        </a:p>
      </dsp:txBody>
      <dsp:txXfrm>
        <a:off x="1388268" y="1482288"/>
        <a:ext cx="1262062" cy="757237"/>
      </dsp:txXfrm>
    </dsp:sp>
    <dsp:sp modelId="{E94EC87A-912E-4AD5-A498-17EA03A8A0AB}">
      <dsp:nvSpPr>
        <dsp:cNvPr id="0" name=""/>
        <dsp:cNvSpPr/>
      </dsp:nvSpPr>
      <dsp:spPr>
        <a:xfrm>
          <a:off x="2776537" y="1482288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červen</a:t>
          </a:r>
          <a:endParaRPr lang="en-US" sz="2300" kern="1200"/>
        </a:p>
      </dsp:txBody>
      <dsp:txXfrm>
        <a:off x="2776537" y="1482288"/>
        <a:ext cx="1262062" cy="757237"/>
      </dsp:txXfrm>
    </dsp:sp>
    <dsp:sp modelId="{1B50ECCB-0F66-48E9-AAF2-FFE7E1BA32B2}">
      <dsp:nvSpPr>
        <dsp:cNvPr id="0" name=""/>
        <dsp:cNvSpPr/>
      </dsp:nvSpPr>
      <dsp:spPr>
        <a:xfrm>
          <a:off x="0" y="2365732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červenec</a:t>
          </a:r>
          <a:endParaRPr lang="en-US" sz="2300" kern="1200"/>
        </a:p>
      </dsp:txBody>
      <dsp:txXfrm>
        <a:off x="0" y="2365732"/>
        <a:ext cx="1262062" cy="757237"/>
      </dsp:txXfrm>
    </dsp:sp>
    <dsp:sp modelId="{E2A64946-40E5-4340-95F9-B8562AECBE9A}">
      <dsp:nvSpPr>
        <dsp:cNvPr id="0" name=""/>
        <dsp:cNvSpPr/>
      </dsp:nvSpPr>
      <dsp:spPr>
        <a:xfrm>
          <a:off x="1388268" y="2365732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srpen</a:t>
          </a:r>
          <a:endParaRPr lang="en-US" sz="2300" kern="1200"/>
        </a:p>
      </dsp:txBody>
      <dsp:txXfrm>
        <a:off x="1388268" y="2365732"/>
        <a:ext cx="1262062" cy="757237"/>
      </dsp:txXfrm>
    </dsp:sp>
    <dsp:sp modelId="{F05A7538-0B1B-4725-BCB2-3DF3031E345F}">
      <dsp:nvSpPr>
        <dsp:cNvPr id="0" name=""/>
        <dsp:cNvSpPr/>
      </dsp:nvSpPr>
      <dsp:spPr>
        <a:xfrm>
          <a:off x="2776537" y="2365732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září</a:t>
          </a:r>
          <a:endParaRPr lang="en-US" sz="2300" kern="1200"/>
        </a:p>
      </dsp:txBody>
      <dsp:txXfrm>
        <a:off x="2776537" y="2365732"/>
        <a:ext cx="1262062" cy="757237"/>
      </dsp:txXfrm>
    </dsp:sp>
    <dsp:sp modelId="{A2C4FD7E-8A95-4584-A43A-BD38DFE4940C}">
      <dsp:nvSpPr>
        <dsp:cNvPr id="0" name=""/>
        <dsp:cNvSpPr/>
      </dsp:nvSpPr>
      <dsp:spPr>
        <a:xfrm>
          <a:off x="0" y="3249176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říjen</a:t>
          </a:r>
          <a:endParaRPr lang="en-US" sz="2300" kern="1200"/>
        </a:p>
      </dsp:txBody>
      <dsp:txXfrm>
        <a:off x="0" y="3249176"/>
        <a:ext cx="1262062" cy="757237"/>
      </dsp:txXfrm>
    </dsp:sp>
    <dsp:sp modelId="{EAC80A4E-D89D-46A1-A36E-704A8E305FE6}">
      <dsp:nvSpPr>
        <dsp:cNvPr id="0" name=""/>
        <dsp:cNvSpPr/>
      </dsp:nvSpPr>
      <dsp:spPr>
        <a:xfrm>
          <a:off x="1388268" y="3249176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listopad</a:t>
          </a:r>
          <a:endParaRPr lang="en-US" sz="2300" kern="1200"/>
        </a:p>
      </dsp:txBody>
      <dsp:txXfrm>
        <a:off x="1388268" y="3249176"/>
        <a:ext cx="1262062" cy="757237"/>
      </dsp:txXfrm>
    </dsp:sp>
    <dsp:sp modelId="{25CBB357-7A89-411A-89BE-C276CA51BDDA}">
      <dsp:nvSpPr>
        <dsp:cNvPr id="0" name=""/>
        <dsp:cNvSpPr/>
      </dsp:nvSpPr>
      <dsp:spPr>
        <a:xfrm>
          <a:off x="2776537" y="3249176"/>
          <a:ext cx="1262062" cy="757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/>
            <a:t>prosinec</a:t>
          </a:r>
          <a:endParaRPr lang="en-US" sz="2300" kern="1200"/>
        </a:p>
      </dsp:txBody>
      <dsp:txXfrm>
        <a:off x="2776537" y="3249176"/>
        <a:ext cx="1262062" cy="757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A7894-78DD-4DE1-86C7-33BCB198713A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044D0-9720-49DF-AB4B-F4DAE0F5EC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98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971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33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87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47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16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71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72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65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97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86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47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157DFEC-85E0-4686-9353-023CCD80079E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6F330E0-F9A0-4600-8CEF-B711C7123E2C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47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image" Target="../media/image27.png"/><Relationship Id="rId16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E51FBD-5721-4CE6-9682-0225C93EC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832" y="2420888"/>
            <a:ext cx="5111752" cy="151553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b="1" dirty="0" err="1">
                <a:solidFill>
                  <a:srgbClr val="C00000"/>
                </a:solidFill>
              </a:rPr>
              <a:t>Jahreszeiten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und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Monate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6683A5-A9B4-4984-BC69-6D1190021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1840" y="4581128"/>
            <a:ext cx="5111752" cy="1320802"/>
          </a:xfrm>
        </p:spPr>
        <p:txBody>
          <a:bodyPr>
            <a:normAutofit/>
          </a:bodyPr>
          <a:lstStyle/>
          <a:p>
            <a:r>
              <a:rPr lang="cs-CZ" dirty="0"/>
              <a:t>8. třída</a:t>
            </a:r>
          </a:p>
        </p:txBody>
      </p:sp>
    </p:spTree>
    <p:extLst>
      <p:ext uri="{BB962C8B-B14F-4D97-AF65-F5344CB8AC3E}">
        <p14:creationId xmlns:p14="http://schemas.microsoft.com/office/powerpoint/2010/main" val="106262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332656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 </a:t>
            </a:r>
            <a:r>
              <a:rPr lang="cs-CZ" sz="3200" b="1" dirty="0">
                <a:solidFill>
                  <a:srgbClr val="C00000"/>
                </a:solidFill>
              </a:rPr>
              <a:t> </a:t>
            </a:r>
            <a:r>
              <a:rPr lang="cs-CZ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 August    </a:t>
            </a:r>
            <a:r>
              <a:rPr lang="cs-CZ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Dezember</a:t>
            </a:r>
            <a:r>
              <a:rPr 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 </a:t>
            </a:r>
            <a:r>
              <a:rPr lang="cs-CZ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</a:t>
            </a:r>
            <a:r>
              <a:rPr 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 </a:t>
            </a:r>
            <a:r>
              <a:rPr lang="cs-CZ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</a:t>
            </a:r>
            <a:r>
              <a:rPr 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 </a:t>
            </a:r>
            <a:r>
              <a:rPr lang="cs-CZ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</a:t>
            </a:r>
            <a:r>
              <a:rPr 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 Juni    </a:t>
            </a:r>
            <a:r>
              <a:rPr lang="cs-CZ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 </a:t>
            </a:r>
            <a:r>
              <a:rPr lang="cs-CZ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 </a:t>
            </a:r>
            <a:r>
              <a:rPr lang="cs-CZ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</a:t>
            </a:r>
            <a:endParaRPr lang="de-D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95536" y="1988840"/>
            <a:ext cx="792088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32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In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welchen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Monaten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ist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es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warm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?</a:t>
            </a:r>
            <a:b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</a:br>
            <a:r>
              <a:rPr lang="cs-CZ" sz="2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Im</a:t>
            </a:r>
            <a:r>
              <a:rPr lang="cs-CZ" sz="2800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………………</a:t>
            </a:r>
            <a:endParaRPr lang="cs-CZ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8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In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welchen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Monaten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ist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es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kalt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?</a:t>
            </a:r>
            <a:b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</a:br>
            <a:r>
              <a:rPr lang="cs-CZ" sz="2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Im</a:t>
            </a:r>
            <a:r>
              <a:rPr lang="cs-CZ" sz="2800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……………….</a:t>
            </a:r>
            <a:endParaRPr lang="cs-CZ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8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In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welchem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Monat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regnet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es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oft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?</a:t>
            </a:r>
            <a:b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</a:br>
            <a:r>
              <a:rPr lang="cs-CZ" sz="2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Im</a:t>
            </a:r>
            <a:r>
              <a:rPr lang="cs-CZ" sz="2800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……………..</a:t>
            </a:r>
            <a:endParaRPr lang="cs-CZ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In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welchen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Monaten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schneit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es?</a:t>
            </a:r>
            <a:endParaRPr lang="cs-CZ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Im</a:t>
            </a:r>
            <a:r>
              <a:rPr lang="cs-CZ" sz="2800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 ………..</a:t>
            </a:r>
            <a:endParaRPr lang="cs-CZ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78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lip_image00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133600"/>
            <a:ext cx="15430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7"/>
          <p:cNvSpPr>
            <a:spLocks noChangeArrowheads="1"/>
          </p:cNvSpPr>
          <p:nvPr/>
        </p:nvSpPr>
        <p:spPr bwMode="auto">
          <a:xfrm>
            <a:off x="683568" y="333374"/>
            <a:ext cx="7272808" cy="2015505"/>
          </a:xfrm>
          <a:prstGeom prst="wedgeEllipseCallout">
            <a:avLst>
              <a:gd name="adj1" fmla="val -38637"/>
              <a:gd name="adj2" fmla="val 69862"/>
            </a:avLst>
          </a:prstGeom>
          <a:noFill/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cs-CZ" sz="3600" dirty="0"/>
          </a:p>
          <a:p>
            <a:pPr>
              <a:defRPr/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Wann hast du Geburtstag?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444208" y="2996952"/>
            <a:ext cx="2376264" cy="3656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AutoShape 8"/>
          <p:cNvSpPr>
            <a:spLocks noChangeArrowheads="1"/>
          </p:cNvSpPr>
          <p:nvPr/>
        </p:nvSpPr>
        <p:spPr bwMode="auto">
          <a:xfrm>
            <a:off x="251520" y="4437112"/>
            <a:ext cx="6985000" cy="1727200"/>
          </a:xfrm>
          <a:prstGeom prst="wedgeEllipseCallout">
            <a:avLst>
              <a:gd name="adj1" fmla="val 59327"/>
              <a:gd name="adj2" fmla="val -45794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Im Frühling,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im April.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5364088" y="3068960"/>
            <a:ext cx="1728192" cy="1008112"/>
            <a:chOff x="5364088" y="3068960"/>
            <a:chExt cx="1728192" cy="1008112"/>
          </a:xfrm>
        </p:grpSpPr>
        <p:sp>
          <p:nvSpPr>
            <p:cNvPr id="6" name="TextovéPole 5"/>
            <p:cNvSpPr txBox="1"/>
            <p:nvPr/>
          </p:nvSpPr>
          <p:spPr>
            <a:xfrm>
              <a:off x="5364088" y="3212976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4000" dirty="0"/>
                <a:t> 10.4</a:t>
              </a:r>
              <a:r>
                <a:rPr lang="cs-CZ" dirty="0"/>
                <a:t>.</a:t>
              </a:r>
              <a:endParaRPr lang="de-DE" dirty="0"/>
            </a:p>
          </p:txBody>
        </p:sp>
        <p:sp>
          <p:nvSpPr>
            <p:cNvPr id="8" name="Elipsa 7"/>
            <p:cNvSpPr/>
            <p:nvPr/>
          </p:nvSpPr>
          <p:spPr>
            <a:xfrm>
              <a:off x="5364088" y="3068960"/>
              <a:ext cx="1224136" cy="100811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28113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64527"/>
            <a:ext cx="1512168" cy="24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AutoShape 7"/>
          <p:cNvSpPr>
            <a:spLocks noChangeArrowheads="1"/>
          </p:cNvSpPr>
          <p:nvPr/>
        </p:nvSpPr>
        <p:spPr bwMode="auto">
          <a:xfrm>
            <a:off x="1259632" y="548680"/>
            <a:ext cx="7128792" cy="1584176"/>
          </a:xfrm>
          <a:prstGeom prst="wedgeEllipseCallout">
            <a:avLst>
              <a:gd name="adj1" fmla="val -44392"/>
              <a:gd name="adj2" fmla="val 46704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tr-TR" sz="3200" dirty="0" err="1"/>
              <a:t>Wann</a:t>
            </a:r>
            <a:r>
              <a:rPr lang="tr-TR" sz="3200" dirty="0"/>
              <a:t> </a:t>
            </a:r>
            <a:r>
              <a:rPr lang="tr-TR" sz="3200" dirty="0" err="1"/>
              <a:t>hast</a:t>
            </a:r>
            <a:r>
              <a:rPr lang="tr-TR" sz="3200" dirty="0"/>
              <a:t> </a:t>
            </a:r>
            <a:r>
              <a:rPr lang="tr-TR" sz="3200" dirty="0" err="1"/>
              <a:t>du</a:t>
            </a:r>
            <a:r>
              <a:rPr lang="tr-TR" sz="3200" dirty="0"/>
              <a:t> </a:t>
            </a:r>
            <a:r>
              <a:rPr lang="tr-TR" sz="3200" dirty="0" err="1"/>
              <a:t>Geburtstag</a:t>
            </a:r>
            <a:r>
              <a:rPr lang="tr-TR" sz="3200" dirty="0"/>
              <a:t>?</a:t>
            </a:r>
          </a:p>
        </p:txBody>
      </p:sp>
      <p:sp>
        <p:nvSpPr>
          <p:cNvPr id="11269" name="AutoShape 8"/>
          <p:cNvSpPr>
            <a:spLocks noChangeArrowheads="1"/>
          </p:cNvSpPr>
          <p:nvPr/>
        </p:nvSpPr>
        <p:spPr bwMode="auto">
          <a:xfrm>
            <a:off x="251520" y="3645024"/>
            <a:ext cx="8496944" cy="1584449"/>
          </a:xfrm>
          <a:prstGeom prst="wedgeEllipseCallout">
            <a:avLst>
              <a:gd name="adj1" fmla="val 39389"/>
              <a:gd name="adj2" fmla="val 52939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Ich habe im 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Geburtstag.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……..</a:t>
            </a:r>
            <a:endParaRPr lang="tr-T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5" name="Picture 5" descr="clip_image00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4581525"/>
            <a:ext cx="15430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Skupina 9"/>
          <p:cNvGrpSpPr/>
          <p:nvPr/>
        </p:nvGrpSpPr>
        <p:grpSpPr>
          <a:xfrm>
            <a:off x="7236296" y="2924944"/>
            <a:ext cx="1584176" cy="1368152"/>
            <a:chOff x="7236296" y="2924944"/>
            <a:chExt cx="1584176" cy="1368152"/>
          </a:xfrm>
        </p:grpSpPr>
        <p:sp>
          <p:nvSpPr>
            <p:cNvPr id="8" name="Pěticípá hvězda 7"/>
            <p:cNvSpPr/>
            <p:nvPr/>
          </p:nvSpPr>
          <p:spPr>
            <a:xfrm>
              <a:off x="7236296" y="2924944"/>
              <a:ext cx="1584176" cy="1368152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7524328" y="3356992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dirty="0"/>
                <a:t> 1.8.</a:t>
              </a:r>
              <a:endParaRPr lang="de-DE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0679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j03012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5536" y="692696"/>
            <a:ext cx="244827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AutoShape 5"/>
          <p:cNvSpPr>
            <a:spLocks noChangeArrowheads="1"/>
          </p:cNvSpPr>
          <p:nvPr/>
        </p:nvSpPr>
        <p:spPr bwMode="auto">
          <a:xfrm>
            <a:off x="3131840" y="548680"/>
            <a:ext cx="4968875" cy="863600"/>
          </a:xfrm>
          <a:prstGeom prst="wedgeRoundRectCallout">
            <a:avLst>
              <a:gd name="adj1" fmla="val -82115"/>
              <a:gd name="adj2" fmla="val 61148"/>
              <a:gd name="adj3" fmla="val 16667"/>
            </a:avLst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Wann 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Geburtstag?</a:t>
            </a:r>
          </a:p>
        </p:txBody>
      </p:sp>
      <p:sp>
        <p:nvSpPr>
          <p:cNvPr id="16389" name="AutoShape 7"/>
          <p:cNvSpPr>
            <a:spLocks noChangeArrowheads="1"/>
          </p:cNvSpPr>
          <p:nvPr/>
        </p:nvSpPr>
        <p:spPr bwMode="auto">
          <a:xfrm rot="10800000">
            <a:off x="3779912" y="1700808"/>
            <a:ext cx="2303463" cy="576262"/>
          </a:xfrm>
          <a:prstGeom prst="leftArrow">
            <a:avLst>
              <a:gd name="adj1" fmla="val 50000"/>
              <a:gd name="adj2" fmla="val 99931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268759"/>
            <a:ext cx="2160240" cy="24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09120"/>
            <a:ext cx="1584176" cy="200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AutoShape 10"/>
          <p:cNvSpPr>
            <a:spLocks noChangeArrowheads="1"/>
          </p:cNvSpPr>
          <p:nvPr/>
        </p:nvSpPr>
        <p:spPr bwMode="auto">
          <a:xfrm>
            <a:off x="2411760" y="4365104"/>
            <a:ext cx="4968577" cy="865188"/>
          </a:xfrm>
          <a:prstGeom prst="wedgeRoundRectCallout">
            <a:avLst>
              <a:gd name="adj1" fmla="val -66199"/>
              <a:gd name="adj2" fmla="val 46140"/>
              <a:gd name="adj3" fmla="val 16667"/>
            </a:avLst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tr-TR" sz="3200" dirty="0">
                <a:solidFill>
                  <a:srgbClr val="FF0000"/>
                </a:solidFill>
              </a:rPr>
              <a:t>Sie</a:t>
            </a:r>
            <a:r>
              <a:rPr lang="tr-TR" sz="3200" dirty="0"/>
              <a:t> </a:t>
            </a:r>
            <a:r>
              <a:rPr lang="tr-TR" sz="3200" dirty="0">
                <a:solidFill>
                  <a:srgbClr val="FF0000"/>
                </a:solidFill>
              </a:rPr>
              <a:t>hat</a:t>
            </a:r>
            <a:r>
              <a:rPr lang="tr-TR" sz="3200" dirty="0"/>
              <a:t> im </a:t>
            </a:r>
            <a:r>
              <a:rPr lang="cs-CZ" sz="3200" dirty="0" err="1"/>
              <a:t>Mai</a:t>
            </a:r>
            <a:r>
              <a:rPr lang="tr-TR" sz="3200" dirty="0"/>
              <a:t> Geburtstag.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5652120" y="2276872"/>
            <a:ext cx="1512168" cy="1440160"/>
            <a:chOff x="5436096" y="2420888"/>
            <a:chExt cx="1512168" cy="1224136"/>
          </a:xfrm>
        </p:grpSpPr>
        <p:sp>
          <p:nvSpPr>
            <p:cNvPr id="8" name="Pěticípá hvězda 7"/>
            <p:cNvSpPr/>
            <p:nvPr/>
          </p:nvSpPr>
          <p:spPr>
            <a:xfrm>
              <a:off x="5436096" y="2420888"/>
              <a:ext cx="1512168" cy="1224136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724128" y="2788129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4000" dirty="0"/>
                <a:t> 3.5.</a:t>
              </a:r>
              <a:endParaRPr lang="de-DE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14913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j03012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836712"/>
            <a:ext cx="309619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AutoShape 5"/>
          <p:cNvSpPr>
            <a:spLocks noChangeArrowheads="1"/>
          </p:cNvSpPr>
          <p:nvPr/>
        </p:nvSpPr>
        <p:spPr bwMode="auto">
          <a:xfrm>
            <a:off x="2555776" y="404664"/>
            <a:ext cx="4968875" cy="863600"/>
          </a:xfrm>
          <a:prstGeom prst="wedgeRoundRectCallout">
            <a:avLst>
              <a:gd name="adj1" fmla="val 36018"/>
              <a:gd name="adj2" fmla="val 100427"/>
              <a:gd name="adj3" fmla="val 16667"/>
            </a:avLst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Wann </a:t>
            </a:r>
            <a:r>
              <a:rPr lang="tr-T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er 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Geburtstag?</a:t>
            </a:r>
          </a:p>
        </p:txBody>
      </p:sp>
      <p:sp>
        <p:nvSpPr>
          <p:cNvPr id="17413" name="AutoShape 7"/>
          <p:cNvSpPr>
            <a:spLocks noChangeArrowheads="1"/>
          </p:cNvSpPr>
          <p:nvPr/>
        </p:nvSpPr>
        <p:spPr bwMode="auto">
          <a:xfrm>
            <a:off x="2987824" y="1700808"/>
            <a:ext cx="2303463" cy="576262"/>
          </a:xfrm>
          <a:prstGeom prst="leftArrow">
            <a:avLst>
              <a:gd name="adj1" fmla="val 50000"/>
              <a:gd name="adj2" fmla="val 99931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7415" name="Picture 2" descr="C:\Users\karaman\AppData\Local\Microsoft\Windows\Temporary Internet Files\Content.IE5\WJPGGD4L\MP90044224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1800349" cy="270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33056"/>
            <a:ext cx="16561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AutoShape 10"/>
          <p:cNvSpPr>
            <a:spLocks noChangeArrowheads="1"/>
          </p:cNvSpPr>
          <p:nvPr/>
        </p:nvSpPr>
        <p:spPr bwMode="auto">
          <a:xfrm>
            <a:off x="2411760" y="4293096"/>
            <a:ext cx="6192688" cy="865188"/>
          </a:xfrm>
          <a:prstGeom prst="wedgeRoundRectCallout">
            <a:avLst>
              <a:gd name="adj1" fmla="val -66199"/>
              <a:gd name="adj2" fmla="val 26764"/>
              <a:gd name="adj3" fmla="val 16667"/>
            </a:avLst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tr-T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hat 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im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Geburtstag.</a:t>
            </a:r>
          </a:p>
        </p:txBody>
      </p:sp>
    </p:spTree>
    <p:extLst>
      <p:ext uri="{BB962C8B-B14F-4D97-AF65-F5344CB8AC3E}">
        <p14:creationId xmlns:p14="http://schemas.microsoft.com/office/powerpoint/2010/main" val="2461964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7509520" cy="114300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C00000"/>
                </a:solidFill>
              </a:rPr>
              <a:t>Wann</a:t>
            </a:r>
            <a:r>
              <a:rPr lang="cs-CZ" sz="4000" b="1" dirty="0">
                <a:solidFill>
                  <a:srgbClr val="C00000"/>
                </a:solidFill>
              </a:rPr>
              <a:t> </a:t>
            </a:r>
            <a:r>
              <a:rPr lang="cs-CZ" sz="4000" b="1" dirty="0" err="1">
                <a:solidFill>
                  <a:srgbClr val="C00000"/>
                </a:solidFill>
              </a:rPr>
              <a:t>haben</a:t>
            </a:r>
            <a:r>
              <a:rPr lang="cs-CZ" sz="4000" b="1" dirty="0">
                <a:solidFill>
                  <a:srgbClr val="C00000"/>
                </a:solidFill>
              </a:rPr>
              <a:t> </a:t>
            </a:r>
            <a:r>
              <a:rPr lang="cs-CZ" sz="4000" b="1" dirty="0" err="1">
                <a:solidFill>
                  <a:srgbClr val="C00000"/>
                </a:solidFill>
              </a:rPr>
              <a:t>die</a:t>
            </a:r>
            <a:r>
              <a:rPr lang="cs-CZ" sz="4000" b="1" dirty="0">
                <a:solidFill>
                  <a:srgbClr val="C00000"/>
                </a:solidFill>
              </a:rPr>
              <a:t> </a:t>
            </a:r>
            <a:r>
              <a:rPr lang="cs-CZ" sz="4000" b="1" dirty="0" err="1">
                <a:solidFill>
                  <a:srgbClr val="C00000"/>
                </a:solidFill>
              </a:rPr>
              <a:t>Leute</a:t>
            </a:r>
            <a:r>
              <a:rPr lang="cs-CZ" sz="4000" b="1" dirty="0">
                <a:solidFill>
                  <a:srgbClr val="C00000"/>
                </a:solidFill>
              </a:rPr>
              <a:t> </a:t>
            </a:r>
            <a:r>
              <a:rPr lang="cs-CZ" sz="4000" b="1" dirty="0" err="1">
                <a:solidFill>
                  <a:srgbClr val="C00000"/>
                </a:solidFill>
              </a:rPr>
              <a:t>Geburtstag</a:t>
            </a:r>
            <a:r>
              <a:rPr lang="cs-CZ" sz="4000" b="1" dirty="0">
                <a:solidFill>
                  <a:srgbClr val="C00000"/>
                </a:solidFill>
              </a:rPr>
              <a:t>?</a:t>
            </a:r>
            <a:br>
              <a:rPr lang="cs-CZ" sz="4000" b="1" dirty="0">
                <a:solidFill>
                  <a:srgbClr val="C00000"/>
                </a:solidFill>
              </a:rPr>
            </a:br>
            <a:r>
              <a:rPr lang="cs-CZ" sz="4000" b="1" dirty="0" err="1">
                <a:solidFill>
                  <a:srgbClr val="C00000"/>
                </a:solidFill>
              </a:rPr>
              <a:t>Was</a:t>
            </a:r>
            <a:r>
              <a:rPr lang="cs-CZ" sz="4000" b="1" dirty="0">
                <a:solidFill>
                  <a:srgbClr val="C00000"/>
                </a:solidFill>
              </a:rPr>
              <a:t> </a:t>
            </a:r>
            <a:r>
              <a:rPr lang="cs-CZ" sz="4000" b="1" dirty="0" err="1">
                <a:solidFill>
                  <a:srgbClr val="C00000"/>
                </a:solidFill>
              </a:rPr>
              <a:t>bekommen</a:t>
            </a:r>
            <a:r>
              <a:rPr lang="cs-CZ" sz="4000" b="1" dirty="0">
                <a:solidFill>
                  <a:srgbClr val="C00000"/>
                </a:solidFill>
              </a:rPr>
              <a:t> </a:t>
            </a:r>
            <a:r>
              <a:rPr lang="cs-CZ" sz="4000" b="1" dirty="0" err="1">
                <a:solidFill>
                  <a:srgbClr val="C00000"/>
                </a:solidFill>
              </a:rPr>
              <a:t>sie</a:t>
            </a:r>
            <a:r>
              <a:rPr lang="cs-CZ" sz="4000" b="1" dirty="0">
                <a:solidFill>
                  <a:srgbClr val="C00000"/>
                </a:solidFill>
              </a:rPr>
              <a:t> ?</a:t>
            </a:r>
            <a:endParaRPr lang="de-DE" sz="4000" b="1" dirty="0">
              <a:solidFill>
                <a:srgbClr val="C00000"/>
              </a:solidFill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39" name="Skupina 38"/>
          <p:cNvGrpSpPr/>
          <p:nvPr/>
        </p:nvGrpSpPr>
        <p:grpSpPr>
          <a:xfrm>
            <a:off x="272094" y="1309459"/>
            <a:ext cx="3411024" cy="2116077"/>
            <a:chOff x="272094" y="1309459"/>
            <a:chExt cx="3411024" cy="2116077"/>
          </a:xfrm>
        </p:grpSpPr>
        <p:grpSp>
          <p:nvGrpSpPr>
            <p:cNvPr id="61" name="Skupina 60"/>
            <p:cNvGrpSpPr/>
            <p:nvPr/>
          </p:nvGrpSpPr>
          <p:grpSpPr>
            <a:xfrm>
              <a:off x="272094" y="1309459"/>
              <a:ext cx="3411024" cy="2116077"/>
              <a:chOff x="488118" y="1381467"/>
              <a:chExt cx="3411024" cy="2116077"/>
            </a:xfrm>
          </p:grpSpPr>
          <p:grpSp>
            <p:nvGrpSpPr>
              <p:cNvPr id="55" name="Skupina 54"/>
              <p:cNvGrpSpPr/>
              <p:nvPr/>
            </p:nvGrpSpPr>
            <p:grpSpPr>
              <a:xfrm>
                <a:off x="488118" y="1381467"/>
                <a:ext cx="3024336" cy="2116077"/>
                <a:chOff x="20574" y="1381467"/>
                <a:chExt cx="3024336" cy="2116077"/>
              </a:xfrm>
            </p:grpSpPr>
            <p:grpSp>
              <p:nvGrpSpPr>
                <p:cNvPr id="54" name="Skupina 53"/>
                <p:cNvGrpSpPr/>
                <p:nvPr/>
              </p:nvGrpSpPr>
              <p:grpSpPr>
                <a:xfrm>
                  <a:off x="160220" y="1381467"/>
                  <a:ext cx="2205757" cy="1368152"/>
                  <a:chOff x="160220" y="1381467"/>
                  <a:chExt cx="2205757" cy="1368152"/>
                </a:xfrm>
              </p:grpSpPr>
              <p:pic>
                <p:nvPicPr>
                  <p:cNvPr id="1032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12601" r="60685" b="54007"/>
                  <a:stretch>
                    <a:fillRect/>
                  </a:stretch>
                </p:blipFill>
                <p:spPr bwMode="auto">
                  <a:xfrm>
                    <a:off x="160220" y="1381467"/>
                    <a:ext cx="1191964" cy="1368152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pic>
              <p:pic>
                <p:nvPicPr>
                  <p:cNvPr id="1033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 rot="838459">
                    <a:off x="1501881" y="1793090"/>
                    <a:ext cx="864096" cy="754271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pic>
            </p:grpSp>
            <p:sp>
              <p:nvSpPr>
                <p:cNvPr id="24" name="TextovéPole 23"/>
                <p:cNvSpPr txBox="1"/>
                <p:nvPr/>
              </p:nvSpPr>
              <p:spPr>
                <a:xfrm>
                  <a:off x="20574" y="2728103"/>
                  <a:ext cx="3024336" cy="769441"/>
                </a:xfrm>
                <a:prstGeom prst="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cs-CZ" sz="2800" dirty="0"/>
                    <a:t>Daniela        </a:t>
                  </a:r>
                  <a:r>
                    <a:rPr lang="cs-CZ" sz="4400" dirty="0"/>
                    <a:t>2. 7.</a:t>
                  </a:r>
                  <a:endParaRPr lang="de-DE" sz="4400" dirty="0"/>
                </a:p>
              </p:txBody>
            </p:sp>
          </p:grpSp>
          <p:pic>
            <p:nvPicPr>
              <p:cNvPr id="11" name="Picture 46" descr="C:\Users\Hana\AppData\Local\Microsoft\Windows\Temporary Internet Files\Content.IE5\40TFEIQ3\MC900439798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-4232" b="-9197"/>
              <a:stretch>
                <a:fillRect/>
              </a:stretch>
            </p:blipFill>
            <p:spPr bwMode="auto">
              <a:xfrm rot="171806" flipH="1">
                <a:off x="2842953" y="2052308"/>
                <a:ext cx="1056189" cy="1029415"/>
              </a:xfrm>
              <a:prstGeom prst="rect">
                <a:avLst/>
              </a:prstGeom>
              <a:noFill/>
            </p:spPr>
          </p:pic>
        </p:grpSp>
        <p:sp>
          <p:nvSpPr>
            <p:cNvPr id="34" name="Pěticípá hvězda 33"/>
            <p:cNvSpPr/>
            <p:nvPr/>
          </p:nvSpPr>
          <p:spPr>
            <a:xfrm>
              <a:off x="1619672" y="2636912"/>
              <a:ext cx="288032" cy="28803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Skupina 39"/>
          <p:cNvGrpSpPr/>
          <p:nvPr/>
        </p:nvGrpSpPr>
        <p:grpSpPr>
          <a:xfrm>
            <a:off x="5868144" y="836712"/>
            <a:ext cx="2833008" cy="2827337"/>
            <a:chOff x="6022960" y="656692"/>
            <a:chExt cx="2833008" cy="2827337"/>
          </a:xfrm>
        </p:grpSpPr>
        <p:grpSp>
          <p:nvGrpSpPr>
            <p:cNvPr id="58" name="Skupina 57"/>
            <p:cNvGrpSpPr/>
            <p:nvPr/>
          </p:nvGrpSpPr>
          <p:grpSpPr>
            <a:xfrm>
              <a:off x="6022960" y="656692"/>
              <a:ext cx="2833008" cy="2827337"/>
              <a:chOff x="6310992" y="1160748"/>
              <a:chExt cx="2833008" cy="2827337"/>
            </a:xfrm>
          </p:grpSpPr>
          <p:pic>
            <p:nvPicPr>
              <p:cNvPr id="33797" name="Picture 5" descr="Pole tulipán&amp;uring;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1630" t="34892" r="39521" b="18586"/>
              <a:stretch>
                <a:fillRect/>
              </a:stretch>
            </p:blipFill>
            <p:spPr bwMode="auto">
              <a:xfrm>
                <a:off x="6310992" y="1556792"/>
                <a:ext cx="1285343" cy="1224136"/>
              </a:xfrm>
              <a:prstGeom prst="ellipse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164288" y="3356992"/>
                <a:ext cx="1691679" cy="63109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8629" t="4587" r="7259" b="41986"/>
              <a:stretch>
                <a:fillRect/>
              </a:stretch>
            </p:blipFill>
            <p:spPr bwMode="auto">
              <a:xfrm flipH="1">
                <a:off x="7524328" y="1160748"/>
                <a:ext cx="1152128" cy="144016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sp>
            <p:nvSpPr>
              <p:cNvPr id="57" name="Obdélník 56"/>
              <p:cNvSpPr/>
              <p:nvPr/>
            </p:nvSpPr>
            <p:spPr>
              <a:xfrm>
                <a:off x="6536146" y="2636912"/>
                <a:ext cx="2607854" cy="58477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cs-CZ" sz="3200" dirty="0"/>
                  <a:t>Maria      5. 3.</a:t>
                </a:r>
                <a:endParaRPr lang="de-DE" sz="3200" dirty="0"/>
              </a:p>
            </p:txBody>
          </p:sp>
        </p:grpSp>
        <p:sp>
          <p:nvSpPr>
            <p:cNvPr id="35" name="Pěticípá hvězda 34"/>
            <p:cNvSpPr/>
            <p:nvPr/>
          </p:nvSpPr>
          <p:spPr>
            <a:xfrm>
              <a:off x="7452320" y="2276872"/>
              <a:ext cx="288032" cy="28803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" name="Skupina 40"/>
          <p:cNvGrpSpPr/>
          <p:nvPr/>
        </p:nvGrpSpPr>
        <p:grpSpPr>
          <a:xfrm>
            <a:off x="179512" y="4005064"/>
            <a:ext cx="2808312" cy="2491672"/>
            <a:chOff x="179512" y="4005064"/>
            <a:chExt cx="2808312" cy="2491672"/>
          </a:xfrm>
        </p:grpSpPr>
        <p:grpSp>
          <p:nvGrpSpPr>
            <p:cNvPr id="60" name="Skupina 59"/>
            <p:cNvGrpSpPr/>
            <p:nvPr/>
          </p:nvGrpSpPr>
          <p:grpSpPr>
            <a:xfrm>
              <a:off x="179512" y="4005064"/>
              <a:ext cx="2808312" cy="2491672"/>
              <a:chOff x="251520" y="3933056"/>
              <a:chExt cx="3024336" cy="2790650"/>
            </a:xfrm>
          </p:grpSpPr>
          <p:pic>
            <p:nvPicPr>
              <p:cNvPr id="33798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0905" r="33509" b="56170"/>
              <a:stretch>
                <a:fillRect/>
              </a:stretch>
            </p:blipFill>
            <p:spPr bwMode="auto">
              <a:xfrm>
                <a:off x="971600" y="3933056"/>
                <a:ext cx="1440160" cy="1282398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3" name="Picture 3" descr="C:\Users\Hana\AppData\Local\Microsoft\Windows\Temporary Internet Files\Content.IE5\8UJHV45L\MP900439428[1]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5844" t="5935" r="18182" b="9091"/>
              <a:stretch>
                <a:fillRect/>
              </a:stretch>
            </p:blipFill>
            <p:spPr bwMode="auto">
              <a:xfrm>
                <a:off x="1979712" y="5013176"/>
                <a:ext cx="1296144" cy="1449678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21021" t="14721" r="22280" b="29840"/>
              <a:stretch>
                <a:fillRect/>
              </a:stretch>
            </p:blipFill>
            <p:spPr bwMode="auto">
              <a:xfrm>
                <a:off x="251520" y="4725144"/>
                <a:ext cx="936104" cy="9153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sp>
            <p:nvSpPr>
              <p:cNvPr id="59" name="TextovéPole 58"/>
              <p:cNvSpPr txBox="1"/>
              <p:nvPr/>
            </p:nvSpPr>
            <p:spPr>
              <a:xfrm>
                <a:off x="323528" y="5517232"/>
                <a:ext cx="1656184" cy="1206474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cs-CZ" sz="3200" dirty="0"/>
                  <a:t>Alex      26. 11.</a:t>
                </a:r>
                <a:endParaRPr lang="de-DE" sz="3200" dirty="0"/>
              </a:p>
            </p:txBody>
          </p:sp>
        </p:grpSp>
        <p:sp>
          <p:nvSpPr>
            <p:cNvPr id="36" name="Pěticípá hvězda 35"/>
            <p:cNvSpPr/>
            <p:nvPr/>
          </p:nvSpPr>
          <p:spPr>
            <a:xfrm>
              <a:off x="1259632" y="5589240"/>
              <a:ext cx="288032" cy="28803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3429002" y="2682995"/>
            <a:ext cx="2664296" cy="3312368"/>
            <a:chOff x="3347864" y="3356992"/>
            <a:chExt cx="2664296" cy="3312368"/>
          </a:xfrm>
        </p:grpSpPr>
        <p:grpSp>
          <p:nvGrpSpPr>
            <p:cNvPr id="64" name="Skupina 63"/>
            <p:cNvGrpSpPr/>
            <p:nvPr/>
          </p:nvGrpSpPr>
          <p:grpSpPr>
            <a:xfrm>
              <a:off x="3347864" y="3356992"/>
              <a:ext cx="2664296" cy="3312368"/>
              <a:chOff x="3635896" y="3140968"/>
              <a:chExt cx="2664296" cy="331236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932040" y="4941168"/>
                <a:ext cx="1282795" cy="151216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62" name="Picture 2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14801" t="34628" r="72333" b="51112"/>
              <a:stretch>
                <a:fillRect/>
              </a:stretch>
            </p:blipFill>
            <p:spPr bwMode="auto">
              <a:xfrm>
                <a:off x="3923928" y="3140968"/>
                <a:ext cx="1059546" cy="123613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33801" name="Picture 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l="20515" t="10080" r="16846" b="11835"/>
              <a:stretch>
                <a:fillRect/>
              </a:stretch>
            </p:blipFill>
            <p:spPr bwMode="auto">
              <a:xfrm>
                <a:off x="3707904" y="4365104"/>
                <a:ext cx="1440160" cy="120220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4" name="Picture 2" descr="C:\Users\Hana\AppData\Local\Microsoft\Windows\Temporary Internet Files\Content.IE5\DG0AQIJ7\MC900234087[1].wmf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635896" y="5229200"/>
                <a:ext cx="1222852" cy="108012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sp>
            <p:nvSpPr>
              <p:cNvPr id="63" name="TextovéPole 62"/>
              <p:cNvSpPr txBox="1"/>
              <p:nvPr/>
            </p:nvSpPr>
            <p:spPr>
              <a:xfrm>
                <a:off x="4932040" y="3645024"/>
                <a:ext cx="1368152" cy="107721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cs-CZ" sz="3200" dirty="0" err="1"/>
                  <a:t>Lisa</a:t>
                </a:r>
                <a:endParaRPr lang="cs-CZ" sz="3200" dirty="0"/>
              </a:p>
              <a:p>
                <a:r>
                  <a:rPr lang="cs-CZ" sz="3200" dirty="0"/>
                  <a:t>   15.9.</a:t>
                </a:r>
                <a:endParaRPr lang="de-DE" sz="3200" dirty="0"/>
              </a:p>
            </p:txBody>
          </p:sp>
        </p:grpSp>
        <p:sp>
          <p:nvSpPr>
            <p:cNvPr id="37" name="Pěticípá hvězda 36"/>
            <p:cNvSpPr/>
            <p:nvPr/>
          </p:nvSpPr>
          <p:spPr>
            <a:xfrm>
              <a:off x="4716016" y="4509120"/>
              <a:ext cx="288032" cy="28803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" name="Skupina 42"/>
          <p:cNvGrpSpPr/>
          <p:nvPr/>
        </p:nvGrpSpPr>
        <p:grpSpPr>
          <a:xfrm>
            <a:off x="6588224" y="4149080"/>
            <a:ext cx="2350874" cy="2348880"/>
            <a:chOff x="6588224" y="4149080"/>
            <a:chExt cx="2350874" cy="2348880"/>
          </a:xfrm>
        </p:grpSpPr>
        <p:grpSp>
          <p:nvGrpSpPr>
            <p:cNvPr id="68" name="Skupina 67"/>
            <p:cNvGrpSpPr/>
            <p:nvPr/>
          </p:nvGrpSpPr>
          <p:grpSpPr>
            <a:xfrm>
              <a:off x="6588224" y="4149080"/>
              <a:ext cx="2350874" cy="2348880"/>
              <a:chOff x="6588224" y="4509120"/>
              <a:chExt cx="2350874" cy="234888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7740352" y="5777880"/>
                <a:ext cx="1198746" cy="108012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2" name="Picture 22" descr="C:\Users\Hana\AppData\Local\Microsoft\Windows\Temporary Internet Files\Content.IE5\XML7BTHL\MC900426070[1].wmf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6660232" y="5673446"/>
                <a:ext cx="1017395" cy="1184554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65" name="Picture 4" descr="C:\Users\Hana\AppData\Local\Microsoft\Windows\Temporary Internet Files\Content.IE5\K2VSUM3N\MP900448407[1]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l="36119" r="43223" b="60812"/>
              <a:stretch>
                <a:fillRect/>
              </a:stretch>
            </p:blipFill>
            <p:spPr bwMode="auto">
              <a:xfrm flipH="1">
                <a:off x="6588224" y="4585364"/>
                <a:ext cx="936104" cy="118389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sp>
            <p:nvSpPr>
              <p:cNvPr id="67" name="TextovéPole 66"/>
              <p:cNvSpPr txBox="1"/>
              <p:nvPr/>
            </p:nvSpPr>
            <p:spPr>
              <a:xfrm>
                <a:off x="7668344" y="4509120"/>
                <a:ext cx="1188640" cy="120032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cs-CZ" sz="3600" dirty="0"/>
                  <a:t>Tony</a:t>
                </a:r>
              </a:p>
              <a:p>
                <a:r>
                  <a:rPr lang="cs-CZ" sz="3600" dirty="0"/>
                  <a:t>21.2.</a:t>
                </a:r>
                <a:endParaRPr lang="de-DE" sz="3600" dirty="0"/>
              </a:p>
            </p:txBody>
          </p:sp>
        </p:grpSp>
        <p:sp>
          <p:nvSpPr>
            <p:cNvPr id="38" name="Pěticípá hvězda 37"/>
            <p:cNvSpPr/>
            <p:nvPr/>
          </p:nvSpPr>
          <p:spPr>
            <a:xfrm>
              <a:off x="7956376" y="4653136"/>
              <a:ext cx="288032" cy="28803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080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332656"/>
            <a:ext cx="882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/>
              <a:t>  Daniela </a:t>
            </a:r>
            <a:r>
              <a:rPr lang="cs-CZ" sz="2800" dirty="0" err="1"/>
              <a:t>hat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b="1" dirty="0" err="1"/>
              <a:t>Juli</a:t>
            </a:r>
            <a:r>
              <a:rPr lang="cs-CZ" sz="2800" dirty="0"/>
              <a:t> </a:t>
            </a:r>
            <a:r>
              <a:rPr lang="cs-CZ" sz="2800" dirty="0" err="1"/>
              <a:t>Geburtstag</a:t>
            </a:r>
            <a:r>
              <a:rPr lang="cs-CZ" sz="2800" dirty="0"/>
              <a:t>. </a:t>
            </a:r>
            <a:r>
              <a:rPr lang="cs-CZ" sz="2800" dirty="0" err="1"/>
              <a:t>Sie</a:t>
            </a:r>
            <a:r>
              <a:rPr lang="cs-CZ" sz="2800" dirty="0"/>
              <a:t> </a:t>
            </a:r>
            <a:r>
              <a:rPr lang="cs-CZ" sz="2800" dirty="0" err="1"/>
              <a:t>bekommt</a:t>
            </a:r>
            <a:r>
              <a:rPr lang="cs-CZ" sz="2800" dirty="0"/>
              <a:t> </a:t>
            </a:r>
            <a:r>
              <a:rPr lang="cs-CZ" sz="2800" b="1" dirty="0" err="1"/>
              <a:t>drei</a:t>
            </a:r>
            <a:r>
              <a:rPr lang="cs-CZ" sz="2800" b="1" dirty="0"/>
              <a:t> </a:t>
            </a:r>
            <a:r>
              <a:rPr lang="cs-CZ" sz="2800" b="1" dirty="0" err="1"/>
              <a:t>Bücher</a:t>
            </a:r>
            <a:r>
              <a:rPr lang="cs-CZ" sz="2800" b="1" dirty="0"/>
              <a:t>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b="1" dirty="0" err="1"/>
              <a:t>ein</a:t>
            </a:r>
            <a:r>
              <a:rPr lang="cs-CZ" sz="2800" b="1" dirty="0"/>
              <a:t> </a:t>
            </a:r>
            <a:r>
              <a:rPr lang="cs-CZ" sz="2800" b="1" dirty="0" err="1"/>
              <a:t>Handy</a:t>
            </a:r>
            <a:r>
              <a:rPr lang="cs-CZ" sz="2800" dirty="0"/>
              <a:t>.</a:t>
            </a:r>
            <a:endParaRPr lang="de-DE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5536" y="1412776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/>
              <a:t> Maria </a:t>
            </a:r>
            <a:r>
              <a:rPr lang="cs-CZ" sz="2800" dirty="0" err="1"/>
              <a:t>hat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b="1" dirty="0" err="1"/>
              <a:t>März</a:t>
            </a:r>
            <a:r>
              <a:rPr lang="cs-CZ" sz="2800" dirty="0"/>
              <a:t> </a:t>
            </a:r>
            <a:r>
              <a:rPr lang="cs-CZ" sz="2800" dirty="0" err="1"/>
              <a:t>Geburtstag</a:t>
            </a:r>
            <a:r>
              <a:rPr lang="cs-CZ" sz="2800" dirty="0"/>
              <a:t>. </a:t>
            </a:r>
            <a:r>
              <a:rPr lang="cs-CZ" sz="2800" dirty="0" err="1"/>
              <a:t>Sie</a:t>
            </a:r>
            <a:r>
              <a:rPr lang="cs-CZ" sz="2800" dirty="0"/>
              <a:t> </a:t>
            </a:r>
            <a:r>
              <a:rPr lang="cs-CZ" sz="2800" dirty="0" err="1"/>
              <a:t>bekommt</a:t>
            </a:r>
            <a:r>
              <a:rPr lang="cs-CZ" sz="2800" dirty="0"/>
              <a:t> </a:t>
            </a:r>
            <a:r>
              <a:rPr lang="cs-CZ" sz="2800" b="1" dirty="0" err="1"/>
              <a:t>eine</a:t>
            </a:r>
            <a:r>
              <a:rPr lang="cs-CZ" sz="2800" b="1" dirty="0"/>
              <a:t> Blume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b="1" dirty="0" err="1"/>
              <a:t>eine</a:t>
            </a:r>
            <a:r>
              <a:rPr lang="cs-CZ" sz="2800" b="1" dirty="0"/>
              <a:t> Tastatur</a:t>
            </a:r>
            <a:r>
              <a:rPr lang="cs-CZ" sz="2800" dirty="0"/>
              <a:t>. </a:t>
            </a:r>
            <a:endParaRPr lang="de-DE" sz="2800" dirty="0"/>
          </a:p>
        </p:txBody>
      </p:sp>
      <p:sp>
        <p:nvSpPr>
          <p:cNvPr id="7" name="Obdélník 6"/>
          <p:cNvSpPr/>
          <p:nvPr/>
        </p:nvSpPr>
        <p:spPr>
          <a:xfrm>
            <a:off x="323528" y="256490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cs-CZ" sz="2800" dirty="0">
                <a:solidFill>
                  <a:prstClr val="black"/>
                </a:solidFill>
              </a:rPr>
              <a:t> Alex </a:t>
            </a:r>
            <a:r>
              <a:rPr lang="cs-CZ" sz="2800" dirty="0" err="1">
                <a:solidFill>
                  <a:prstClr val="black"/>
                </a:solidFill>
              </a:rPr>
              <a:t>hat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im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November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Geburtstag</a:t>
            </a:r>
            <a:r>
              <a:rPr lang="cs-CZ" sz="2800" dirty="0">
                <a:solidFill>
                  <a:prstClr val="black"/>
                </a:solidFill>
              </a:rPr>
              <a:t>. </a:t>
            </a:r>
            <a:r>
              <a:rPr lang="cs-CZ" sz="2800" dirty="0" err="1">
                <a:solidFill>
                  <a:prstClr val="black"/>
                </a:solidFill>
              </a:rPr>
              <a:t>Er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bekommt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einen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Ball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und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einen</a:t>
            </a:r>
            <a:r>
              <a:rPr lang="cs-CZ" sz="2800" b="1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Rucksack</a:t>
            </a:r>
            <a:r>
              <a:rPr lang="cs-CZ" sz="2800" dirty="0">
                <a:solidFill>
                  <a:prstClr val="black"/>
                </a:solidFill>
              </a:rPr>
              <a:t>. </a:t>
            </a:r>
            <a:endParaRPr lang="de-DE" sz="2800" dirty="0">
              <a:solidFill>
                <a:prstClr val="black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23528" y="3861048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Lisa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hat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im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September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Geburtstag</a:t>
            </a:r>
            <a:r>
              <a:rPr lang="cs-CZ" sz="2800" dirty="0">
                <a:solidFill>
                  <a:prstClr val="black"/>
                </a:solidFill>
              </a:rPr>
              <a:t>. </a:t>
            </a:r>
            <a:r>
              <a:rPr lang="cs-CZ" sz="2800" dirty="0" err="1">
                <a:solidFill>
                  <a:prstClr val="black"/>
                </a:solidFill>
              </a:rPr>
              <a:t>Sie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bekommt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eine</a:t>
            </a:r>
            <a:r>
              <a:rPr lang="cs-CZ" sz="2800" b="1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Torte</a:t>
            </a:r>
            <a:r>
              <a:rPr lang="cs-CZ" sz="2800" b="1" dirty="0">
                <a:solidFill>
                  <a:prstClr val="black"/>
                </a:solidFill>
              </a:rPr>
              <a:t>, </a:t>
            </a:r>
            <a:r>
              <a:rPr lang="cs-CZ" sz="2800" b="1" dirty="0" err="1">
                <a:solidFill>
                  <a:prstClr val="black"/>
                </a:solidFill>
              </a:rPr>
              <a:t>ein</a:t>
            </a:r>
            <a:r>
              <a:rPr lang="cs-CZ" sz="2800" b="1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Mäppchen</a:t>
            </a:r>
            <a:r>
              <a:rPr lang="cs-CZ" sz="2800" b="1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und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eine</a:t>
            </a:r>
            <a:r>
              <a:rPr lang="cs-CZ" sz="2800" b="1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Puppe</a:t>
            </a:r>
            <a:r>
              <a:rPr lang="cs-CZ" sz="2800" dirty="0">
                <a:solidFill>
                  <a:prstClr val="black"/>
                </a:solidFill>
              </a:rPr>
              <a:t>. </a:t>
            </a:r>
            <a:endParaRPr lang="de-DE" sz="2800" dirty="0">
              <a:solidFill>
                <a:prstClr val="black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3528" y="5301208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cs-CZ" sz="2800" dirty="0">
                <a:solidFill>
                  <a:prstClr val="black"/>
                </a:solidFill>
              </a:rPr>
              <a:t> Tony </a:t>
            </a:r>
            <a:r>
              <a:rPr lang="cs-CZ" sz="2800" dirty="0" err="1">
                <a:solidFill>
                  <a:prstClr val="black"/>
                </a:solidFill>
              </a:rPr>
              <a:t>hat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im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März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Geburtstag</a:t>
            </a:r>
            <a:r>
              <a:rPr lang="cs-CZ" sz="2800" dirty="0">
                <a:solidFill>
                  <a:prstClr val="black"/>
                </a:solidFill>
              </a:rPr>
              <a:t>. </a:t>
            </a:r>
            <a:r>
              <a:rPr lang="cs-CZ" sz="2800" dirty="0" err="1">
                <a:solidFill>
                  <a:prstClr val="black"/>
                </a:solidFill>
              </a:rPr>
              <a:t>Er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bekommt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eine</a:t>
            </a:r>
            <a:r>
              <a:rPr lang="cs-CZ" sz="2800" b="1" dirty="0">
                <a:solidFill>
                  <a:prstClr val="black"/>
                </a:solidFill>
              </a:rPr>
              <a:t> CD </a:t>
            </a:r>
            <a:r>
              <a:rPr lang="cs-CZ" sz="2800" dirty="0" err="1">
                <a:solidFill>
                  <a:prstClr val="black"/>
                </a:solidFill>
              </a:rPr>
              <a:t>und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einen</a:t>
            </a:r>
            <a:r>
              <a:rPr lang="cs-CZ" sz="2800" b="1" dirty="0">
                <a:solidFill>
                  <a:prstClr val="black"/>
                </a:solidFill>
              </a:rPr>
              <a:t> </a:t>
            </a:r>
            <a:r>
              <a:rPr lang="cs-CZ" sz="2800" b="1" dirty="0" err="1">
                <a:solidFill>
                  <a:prstClr val="black"/>
                </a:solidFill>
              </a:rPr>
              <a:t>Drucker</a:t>
            </a:r>
            <a:r>
              <a:rPr lang="cs-CZ" sz="2800" dirty="0">
                <a:solidFill>
                  <a:prstClr val="black"/>
                </a:solidFill>
              </a:rPr>
              <a:t>. </a:t>
            </a:r>
            <a:endParaRPr lang="de-DE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Monate</a:t>
            </a:r>
            <a:endParaRPr lang="cs-CZ" dirty="0"/>
          </a:p>
        </p:txBody>
      </p:sp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2A8C5018-CEE4-46F7-BF9F-A85CE821A76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1920085"/>
          <a:ext cx="4038600" cy="4605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572763" y="2708920"/>
            <a:ext cx="4038600" cy="4730781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cs-CZ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März</a:t>
            </a:r>
            <a:endParaRPr lang="cs-CZ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endParaRPr lang="cs-CZ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cs-CZ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</a:p>
          <a:p>
            <a:pPr marL="0" indent="0">
              <a:buNone/>
            </a:pP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</a:t>
            </a:r>
          </a:p>
          <a:p>
            <a:pPr marL="0" indent="0">
              <a:buNone/>
            </a:pPr>
            <a:endParaRPr lang="cs-CZ" sz="2000" dirty="0">
              <a:solidFill>
                <a:srgbClr val="FFC000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FFC000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FFC00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cs-CZ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Oktober</a:t>
            </a:r>
            <a:endParaRPr lang="cs-CZ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endParaRPr lang="cs-CZ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Dezember</a:t>
            </a:r>
            <a:endParaRPr lang="cs-CZ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</a:t>
            </a:r>
            <a:endParaRPr lang="cs-CZ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</a:t>
            </a:r>
            <a:endParaRPr lang="cs-CZ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13E003-4F83-47D4-873B-C9B5052495FD}"/>
              </a:ext>
            </a:extLst>
          </p:cNvPr>
          <p:cNvSpPr txBox="1"/>
          <p:nvPr/>
        </p:nvSpPr>
        <p:spPr>
          <a:xfrm>
            <a:off x="5796136" y="29668"/>
            <a:ext cx="325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učebnice str. 72/</a:t>
            </a:r>
            <a:r>
              <a:rPr lang="cs-CZ" b="1" dirty="0" err="1">
                <a:solidFill>
                  <a:srgbClr val="C00000"/>
                </a:solidFill>
              </a:rPr>
              <a:t>cv</a:t>
            </a:r>
            <a:r>
              <a:rPr lang="cs-CZ" b="1" dirty="0">
                <a:solidFill>
                  <a:srgbClr val="C00000"/>
                </a:solidFill>
              </a:rPr>
              <a:t>. 15, 16, 17</a:t>
            </a:r>
          </a:p>
        </p:txBody>
      </p:sp>
    </p:spTree>
    <p:extLst>
      <p:ext uri="{BB962C8B-B14F-4D97-AF65-F5344CB8AC3E}">
        <p14:creationId xmlns:p14="http://schemas.microsoft.com/office/powerpoint/2010/main" val="38885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2D050"/>
                </a:solidFill>
              </a:rPr>
              <a:t>Die </a:t>
            </a:r>
            <a:r>
              <a:rPr lang="cs-CZ" b="1" dirty="0" err="1">
                <a:solidFill>
                  <a:srgbClr val="92D050"/>
                </a:solidFill>
              </a:rPr>
              <a:t>Frühlingsmonate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sind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0291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solidFill>
                  <a:srgbClr val="00B050"/>
                </a:solidFill>
                <a:latin typeface="Arial Black" pitchFamily="34" charset="0"/>
              </a:rPr>
              <a:t>	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März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730781"/>
          </a:xfrm>
        </p:spPr>
        <p:txBody>
          <a:bodyPr>
            <a:normAutofit/>
          </a:bodyPr>
          <a:lstStyle/>
          <a:p>
            <a:endParaRPr lang="cs-CZ" dirty="0">
              <a:latin typeface="Arial Black" pitchFamily="34" charset="0"/>
            </a:endParaRPr>
          </a:p>
          <a:p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März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kommt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Frühling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feiern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Ostern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feiern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Muttertag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D596BF-3063-4D39-9098-241D5DDE1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50" y="3039716"/>
            <a:ext cx="2390406" cy="13446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C5BB05-7B71-4606-B0BD-F0EA443D4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4543257"/>
            <a:ext cx="2520280" cy="132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0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Die </a:t>
            </a:r>
            <a:r>
              <a:rPr lang="cs-CZ" b="1" dirty="0" err="1">
                <a:solidFill>
                  <a:srgbClr val="C00000"/>
                </a:solidFill>
              </a:rPr>
              <a:t>Sommermonate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sind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1916832"/>
            <a:ext cx="4038600" cy="40291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	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Juni,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499992" y="1988840"/>
            <a:ext cx="3822576" cy="4097838"/>
          </a:xfrm>
        </p:spPr>
        <p:txBody>
          <a:bodyPr>
            <a:normAutofit/>
          </a:bodyPr>
          <a:lstStyle/>
          <a:p>
            <a:endParaRPr lang="cs-CZ" dirty="0">
              <a:latin typeface="Arial Black" pitchFamily="34" charset="0"/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Juni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bekommen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Zeugnisse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Ferien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Ferien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215C8E-F203-4E11-BC6F-1FF8223E5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54" y="3140968"/>
            <a:ext cx="2353444" cy="13179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8BD0EFF-10A1-460E-9BB3-1B043FC7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258" y="4622864"/>
            <a:ext cx="2183878" cy="14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86124"/>
                </a:solidFill>
              </a:rPr>
              <a:t>Die </a:t>
            </a:r>
            <a:r>
              <a:rPr lang="cs-CZ" b="1" dirty="0" err="1">
                <a:solidFill>
                  <a:srgbClr val="F86124"/>
                </a:solidFill>
              </a:rPr>
              <a:t>Herbstmonate</a:t>
            </a:r>
            <a:r>
              <a:rPr lang="cs-CZ" b="1" dirty="0">
                <a:solidFill>
                  <a:srgbClr val="F86124"/>
                </a:solidFill>
              </a:rPr>
              <a:t> </a:t>
            </a:r>
            <a:r>
              <a:rPr lang="cs-CZ" b="1" dirty="0" err="1">
                <a:solidFill>
                  <a:srgbClr val="F86124"/>
                </a:solidFill>
              </a:rPr>
              <a:t>sind</a:t>
            </a:r>
            <a:endParaRPr lang="cs-CZ" b="1" dirty="0">
              <a:solidFill>
                <a:srgbClr val="F86124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0291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	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	</a:t>
            </a:r>
            <a:r>
              <a:rPr lang="cs-CZ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cs-CZ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Oktober</a:t>
            </a:r>
            <a:r>
              <a:rPr lang="cs-CZ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endParaRPr lang="cs-CZ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cs-CZ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747007" y="2636912"/>
            <a:ext cx="3672408" cy="3168352"/>
          </a:xfrm>
        </p:spPr>
        <p:txBody>
          <a:bodyPr>
            <a:normAutofit lnSpcReduction="10000"/>
          </a:bodyPr>
          <a:lstStyle/>
          <a:p>
            <a:endParaRPr lang="cs-CZ" dirty="0">
              <a:latin typeface="Arial Black" pitchFamily="34" charset="0"/>
            </a:endParaRPr>
          </a:p>
          <a:p>
            <a:pPr marL="0" indent="0">
              <a:buNone/>
            </a:pP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beginnt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Schule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Oktober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fallen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Blätter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Baum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fällt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manchmal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Schnee</a:t>
            </a:r>
            <a:r>
              <a:rPr lang="cs-CZ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B03B4A-0F48-4EC2-A67A-1705B29D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6" y="3929026"/>
            <a:ext cx="2483768" cy="16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3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Die </a:t>
            </a:r>
            <a:r>
              <a:rPr lang="cs-CZ" b="1" dirty="0" err="1">
                <a:solidFill>
                  <a:srgbClr val="0070C0"/>
                </a:solidFill>
              </a:rPr>
              <a:t>Wintermonate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sind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0291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solidFill>
                  <a:srgbClr val="00B0F0"/>
                </a:solidFill>
                <a:latin typeface="Arial Black" pitchFamily="34" charset="0"/>
              </a:rPr>
              <a:t>	</a:t>
            </a:r>
            <a:r>
              <a:rPr lang="cs-CZ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Dezember</a:t>
            </a:r>
            <a:r>
              <a:rPr lang="cs-CZ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</a:t>
            </a:r>
            <a:r>
              <a:rPr lang="cs-CZ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endParaRPr lang="cs-CZ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</a:t>
            </a:r>
            <a:r>
              <a:rPr lang="cs-CZ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716015" y="2231564"/>
            <a:ext cx="3698301" cy="3573700"/>
          </a:xfrm>
        </p:spPr>
        <p:txBody>
          <a:bodyPr>
            <a:normAutofit/>
          </a:bodyPr>
          <a:lstStyle/>
          <a:p>
            <a:endParaRPr lang="cs-CZ" dirty="0">
              <a:latin typeface="Arial Black" pitchFamily="34" charset="0"/>
            </a:endParaRPr>
          </a:p>
          <a:p>
            <a:pPr marL="0" indent="0">
              <a:buNone/>
            </a:pP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Dezember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feiern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Weihnachten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spielen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Eishockey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fahren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Ski.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04EF7D-1C56-4ED1-AD1F-26A56321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142392"/>
            <a:ext cx="1767373" cy="26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Monate</a:t>
            </a:r>
            <a:r>
              <a:rPr lang="cs-CZ" b="1" dirty="0"/>
              <a:t> – </a:t>
            </a:r>
            <a:r>
              <a:rPr lang="cs-CZ" b="1" dirty="0" err="1"/>
              <a:t>Übung</a:t>
            </a:r>
            <a:r>
              <a:rPr lang="cs-CZ" b="1" dirty="0"/>
              <a:t>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9552" y="2361274"/>
            <a:ext cx="3754760" cy="4533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Ferien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feiern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Weihnachten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bekommen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Zeugnisse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beginnt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Schule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feiern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Muttertag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309426" y="2358622"/>
            <a:ext cx="4254624" cy="4730781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August.</a:t>
            </a:r>
          </a:p>
          <a:p>
            <a:r>
              <a:rPr lang="cs-CZ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Dezember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Juni.</a:t>
            </a:r>
          </a:p>
          <a:p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393423B-33AA-45A1-9E32-52324BD04CB7}"/>
              </a:ext>
            </a:extLst>
          </p:cNvPr>
          <p:cNvSpPr txBox="1"/>
          <p:nvPr/>
        </p:nvSpPr>
        <p:spPr>
          <a:xfrm>
            <a:off x="3347864" y="648866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Domácí úkol, pracovní sešit,  </a:t>
            </a:r>
            <a:r>
              <a:rPr lang="cs-CZ" b="1" dirty="0" err="1">
                <a:solidFill>
                  <a:srgbClr val="C00000"/>
                </a:solidFill>
              </a:rPr>
              <a:t>cv</a:t>
            </a:r>
            <a:r>
              <a:rPr lang="cs-CZ" b="1" dirty="0">
                <a:solidFill>
                  <a:srgbClr val="C00000"/>
                </a:solidFill>
              </a:rPr>
              <a:t>. 12,13,14,15</a:t>
            </a:r>
            <a:r>
              <a:rPr lang="cs-CZ" sz="1600" b="1" dirty="0">
                <a:solidFill>
                  <a:srgbClr val="C00000"/>
                </a:solidFill>
              </a:rPr>
              <a:t>/str. 62</a:t>
            </a:r>
            <a:endParaRPr lang="cs-CZ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r="5405"/>
          <a:stretch>
            <a:fillRect/>
          </a:stretch>
        </p:blipFill>
        <p:spPr bwMode="auto">
          <a:xfrm>
            <a:off x="827584" y="2636912"/>
            <a:ext cx="2520280" cy="77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 b="14449"/>
          <a:stretch>
            <a:fillRect/>
          </a:stretch>
        </p:blipFill>
        <p:spPr bwMode="auto">
          <a:xfrm>
            <a:off x="4283968" y="5589240"/>
            <a:ext cx="4536504" cy="101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 cstate="print"/>
          <a:srcRect t="6424"/>
          <a:stretch>
            <a:fillRect/>
          </a:stretch>
        </p:blipFill>
        <p:spPr bwMode="auto">
          <a:xfrm>
            <a:off x="3707904" y="1628800"/>
            <a:ext cx="5040560" cy="91785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5" cstate="print"/>
          <a:srcRect l="4877" r="4076" b="12615"/>
          <a:stretch>
            <a:fillRect/>
          </a:stretch>
        </p:blipFill>
        <p:spPr bwMode="auto">
          <a:xfrm>
            <a:off x="251520" y="4005064"/>
            <a:ext cx="2808312" cy="9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6" cstate="print"/>
          <a:srcRect t="5871" b="13333"/>
          <a:stretch>
            <a:fillRect/>
          </a:stretch>
        </p:blipFill>
        <p:spPr bwMode="auto">
          <a:xfrm>
            <a:off x="251520" y="5589240"/>
            <a:ext cx="29926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7" cstate="print"/>
          <a:srcRect t="5882" r="1888"/>
          <a:stretch>
            <a:fillRect/>
          </a:stretch>
        </p:blipFill>
        <p:spPr bwMode="auto">
          <a:xfrm>
            <a:off x="3923928" y="2708920"/>
            <a:ext cx="4824536" cy="101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8" cstate="print"/>
          <a:srcRect r="551"/>
          <a:stretch>
            <a:fillRect/>
          </a:stretch>
        </p:blipFill>
        <p:spPr bwMode="auto">
          <a:xfrm>
            <a:off x="3275856" y="4293096"/>
            <a:ext cx="5616624" cy="87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9" cstate="print"/>
          <a:srcRect r="8320" b="7935"/>
          <a:stretch>
            <a:fillRect/>
          </a:stretch>
        </p:blipFill>
        <p:spPr bwMode="auto">
          <a:xfrm>
            <a:off x="755576" y="1268760"/>
            <a:ext cx="218424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1619672" y="188640"/>
            <a:ext cx="3528392" cy="70788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cs-CZ" sz="4000" dirty="0"/>
              <a:t> Sestavte věty.</a:t>
            </a:r>
            <a:endParaRPr lang="de-DE" sz="4000" dirty="0"/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2555776" y="1844824"/>
            <a:ext cx="1512168" cy="2664296"/>
          </a:xfrm>
          <a:prstGeom prst="straightConnector1">
            <a:avLst/>
          </a:prstGeom>
          <a:ln w="571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699792" y="3140968"/>
            <a:ext cx="2016224" cy="30243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2699792" y="2276872"/>
            <a:ext cx="1512168" cy="2016224"/>
          </a:xfrm>
          <a:prstGeom prst="straightConnector1">
            <a:avLst/>
          </a:prstGeom>
          <a:ln w="571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V="1">
            <a:off x="2699792" y="3212976"/>
            <a:ext cx="1944216" cy="2808312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8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645024"/>
            <a:ext cx="4852232" cy="117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314" y="476672"/>
            <a:ext cx="4243686" cy="88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284984"/>
            <a:ext cx="2223607" cy="91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5822527"/>
            <a:ext cx="5353023" cy="103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76672"/>
            <a:ext cx="3469930" cy="105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628800"/>
            <a:ext cx="4248472" cy="77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Skupina 9"/>
          <p:cNvGrpSpPr/>
          <p:nvPr/>
        </p:nvGrpSpPr>
        <p:grpSpPr>
          <a:xfrm>
            <a:off x="4031432" y="2276872"/>
            <a:ext cx="5112568" cy="1152128"/>
            <a:chOff x="2411760" y="5517232"/>
            <a:chExt cx="4608512" cy="891457"/>
          </a:xfrm>
        </p:grpSpPr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1760" y="5517232"/>
              <a:ext cx="4608512" cy="891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ovéPole 8"/>
            <p:cNvSpPr txBox="1"/>
            <p:nvPr/>
          </p:nvSpPr>
          <p:spPr>
            <a:xfrm>
              <a:off x="2699792" y="5589240"/>
              <a:ext cx="4176464" cy="4762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3400" i="1" dirty="0" err="1"/>
                <a:t>haben</a:t>
              </a:r>
              <a:r>
                <a:rPr lang="cs-CZ" sz="3400" i="1" dirty="0"/>
                <a:t> </a:t>
              </a:r>
              <a:r>
                <a:rPr lang="cs-CZ" sz="3400" i="1" dirty="0" err="1"/>
                <a:t>wir</a:t>
              </a:r>
              <a:r>
                <a:rPr lang="cs-CZ" sz="3400" i="1" dirty="0"/>
                <a:t> </a:t>
              </a:r>
              <a:r>
                <a:rPr lang="cs-CZ" sz="3400" i="1" dirty="0" err="1"/>
                <a:t>Sommerferien</a:t>
              </a:r>
              <a:r>
                <a:rPr lang="cs-CZ" sz="3400" dirty="0"/>
                <a:t>.</a:t>
              </a:r>
              <a:endParaRPr lang="de-DE" sz="3400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67544" y="4653136"/>
            <a:ext cx="4499992" cy="1066919"/>
            <a:chOff x="0" y="5301208"/>
            <a:chExt cx="4248472" cy="778887"/>
          </a:xfrm>
        </p:grpSpPr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301208"/>
              <a:ext cx="4248472" cy="77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ovéPole 11"/>
            <p:cNvSpPr txBox="1"/>
            <p:nvPr/>
          </p:nvSpPr>
          <p:spPr>
            <a:xfrm>
              <a:off x="169478" y="5458913"/>
              <a:ext cx="3672408" cy="4269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cs-CZ" sz="3200" i="1" dirty="0" err="1"/>
                <a:t>Im</a:t>
              </a:r>
              <a:r>
                <a:rPr lang="cs-CZ" sz="3200" i="1" dirty="0"/>
                <a:t> </a:t>
              </a:r>
              <a:r>
                <a:rPr lang="cs-CZ" sz="3200" i="1" dirty="0" err="1"/>
                <a:t>Juli</a:t>
              </a:r>
              <a:r>
                <a:rPr lang="cs-CZ" sz="3200" i="1" dirty="0"/>
                <a:t> </a:t>
              </a:r>
              <a:r>
                <a:rPr lang="cs-CZ" sz="3200" i="1" dirty="0" err="1"/>
                <a:t>und</a:t>
              </a:r>
              <a:r>
                <a:rPr lang="cs-CZ" sz="3200" i="1" dirty="0"/>
                <a:t> </a:t>
              </a:r>
              <a:r>
                <a:rPr lang="cs-CZ" sz="3200" i="1" dirty="0" err="1"/>
                <a:t>im</a:t>
              </a:r>
              <a:r>
                <a:rPr lang="cs-CZ" sz="3200" i="1" dirty="0"/>
                <a:t> August</a:t>
              </a:r>
              <a:endParaRPr lang="de-DE" sz="3200" i="1" dirty="0"/>
            </a:p>
          </p:txBody>
        </p:sp>
      </p:grpSp>
      <p:cxnSp>
        <p:nvCxnSpPr>
          <p:cNvPr id="15" name="Přímá spojovací šipka 14"/>
          <p:cNvCxnSpPr/>
          <p:nvPr/>
        </p:nvCxnSpPr>
        <p:spPr>
          <a:xfrm>
            <a:off x="3491880" y="1052736"/>
            <a:ext cx="1008112" cy="280831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3347864" y="908720"/>
            <a:ext cx="2088232" cy="936104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>
            <a:off x="2195736" y="3789040"/>
            <a:ext cx="1656184" cy="230425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V="1">
            <a:off x="3563888" y="2924944"/>
            <a:ext cx="1512168" cy="194421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94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</TotalTime>
  <Words>370</Words>
  <Application>Microsoft Office PowerPoint</Application>
  <PresentationFormat>Předvádění na obrazovce (4:3)</PresentationFormat>
  <Paragraphs>109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Times New Roman</vt:lpstr>
      <vt:lpstr>Retrospektiva</vt:lpstr>
      <vt:lpstr>Jahreszeiten und Monate</vt:lpstr>
      <vt:lpstr>Monate</vt:lpstr>
      <vt:lpstr>Die Frühlingsmonate sind</vt:lpstr>
      <vt:lpstr>Die Sommermonate sind</vt:lpstr>
      <vt:lpstr>Die Herbstmonate sind</vt:lpstr>
      <vt:lpstr>Die Wintermonate sind</vt:lpstr>
      <vt:lpstr>Monate – Übung: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Wann haben die Leute Geburtstag? Was bekommen sie 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Jahreszeiten und Monaten </dc:title>
  <dc:creator>Bednář Milan, nprap.</dc:creator>
  <cp:lastModifiedBy>PC2</cp:lastModifiedBy>
  <cp:revision>6</cp:revision>
  <dcterms:created xsi:type="dcterms:W3CDTF">2020-11-24T12:14:43Z</dcterms:created>
  <dcterms:modified xsi:type="dcterms:W3CDTF">2020-11-24T13:42:34Z</dcterms:modified>
</cp:coreProperties>
</file>