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75" r:id="rId2"/>
    <p:sldId id="272" r:id="rId3"/>
    <p:sldId id="273" r:id="rId4"/>
    <p:sldId id="257" r:id="rId5"/>
    <p:sldId id="260" r:id="rId6"/>
    <p:sldId id="259" r:id="rId7"/>
    <p:sldId id="264" r:id="rId8"/>
    <p:sldId id="267" r:id="rId9"/>
  </p:sldIdLst>
  <p:sldSz cx="9144000" cy="5143500" type="screen16x9"/>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8080"/>
    <a:srgbClr val="990099"/>
    <a:srgbClr val="660066"/>
    <a:srgbClr val="5F5F5F"/>
    <a:srgbClr val="00FF00"/>
    <a:srgbClr val="FFCC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8" d="100"/>
          <a:sy n="138" d="100"/>
        </p:scale>
        <p:origin x="834" y="12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D5BB60E4-61DD-650B-B7F4-8AE52281D5D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r>
              <a:rPr lang="cs-CZ"/>
              <a:t>Elektronická učebnice - Základní škola Děčín VI, Na Stráni 879/2, příspěvková organizace</a:t>
            </a:r>
          </a:p>
        </p:txBody>
      </p:sp>
      <p:sp>
        <p:nvSpPr>
          <p:cNvPr id="3" name="Zástupný symbol pro datum 2">
            <a:extLst>
              <a:ext uri="{FF2B5EF4-FFF2-40B4-BE49-F238E27FC236}">
                <a16:creationId xmlns:a16="http://schemas.microsoft.com/office/drawing/2014/main" id="{23612155-8D25-4A61-70D0-C0F82134835F}"/>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1B61BA1-3AE2-4B24-9744-EBEC4B0AE51C}" type="datetimeFigureOut">
              <a:rPr lang="cs-CZ"/>
              <a:pPr>
                <a:defRPr/>
              </a:pPr>
              <a:t>11.04.2024</a:t>
            </a:fld>
            <a:endParaRPr lang="cs-CZ"/>
          </a:p>
        </p:txBody>
      </p:sp>
      <p:sp>
        <p:nvSpPr>
          <p:cNvPr id="4" name="Zástupný symbol pro zápatí 3">
            <a:extLst>
              <a:ext uri="{FF2B5EF4-FFF2-40B4-BE49-F238E27FC236}">
                <a16:creationId xmlns:a16="http://schemas.microsoft.com/office/drawing/2014/main" id="{A7662338-F687-229C-981A-5B353F57C621}"/>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cs-CZ"/>
          </a:p>
        </p:txBody>
      </p:sp>
      <p:sp>
        <p:nvSpPr>
          <p:cNvPr id="5" name="Zástupný symbol pro číslo snímku 4">
            <a:extLst>
              <a:ext uri="{FF2B5EF4-FFF2-40B4-BE49-F238E27FC236}">
                <a16:creationId xmlns:a16="http://schemas.microsoft.com/office/drawing/2014/main" id="{00A64574-1148-0F6F-B766-6D2450932518}"/>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89D1D93-0ECB-4A75-9910-7A9CBCDE0136}"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6208E671-330E-1DAB-B6F6-9CCD420041C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r>
              <a:rPr lang="cs-CZ"/>
              <a:t>Elektronická učebnice - Základní škola Děčín VI, Na Stráni 879/2, příspěvková organizace</a:t>
            </a:r>
          </a:p>
        </p:txBody>
      </p:sp>
      <p:sp>
        <p:nvSpPr>
          <p:cNvPr id="3" name="Zástupný symbol pro datum 2">
            <a:extLst>
              <a:ext uri="{FF2B5EF4-FFF2-40B4-BE49-F238E27FC236}">
                <a16:creationId xmlns:a16="http://schemas.microsoft.com/office/drawing/2014/main" id="{D906523A-44F7-7C57-2BA8-F509EFA6080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F4C828F-55A4-4BCE-B07B-F416F380E3AB}" type="datetimeFigureOut">
              <a:rPr lang="cs-CZ"/>
              <a:pPr>
                <a:defRPr/>
              </a:pPr>
              <a:t>11.04.2024</a:t>
            </a:fld>
            <a:endParaRPr lang="cs-CZ"/>
          </a:p>
        </p:txBody>
      </p:sp>
      <p:sp>
        <p:nvSpPr>
          <p:cNvPr id="4" name="Zástupný symbol pro obrázek snímku 3">
            <a:extLst>
              <a:ext uri="{FF2B5EF4-FFF2-40B4-BE49-F238E27FC236}">
                <a16:creationId xmlns:a16="http://schemas.microsoft.com/office/drawing/2014/main" id="{5AD66F55-08F7-7F4C-380C-5B9851B9D1E0}"/>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22E46D68-F306-3F1F-E3F9-33B067FB3C1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2D17F1A0-111C-45BB-2507-ED3B428A2EC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cs-CZ"/>
          </a:p>
        </p:txBody>
      </p:sp>
      <p:sp>
        <p:nvSpPr>
          <p:cNvPr id="7" name="Zástupný symbol pro číslo snímku 6">
            <a:extLst>
              <a:ext uri="{FF2B5EF4-FFF2-40B4-BE49-F238E27FC236}">
                <a16:creationId xmlns:a16="http://schemas.microsoft.com/office/drawing/2014/main" id="{B686C0C4-5B00-4989-C5EB-7CC8CCE3C94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E76ADC13-BDA3-4048-980D-FF3B74953D77}"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a:extLst>
              <a:ext uri="{FF2B5EF4-FFF2-40B4-BE49-F238E27FC236}">
                <a16:creationId xmlns:a16="http://schemas.microsoft.com/office/drawing/2014/main" id="{B47A2DBD-B070-CC7C-2EB6-F965703FBB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Zástupný symbol pro poznámky 2">
            <a:extLst>
              <a:ext uri="{FF2B5EF4-FFF2-40B4-BE49-F238E27FC236}">
                <a16:creationId xmlns:a16="http://schemas.microsoft.com/office/drawing/2014/main" id="{9DB0AED2-6975-E9EB-3516-4D787B6980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cs-CZ" altLang="cs-CZ"/>
              <a:t>Víte, kdo způsobuje angínu, chřipku, nebo neštovice?</a:t>
            </a:r>
          </a:p>
          <a:p>
            <a:pPr eaLnBrk="1" hangingPunct="1">
              <a:spcBef>
                <a:spcPct val="0"/>
              </a:spcBef>
            </a:pPr>
            <a:endParaRPr lang="cs-CZ" altLang="cs-CZ"/>
          </a:p>
        </p:txBody>
      </p:sp>
      <p:sp>
        <p:nvSpPr>
          <p:cNvPr id="8196" name="Zástupný symbol pro číslo snímku 3">
            <a:extLst>
              <a:ext uri="{FF2B5EF4-FFF2-40B4-BE49-F238E27FC236}">
                <a16:creationId xmlns:a16="http://schemas.microsoft.com/office/drawing/2014/main" id="{A2AD3F3B-26FE-D245-1F95-76BF23493A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3113492-BFEB-43FD-A814-FACCF3359D2A}" type="slidenum">
              <a:rPr lang="cs-CZ" altLang="cs-CZ" smtClean="0"/>
              <a:pPr>
                <a:spcBef>
                  <a:spcPct val="0"/>
                </a:spcBef>
              </a:pPr>
              <a:t>4</a:t>
            </a:fld>
            <a:endParaRPr lang="cs-CZ" altLang="cs-CZ"/>
          </a:p>
        </p:txBody>
      </p:sp>
      <p:sp>
        <p:nvSpPr>
          <p:cNvPr id="8197" name="Zástupný symbol pro záhlaví 4">
            <a:extLst>
              <a:ext uri="{FF2B5EF4-FFF2-40B4-BE49-F238E27FC236}">
                <a16:creationId xmlns:a16="http://schemas.microsoft.com/office/drawing/2014/main" id="{7278B7C7-BF67-CFE9-A532-753C9BC0C05C}"/>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r>
              <a:rPr lang="cs-CZ" altLang="cs-CZ"/>
              <a:t>Elektronická učebnice - Základní škola Děčín VI, Na Stráni 879/2, příspěvková organizace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obrázek snímku 1">
            <a:extLst>
              <a:ext uri="{FF2B5EF4-FFF2-40B4-BE49-F238E27FC236}">
                <a16:creationId xmlns:a16="http://schemas.microsoft.com/office/drawing/2014/main" id="{78CC3A1B-2EFD-D2C3-DDD1-008A3BB6A2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Zástupný symbol pro poznámky 2">
            <a:extLst>
              <a:ext uri="{FF2B5EF4-FFF2-40B4-BE49-F238E27FC236}">
                <a16:creationId xmlns:a16="http://schemas.microsoft.com/office/drawing/2014/main" id="{7C9B71E5-027D-A414-DB61-02FBE12DE9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10244" name="Zástupný symbol pro číslo snímku 3">
            <a:extLst>
              <a:ext uri="{FF2B5EF4-FFF2-40B4-BE49-F238E27FC236}">
                <a16:creationId xmlns:a16="http://schemas.microsoft.com/office/drawing/2014/main" id="{123790CE-E757-5A8A-B580-69A43C00FC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CE1369-574B-49E9-9952-B36137D7C8EA}" type="slidenum">
              <a:rPr lang="cs-CZ" altLang="cs-CZ" smtClean="0"/>
              <a:pPr>
                <a:spcBef>
                  <a:spcPct val="0"/>
                </a:spcBef>
              </a:pPr>
              <a:t>5</a:t>
            </a:fld>
            <a:endParaRPr lang="cs-CZ" altLang="cs-CZ"/>
          </a:p>
        </p:txBody>
      </p:sp>
      <p:sp>
        <p:nvSpPr>
          <p:cNvPr id="10245" name="Zástupný symbol pro záhlaví 4">
            <a:extLst>
              <a:ext uri="{FF2B5EF4-FFF2-40B4-BE49-F238E27FC236}">
                <a16:creationId xmlns:a16="http://schemas.microsoft.com/office/drawing/2014/main" id="{81A1FBF3-A320-9B72-81BD-791E13127774}"/>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r>
              <a:rPr lang="cs-CZ" altLang="cs-CZ"/>
              <a:t>Elektronická učebnice - Základní škola Děčín VI, Na Stráni 879/2, příspěvková organizace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obrázek snímku 1">
            <a:extLst>
              <a:ext uri="{FF2B5EF4-FFF2-40B4-BE49-F238E27FC236}">
                <a16:creationId xmlns:a16="http://schemas.microsoft.com/office/drawing/2014/main" id="{AEA3C54C-5FBC-64AB-D2FF-A07C8CFA54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Zástupný symbol pro poznámky 2">
            <a:extLst>
              <a:ext uri="{FF2B5EF4-FFF2-40B4-BE49-F238E27FC236}">
                <a16:creationId xmlns:a16="http://schemas.microsoft.com/office/drawing/2014/main" id="{F47E752F-EBA7-29E6-D02D-AB73B071AF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12292" name="Zástupný symbol pro číslo snímku 3">
            <a:extLst>
              <a:ext uri="{FF2B5EF4-FFF2-40B4-BE49-F238E27FC236}">
                <a16:creationId xmlns:a16="http://schemas.microsoft.com/office/drawing/2014/main" id="{A06C411A-C884-1434-F85E-F099A8771B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B75026-8787-4090-A453-40FA1169F110}" type="slidenum">
              <a:rPr lang="cs-CZ" altLang="cs-CZ" smtClean="0"/>
              <a:pPr>
                <a:spcBef>
                  <a:spcPct val="0"/>
                </a:spcBef>
              </a:pPr>
              <a:t>6</a:t>
            </a:fld>
            <a:endParaRPr lang="cs-CZ" altLang="cs-CZ"/>
          </a:p>
        </p:txBody>
      </p:sp>
      <p:sp>
        <p:nvSpPr>
          <p:cNvPr id="12293" name="Zástupný symbol pro záhlaví 4">
            <a:extLst>
              <a:ext uri="{FF2B5EF4-FFF2-40B4-BE49-F238E27FC236}">
                <a16:creationId xmlns:a16="http://schemas.microsoft.com/office/drawing/2014/main" id="{042722CE-8CB3-65AC-3CCD-7522821B5F1E}"/>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r>
              <a:rPr lang="cs-CZ" altLang="cs-CZ"/>
              <a:t>Elektronická učebnice - Základní škola Děčín VI, Na Stráni 879/2, příspěvková organizace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a:extLst>
              <a:ext uri="{FF2B5EF4-FFF2-40B4-BE49-F238E27FC236}">
                <a16:creationId xmlns:a16="http://schemas.microsoft.com/office/drawing/2014/main" id="{4DD7C3D9-616D-2941-571A-7DDB833DA6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Zástupný symbol pro poznámky 2">
            <a:extLst>
              <a:ext uri="{FF2B5EF4-FFF2-40B4-BE49-F238E27FC236}">
                <a16:creationId xmlns:a16="http://schemas.microsoft.com/office/drawing/2014/main" id="{C101CD3B-553E-870C-AFCD-7D635ED114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14340" name="Zástupný symbol pro číslo snímku 3">
            <a:extLst>
              <a:ext uri="{FF2B5EF4-FFF2-40B4-BE49-F238E27FC236}">
                <a16:creationId xmlns:a16="http://schemas.microsoft.com/office/drawing/2014/main" id="{7103A968-CDE9-B0FB-AA64-4476DD9601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4579EB-2FE4-4897-A758-0C5FDFD76893}" type="slidenum">
              <a:rPr lang="cs-CZ" altLang="cs-CZ" smtClean="0"/>
              <a:pPr>
                <a:spcBef>
                  <a:spcPct val="0"/>
                </a:spcBef>
              </a:pPr>
              <a:t>7</a:t>
            </a:fld>
            <a:endParaRPr lang="cs-CZ" altLang="cs-CZ"/>
          </a:p>
        </p:txBody>
      </p:sp>
      <p:sp>
        <p:nvSpPr>
          <p:cNvPr id="14341" name="Zástupný symbol pro záhlaví 4">
            <a:extLst>
              <a:ext uri="{FF2B5EF4-FFF2-40B4-BE49-F238E27FC236}">
                <a16:creationId xmlns:a16="http://schemas.microsoft.com/office/drawing/2014/main" id="{106E9343-04F2-4E77-181B-B06B9C56C282}"/>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r>
              <a:rPr lang="cs-CZ" altLang="cs-CZ"/>
              <a:t>Elektronická učebnice - Základní škola Děčín VI, Na Stráni 879/2, příspěvková organizace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obrázek snímku 1">
            <a:extLst>
              <a:ext uri="{FF2B5EF4-FFF2-40B4-BE49-F238E27FC236}">
                <a16:creationId xmlns:a16="http://schemas.microsoft.com/office/drawing/2014/main" id="{4CEB07F5-676B-A070-D121-E78DB6323B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Zástupný symbol pro poznámky 2">
            <a:extLst>
              <a:ext uri="{FF2B5EF4-FFF2-40B4-BE49-F238E27FC236}">
                <a16:creationId xmlns:a16="http://schemas.microsoft.com/office/drawing/2014/main" id="{71C87B50-C60A-2B5B-31BD-5366AB8FAF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16388" name="Zástupný symbol pro číslo snímku 3">
            <a:extLst>
              <a:ext uri="{FF2B5EF4-FFF2-40B4-BE49-F238E27FC236}">
                <a16:creationId xmlns:a16="http://schemas.microsoft.com/office/drawing/2014/main" id="{CC37D060-9EE2-355D-EBAF-8C2775C29F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69FE8B-9B9D-49EC-9F53-7FD0F43645ED}" type="slidenum">
              <a:rPr lang="cs-CZ" altLang="cs-CZ" smtClean="0"/>
              <a:pPr>
                <a:spcBef>
                  <a:spcPct val="0"/>
                </a:spcBef>
              </a:pPr>
              <a:t>8</a:t>
            </a:fld>
            <a:endParaRPr lang="cs-CZ" altLang="cs-CZ"/>
          </a:p>
        </p:txBody>
      </p:sp>
      <p:sp>
        <p:nvSpPr>
          <p:cNvPr id="16389" name="Zástupný symbol pro záhlaví 4">
            <a:extLst>
              <a:ext uri="{FF2B5EF4-FFF2-40B4-BE49-F238E27FC236}">
                <a16:creationId xmlns:a16="http://schemas.microsoft.com/office/drawing/2014/main" id="{8750BEF9-08C0-4831-B958-D5AC46C297E3}"/>
              </a:ext>
            </a:extLst>
          </p:cNvPr>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r>
              <a:rPr lang="cs-CZ" altLang="cs-CZ"/>
              <a:t>Elektronická učebnice - Základní škola Děčín VI, Na Stráni 879/2, příspěvková organizace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a:t>Klepnutím lze upravit styl předlohy nadpisů.</a:t>
            </a:r>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a:extLst>
              <a:ext uri="{FF2B5EF4-FFF2-40B4-BE49-F238E27FC236}">
                <a16:creationId xmlns:a16="http://schemas.microsoft.com/office/drawing/2014/main" id="{36F8C1C0-03F9-D008-D79D-A69E2DDCCCA7}"/>
              </a:ext>
            </a:extLst>
          </p:cNvPr>
          <p:cNvSpPr>
            <a:spLocks noGrp="1"/>
          </p:cNvSpPr>
          <p:nvPr>
            <p:ph type="dt" sz="half" idx="10"/>
          </p:nvPr>
        </p:nvSpPr>
        <p:spPr/>
        <p:txBody>
          <a:bodyPr/>
          <a:lstStyle>
            <a:lvl1pPr>
              <a:defRPr/>
            </a:lvl1pPr>
          </a:lstStyle>
          <a:p>
            <a:pPr>
              <a:defRPr/>
            </a:pPr>
            <a:fld id="{7C9903C3-6C3D-4000-838E-36592DAB4623}" type="datetime1">
              <a:rPr lang="cs-CZ"/>
              <a:pPr>
                <a:defRPr/>
              </a:pPr>
              <a:t>11.04.2024</a:t>
            </a:fld>
            <a:endParaRPr lang="cs-CZ"/>
          </a:p>
        </p:txBody>
      </p:sp>
      <p:sp>
        <p:nvSpPr>
          <p:cNvPr id="5" name="Zástupný symbol pro zápatí 4">
            <a:extLst>
              <a:ext uri="{FF2B5EF4-FFF2-40B4-BE49-F238E27FC236}">
                <a16:creationId xmlns:a16="http://schemas.microsoft.com/office/drawing/2014/main" id="{B7952A53-D174-1E1F-DFF4-15DA0DE7FB55}"/>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CE74EB5A-BE63-F95E-7652-D5C7421B0771}"/>
              </a:ext>
            </a:extLst>
          </p:cNvPr>
          <p:cNvSpPr>
            <a:spLocks noGrp="1"/>
          </p:cNvSpPr>
          <p:nvPr>
            <p:ph type="sldNum" sz="quarter" idx="12"/>
          </p:nvPr>
        </p:nvSpPr>
        <p:spPr/>
        <p:txBody>
          <a:bodyPr/>
          <a:lstStyle>
            <a:lvl1pPr>
              <a:defRPr/>
            </a:lvl1pPr>
          </a:lstStyle>
          <a:p>
            <a:pPr>
              <a:defRPr/>
            </a:pPr>
            <a:fld id="{51E67A4F-BA84-494B-B040-CEF70292DA3D}" type="slidenum">
              <a:rPr lang="cs-CZ" altLang="cs-CZ"/>
              <a:pPr>
                <a:defRPr/>
              </a:pPr>
              <a:t>‹#›</a:t>
            </a:fld>
            <a:endParaRPr lang="cs-CZ" altLang="cs-CZ"/>
          </a:p>
        </p:txBody>
      </p:sp>
    </p:spTree>
    <p:extLst>
      <p:ext uri="{BB962C8B-B14F-4D97-AF65-F5344CB8AC3E}">
        <p14:creationId xmlns:p14="http://schemas.microsoft.com/office/powerpoint/2010/main" val="2532662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78A990A-AE69-513C-829C-6E2549104973}"/>
              </a:ext>
            </a:extLst>
          </p:cNvPr>
          <p:cNvSpPr>
            <a:spLocks noGrp="1"/>
          </p:cNvSpPr>
          <p:nvPr>
            <p:ph type="dt" sz="half" idx="10"/>
          </p:nvPr>
        </p:nvSpPr>
        <p:spPr/>
        <p:txBody>
          <a:bodyPr/>
          <a:lstStyle>
            <a:lvl1pPr>
              <a:defRPr/>
            </a:lvl1pPr>
          </a:lstStyle>
          <a:p>
            <a:pPr>
              <a:defRPr/>
            </a:pPr>
            <a:fld id="{EEE98FF5-7815-4980-BFD3-C625F8385472}" type="datetime1">
              <a:rPr lang="cs-CZ"/>
              <a:pPr>
                <a:defRPr/>
              </a:pPr>
              <a:t>11.04.2024</a:t>
            </a:fld>
            <a:endParaRPr lang="cs-CZ"/>
          </a:p>
        </p:txBody>
      </p:sp>
      <p:sp>
        <p:nvSpPr>
          <p:cNvPr id="5" name="Zástupný symbol pro zápatí 4">
            <a:extLst>
              <a:ext uri="{FF2B5EF4-FFF2-40B4-BE49-F238E27FC236}">
                <a16:creationId xmlns:a16="http://schemas.microsoft.com/office/drawing/2014/main" id="{E9DFF653-6C2D-DCD8-251B-EA50EB07132F}"/>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0FD4FC0C-A701-7A01-2EB8-49F5BA500813}"/>
              </a:ext>
            </a:extLst>
          </p:cNvPr>
          <p:cNvSpPr>
            <a:spLocks noGrp="1"/>
          </p:cNvSpPr>
          <p:nvPr>
            <p:ph type="sldNum" sz="quarter" idx="12"/>
          </p:nvPr>
        </p:nvSpPr>
        <p:spPr/>
        <p:txBody>
          <a:bodyPr/>
          <a:lstStyle>
            <a:lvl1pPr>
              <a:defRPr/>
            </a:lvl1pPr>
          </a:lstStyle>
          <a:p>
            <a:pPr>
              <a:defRPr/>
            </a:pPr>
            <a:fld id="{2579881A-9C85-44C2-A2FC-E20AE11B1EFF}" type="slidenum">
              <a:rPr lang="cs-CZ" altLang="cs-CZ"/>
              <a:pPr>
                <a:defRPr/>
              </a:pPr>
              <a:t>‹#›</a:t>
            </a:fld>
            <a:endParaRPr lang="cs-CZ" altLang="cs-CZ"/>
          </a:p>
        </p:txBody>
      </p:sp>
    </p:spTree>
    <p:extLst>
      <p:ext uri="{BB962C8B-B14F-4D97-AF65-F5344CB8AC3E}">
        <p14:creationId xmlns:p14="http://schemas.microsoft.com/office/powerpoint/2010/main" val="2614348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231A0EF-0CB0-922F-595D-898CB39FFA1F}"/>
              </a:ext>
            </a:extLst>
          </p:cNvPr>
          <p:cNvSpPr>
            <a:spLocks noGrp="1"/>
          </p:cNvSpPr>
          <p:nvPr>
            <p:ph type="dt" sz="half" idx="10"/>
          </p:nvPr>
        </p:nvSpPr>
        <p:spPr/>
        <p:txBody>
          <a:bodyPr/>
          <a:lstStyle>
            <a:lvl1pPr>
              <a:defRPr/>
            </a:lvl1pPr>
          </a:lstStyle>
          <a:p>
            <a:pPr>
              <a:defRPr/>
            </a:pPr>
            <a:fld id="{6BA13329-6C33-43FA-9390-46DAF3068F6D}" type="datetime1">
              <a:rPr lang="cs-CZ"/>
              <a:pPr>
                <a:defRPr/>
              </a:pPr>
              <a:t>11.04.2024</a:t>
            </a:fld>
            <a:endParaRPr lang="cs-CZ"/>
          </a:p>
        </p:txBody>
      </p:sp>
      <p:sp>
        <p:nvSpPr>
          <p:cNvPr id="5" name="Zástupný symbol pro zápatí 4">
            <a:extLst>
              <a:ext uri="{FF2B5EF4-FFF2-40B4-BE49-F238E27FC236}">
                <a16:creationId xmlns:a16="http://schemas.microsoft.com/office/drawing/2014/main" id="{B2823257-71FD-993E-8817-D6735D6BFEAA}"/>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5F7EA88C-E9ED-DC45-2C89-049A5D6BAE3A}"/>
              </a:ext>
            </a:extLst>
          </p:cNvPr>
          <p:cNvSpPr>
            <a:spLocks noGrp="1"/>
          </p:cNvSpPr>
          <p:nvPr>
            <p:ph type="sldNum" sz="quarter" idx="12"/>
          </p:nvPr>
        </p:nvSpPr>
        <p:spPr/>
        <p:txBody>
          <a:bodyPr/>
          <a:lstStyle>
            <a:lvl1pPr>
              <a:defRPr/>
            </a:lvl1pPr>
          </a:lstStyle>
          <a:p>
            <a:pPr>
              <a:defRPr/>
            </a:pPr>
            <a:fld id="{15AA6976-9850-495A-A5CB-2DDDA8C060FD}" type="slidenum">
              <a:rPr lang="cs-CZ" altLang="cs-CZ"/>
              <a:pPr>
                <a:defRPr/>
              </a:pPr>
              <a:t>‹#›</a:t>
            </a:fld>
            <a:endParaRPr lang="cs-CZ" altLang="cs-CZ"/>
          </a:p>
        </p:txBody>
      </p:sp>
    </p:spTree>
    <p:extLst>
      <p:ext uri="{BB962C8B-B14F-4D97-AF65-F5344CB8AC3E}">
        <p14:creationId xmlns:p14="http://schemas.microsoft.com/office/powerpoint/2010/main" val="160381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8DBE059-6CDE-7CF9-C018-C67E83B063F3}"/>
              </a:ext>
            </a:extLst>
          </p:cNvPr>
          <p:cNvSpPr>
            <a:spLocks noGrp="1"/>
          </p:cNvSpPr>
          <p:nvPr>
            <p:ph type="dt" sz="half" idx="10"/>
          </p:nvPr>
        </p:nvSpPr>
        <p:spPr/>
        <p:txBody>
          <a:bodyPr/>
          <a:lstStyle>
            <a:lvl1pPr>
              <a:defRPr/>
            </a:lvl1pPr>
          </a:lstStyle>
          <a:p>
            <a:pPr>
              <a:defRPr/>
            </a:pPr>
            <a:fld id="{6BD01729-0047-47AA-A07D-E5FCC3F8B66E}" type="datetime1">
              <a:rPr lang="cs-CZ"/>
              <a:pPr>
                <a:defRPr/>
              </a:pPr>
              <a:t>11.04.2024</a:t>
            </a:fld>
            <a:endParaRPr lang="cs-CZ"/>
          </a:p>
        </p:txBody>
      </p:sp>
      <p:sp>
        <p:nvSpPr>
          <p:cNvPr id="5" name="Zástupný symbol pro zápatí 4">
            <a:extLst>
              <a:ext uri="{FF2B5EF4-FFF2-40B4-BE49-F238E27FC236}">
                <a16:creationId xmlns:a16="http://schemas.microsoft.com/office/drawing/2014/main" id="{ADADD5CE-71C3-CCB3-4A91-F21A395ADA76}"/>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05818B4A-91F0-53DE-B389-37D7E399B0DF}"/>
              </a:ext>
            </a:extLst>
          </p:cNvPr>
          <p:cNvSpPr>
            <a:spLocks noGrp="1"/>
          </p:cNvSpPr>
          <p:nvPr>
            <p:ph type="sldNum" sz="quarter" idx="12"/>
          </p:nvPr>
        </p:nvSpPr>
        <p:spPr/>
        <p:txBody>
          <a:bodyPr/>
          <a:lstStyle>
            <a:lvl1pPr>
              <a:defRPr/>
            </a:lvl1pPr>
          </a:lstStyle>
          <a:p>
            <a:pPr>
              <a:defRPr/>
            </a:pPr>
            <a:fld id="{796AE870-FDF6-4DD4-B3B3-E389B30D1DAC}" type="slidenum">
              <a:rPr lang="cs-CZ" altLang="cs-CZ"/>
              <a:pPr>
                <a:defRPr/>
              </a:pPr>
              <a:t>‹#›</a:t>
            </a:fld>
            <a:endParaRPr lang="cs-CZ" altLang="cs-CZ"/>
          </a:p>
        </p:txBody>
      </p:sp>
    </p:spTree>
    <p:extLst>
      <p:ext uri="{BB962C8B-B14F-4D97-AF65-F5344CB8AC3E}">
        <p14:creationId xmlns:p14="http://schemas.microsoft.com/office/powerpoint/2010/main" val="244126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a:extLst>
              <a:ext uri="{FF2B5EF4-FFF2-40B4-BE49-F238E27FC236}">
                <a16:creationId xmlns:a16="http://schemas.microsoft.com/office/drawing/2014/main" id="{7A79D85F-0FC5-EA70-DD19-2FD76814C355}"/>
              </a:ext>
            </a:extLst>
          </p:cNvPr>
          <p:cNvSpPr>
            <a:spLocks noGrp="1"/>
          </p:cNvSpPr>
          <p:nvPr>
            <p:ph type="dt" sz="half" idx="10"/>
          </p:nvPr>
        </p:nvSpPr>
        <p:spPr/>
        <p:txBody>
          <a:bodyPr/>
          <a:lstStyle>
            <a:lvl1pPr>
              <a:defRPr/>
            </a:lvl1pPr>
          </a:lstStyle>
          <a:p>
            <a:pPr>
              <a:defRPr/>
            </a:pPr>
            <a:fld id="{EDDE3763-E088-4516-A193-FAA20F3E3353}" type="datetime1">
              <a:rPr lang="cs-CZ"/>
              <a:pPr>
                <a:defRPr/>
              </a:pPr>
              <a:t>11.04.2024</a:t>
            </a:fld>
            <a:endParaRPr lang="cs-CZ"/>
          </a:p>
        </p:txBody>
      </p:sp>
      <p:sp>
        <p:nvSpPr>
          <p:cNvPr id="5" name="Zástupný symbol pro zápatí 4">
            <a:extLst>
              <a:ext uri="{FF2B5EF4-FFF2-40B4-BE49-F238E27FC236}">
                <a16:creationId xmlns:a16="http://schemas.microsoft.com/office/drawing/2014/main" id="{6AE32C6E-C637-B878-7CDD-C507039C333B}"/>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82D782CD-992F-A7B2-54A4-B7B0C4106AEC}"/>
              </a:ext>
            </a:extLst>
          </p:cNvPr>
          <p:cNvSpPr>
            <a:spLocks noGrp="1"/>
          </p:cNvSpPr>
          <p:nvPr>
            <p:ph type="sldNum" sz="quarter" idx="12"/>
          </p:nvPr>
        </p:nvSpPr>
        <p:spPr/>
        <p:txBody>
          <a:bodyPr/>
          <a:lstStyle>
            <a:lvl1pPr>
              <a:defRPr/>
            </a:lvl1pPr>
          </a:lstStyle>
          <a:p>
            <a:pPr>
              <a:defRPr/>
            </a:pPr>
            <a:fld id="{ABB9404A-02CC-47E5-94EC-B08A3E9F2F83}" type="slidenum">
              <a:rPr lang="cs-CZ" altLang="cs-CZ"/>
              <a:pPr>
                <a:defRPr/>
              </a:pPr>
              <a:t>‹#›</a:t>
            </a:fld>
            <a:endParaRPr lang="cs-CZ" altLang="cs-CZ"/>
          </a:p>
        </p:txBody>
      </p:sp>
    </p:spTree>
    <p:extLst>
      <p:ext uri="{BB962C8B-B14F-4D97-AF65-F5344CB8AC3E}">
        <p14:creationId xmlns:p14="http://schemas.microsoft.com/office/powerpoint/2010/main" val="18200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87327990-084D-7ECC-94A9-0D8766445D18}"/>
              </a:ext>
            </a:extLst>
          </p:cNvPr>
          <p:cNvSpPr>
            <a:spLocks noGrp="1"/>
          </p:cNvSpPr>
          <p:nvPr>
            <p:ph type="dt" sz="half" idx="10"/>
          </p:nvPr>
        </p:nvSpPr>
        <p:spPr/>
        <p:txBody>
          <a:bodyPr/>
          <a:lstStyle>
            <a:lvl1pPr>
              <a:defRPr/>
            </a:lvl1pPr>
          </a:lstStyle>
          <a:p>
            <a:pPr>
              <a:defRPr/>
            </a:pPr>
            <a:fld id="{9BDC4D7E-7B37-4084-ABBC-D2AE871C8FB5}" type="datetime1">
              <a:rPr lang="cs-CZ"/>
              <a:pPr>
                <a:defRPr/>
              </a:pPr>
              <a:t>11.04.2024</a:t>
            </a:fld>
            <a:endParaRPr lang="cs-CZ"/>
          </a:p>
        </p:txBody>
      </p:sp>
      <p:sp>
        <p:nvSpPr>
          <p:cNvPr id="6" name="Zástupný symbol pro zápatí 4">
            <a:extLst>
              <a:ext uri="{FF2B5EF4-FFF2-40B4-BE49-F238E27FC236}">
                <a16:creationId xmlns:a16="http://schemas.microsoft.com/office/drawing/2014/main" id="{375CB393-0E06-A48F-A6CD-B7A921327F92}"/>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09EB1A5F-0A85-1115-E58D-7FD99DDBA472}"/>
              </a:ext>
            </a:extLst>
          </p:cNvPr>
          <p:cNvSpPr>
            <a:spLocks noGrp="1"/>
          </p:cNvSpPr>
          <p:nvPr>
            <p:ph type="sldNum" sz="quarter" idx="12"/>
          </p:nvPr>
        </p:nvSpPr>
        <p:spPr/>
        <p:txBody>
          <a:bodyPr/>
          <a:lstStyle>
            <a:lvl1pPr>
              <a:defRPr/>
            </a:lvl1pPr>
          </a:lstStyle>
          <a:p>
            <a:pPr>
              <a:defRPr/>
            </a:pPr>
            <a:fld id="{CB69C6C9-3CFF-4951-BE67-D12BE0EA50CA}" type="slidenum">
              <a:rPr lang="cs-CZ" altLang="cs-CZ"/>
              <a:pPr>
                <a:defRPr/>
              </a:pPr>
              <a:t>‹#›</a:t>
            </a:fld>
            <a:endParaRPr lang="cs-CZ" altLang="cs-CZ"/>
          </a:p>
        </p:txBody>
      </p:sp>
    </p:spTree>
    <p:extLst>
      <p:ext uri="{BB962C8B-B14F-4D97-AF65-F5344CB8AC3E}">
        <p14:creationId xmlns:p14="http://schemas.microsoft.com/office/powerpoint/2010/main" val="1734892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a:extLst>
              <a:ext uri="{FF2B5EF4-FFF2-40B4-BE49-F238E27FC236}">
                <a16:creationId xmlns:a16="http://schemas.microsoft.com/office/drawing/2014/main" id="{E8FE85A2-CE16-D3DE-9E6E-A4E7DDEED4E2}"/>
              </a:ext>
            </a:extLst>
          </p:cNvPr>
          <p:cNvSpPr>
            <a:spLocks noGrp="1"/>
          </p:cNvSpPr>
          <p:nvPr>
            <p:ph type="dt" sz="half" idx="10"/>
          </p:nvPr>
        </p:nvSpPr>
        <p:spPr/>
        <p:txBody>
          <a:bodyPr/>
          <a:lstStyle>
            <a:lvl1pPr>
              <a:defRPr/>
            </a:lvl1pPr>
          </a:lstStyle>
          <a:p>
            <a:pPr>
              <a:defRPr/>
            </a:pPr>
            <a:fld id="{AE2897DF-B66B-4248-A628-8F32B3221623}" type="datetime1">
              <a:rPr lang="cs-CZ"/>
              <a:pPr>
                <a:defRPr/>
              </a:pPr>
              <a:t>11.04.2024</a:t>
            </a:fld>
            <a:endParaRPr lang="cs-CZ"/>
          </a:p>
        </p:txBody>
      </p:sp>
      <p:sp>
        <p:nvSpPr>
          <p:cNvPr id="8" name="Zástupný symbol pro zápatí 4">
            <a:extLst>
              <a:ext uri="{FF2B5EF4-FFF2-40B4-BE49-F238E27FC236}">
                <a16:creationId xmlns:a16="http://schemas.microsoft.com/office/drawing/2014/main" id="{5B07BA0A-E91F-350F-7496-E0FE3F23C6E6}"/>
              </a:ext>
            </a:extLst>
          </p:cNvPr>
          <p:cNvSpPr>
            <a:spLocks noGrp="1"/>
          </p:cNvSpPr>
          <p:nvPr>
            <p:ph type="ftr" sz="quarter" idx="11"/>
          </p:nvPr>
        </p:nvSpPr>
        <p:spPr/>
        <p:txBody>
          <a:bodyPr/>
          <a:lstStyle>
            <a:lvl1pPr>
              <a:defRPr/>
            </a:lvl1pPr>
          </a:lstStyle>
          <a:p>
            <a:pPr>
              <a:defRPr/>
            </a:pPr>
            <a:endParaRPr lang="cs-CZ"/>
          </a:p>
        </p:txBody>
      </p:sp>
      <p:sp>
        <p:nvSpPr>
          <p:cNvPr id="9" name="Zástupný symbol pro číslo snímku 5">
            <a:extLst>
              <a:ext uri="{FF2B5EF4-FFF2-40B4-BE49-F238E27FC236}">
                <a16:creationId xmlns:a16="http://schemas.microsoft.com/office/drawing/2014/main" id="{D906001D-21FC-F5EE-A8A1-C8140E5237FD}"/>
              </a:ext>
            </a:extLst>
          </p:cNvPr>
          <p:cNvSpPr>
            <a:spLocks noGrp="1"/>
          </p:cNvSpPr>
          <p:nvPr>
            <p:ph type="sldNum" sz="quarter" idx="12"/>
          </p:nvPr>
        </p:nvSpPr>
        <p:spPr/>
        <p:txBody>
          <a:bodyPr/>
          <a:lstStyle>
            <a:lvl1pPr>
              <a:defRPr/>
            </a:lvl1pPr>
          </a:lstStyle>
          <a:p>
            <a:pPr>
              <a:defRPr/>
            </a:pPr>
            <a:fld id="{AB4072C2-70BA-4412-A7C5-EF34CA0DF1E4}" type="slidenum">
              <a:rPr lang="cs-CZ" altLang="cs-CZ"/>
              <a:pPr>
                <a:defRPr/>
              </a:pPr>
              <a:t>‹#›</a:t>
            </a:fld>
            <a:endParaRPr lang="cs-CZ" altLang="cs-CZ"/>
          </a:p>
        </p:txBody>
      </p:sp>
    </p:spTree>
    <p:extLst>
      <p:ext uri="{BB962C8B-B14F-4D97-AF65-F5344CB8AC3E}">
        <p14:creationId xmlns:p14="http://schemas.microsoft.com/office/powerpoint/2010/main" val="2051925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a:extLst>
              <a:ext uri="{FF2B5EF4-FFF2-40B4-BE49-F238E27FC236}">
                <a16:creationId xmlns:a16="http://schemas.microsoft.com/office/drawing/2014/main" id="{62B9EE33-085D-81AD-AF2D-65FB77B44239}"/>
              </a:ext>
            </a:extLst>
          </p:cNvPr>
          <p:cNvSpPr>
            <a:spLocks noGrp="1"/>
          </p:cNvSpPr>
          <p:nvPr>
            <p:ph type="dt" sz="half" idx="10"/>
          </p:nvPr>
        </p:nvSpPr>
        <p:spPr/>
        <p:txBody>
          <a:bodyPr/>
          <a:lstStyle>
            <a:lvl1pPr>
              <a:defRPr/>
            </a:lvl1pPr>
          </a:lstStyle>
          <a:p>
            <a:pPr>
              <a:defRPr/>
            </a:pPr>
            <a:fld id="{349C6040-050B-40FA-8F6F-5B6AE11819CA}" type="datetime1">
              <a:rPr lang="cs-CZ"/>
              <a:pPr>
                <a:defRPr/>
              </a:pPr>
              <a:t>11.04.2024</a:t>
            </a:fld>
            <a:endParaRPr lang="cs-CZ"/>
          </a:p>
        </p:txBody>
      </p:sp>
      <p:sp>
        <p:nvSpPr>
          <p:cNvPr id="4" name="Zástupný symbol pro zápatí 4">
            <a:extLst>
              <a:ext uri="{FF2B5EF4-FFF2-40B4-BE49-F238E27FC236}">
                <a16:creationId xmlns:a16="http://schemas.microsoft.com/office/drawing/2014/main" id="{ADD1875E-C3AA-169A-16E0-6306502189E7}"/>
              </a:ext>
            </a:extLst>
          </p:cNvPr>
          <p:cNvSpPr>
            <a:spLocks noGrp="1"/>
          </p:cNvSpPr>
          <p:nvPr>
            <p:ph type="ftr" sz="quarter" idx="11"/>
          </p:nvPr>
        </p:nvSpPr>
        <p:spPr/>
        <p:txBody>
          <a:bodyPr/>
          <a:lstStyle>
            <a:lvl1pPr>
              <a:defRPr/>
            </a:lvl1pPr>
          </a:lstStyle>
          <a:p>
            <a:pPr>
              <a:defRPr/>
            </a:pPr>
            <a:endParaRPr lang="cs-CZ"/>
          </a:p>
        </p:txBody>
      </p:sp>
      <p:sp>
        <p:nvSpPr>
          <p:cNvPr id="5" name="Zástupný symbol pro číslo snímku 5">
            <a:extLst>
              <a:ext uri="{FF2B5EF4-FFF2-40B4-BE49-F238E27FC236}">
                <a16:creationId xmlns:a16="http://schemas.microsoft.com/office/drawing/2014/main" id="{869C7FBB-118A-E784-BBB1-D097EA5A6A9D}"/>
              </a:ext>
            </a:extLst>
          </p:cNvPr>
          <p:cNvSpPr>
            <a:spLocks noGrp="1"/>
          </p:cNvSpPr>
          <p:nvPr>
            <p:ph type="sldNum" sz="quarter" idx="12"/>
          </p:nvPr>
        </p:nvSpPr>
        <p:spPr/>
        <p:txBody>
          <a:bodyPr/>
          <a:lstStyle>
            <a:lvl1pPr>
              <a:defRPr/>
            </a:lvl1pPr>
          </a:lstStyle>
          <a:p>
            <a:pPr>
              <a:defRPr/>
            </a:pPr>
            <a:fld id="{FFD254A6-0383-40B3-9EA6-DEB25C09F8E0}" type="slidenum">
              <a:rPr lang="cs-CZ" altLang="cs-CZ"/>
              <a:pPr>
                <a:defRPr/>
              </a:pPr>
              <a:t>‹#›</a:t>
            </a:fld>
            <a:endParaRPr lang="cs-CZ" altLang="cs-CZ"/>
          </a:p>
        </p:txBody>
      </p:sp>
    </p:spTree>
    <p:extLst>
      <p:ext uri="{BB962C8B-B14F-4D97-AF65-F5344CB8AC3E}">
        <p14:creationId xmlns:p14="http://schemas.microsoft.com/office/powerpoint/2010/main" val="89548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BBDF7C64-7824-C13E-18F0-52561681E5EE}"/>
              </a:ext>
            </a:extLst>
          </p:cNvPr>
          <p:cNvSpPr>
            <a:spLocks noGrp="1"/>
          </p:cNvSpPr>
          <p:nvPr>
            <p:ph type="dt" sz="half" idx="10"/>
          </p:nvPr>
        </p:nvSpPr>
        <p:spPr/>
        <p:txBody>
          <a:bodyPr/>
          <a:lstStyle>
            <a:lvl1pPr>
              <a:defRPr/>
            </a:lvl1pPr>
          </a:lstStyle>
          <a:p>
            <a:pPr>
              <a:defRPr/>
            </a:pPr>
            <a:fld id="{A764E83A-A90C-4645-BF0F-624E4A08F5F7}" type="datetime1">
              <a:rPr lang="cs-CZ"/>
              <a:pPr>
                <a:defRPr/>
              </a:pPr>
              <a:t>11.04.2024</a:t>
            </a:fld>
            <a:endParaRPr lang="cs-CZ"/>
          </a:p>
        </p:txBody>
      </p:sp>
      <p:sp>
        <p:nvSpPr>
          <p:cNvPr id="3" name="Zástupný symbol pro zápatí 4">
            <a:extLst>
              <a:ext uri="{FF2B5EF4-FFF2-40B4-BE49-F238E27FC236}">
                <a16:creationId xmlns:a16="http://schemas.microsoft.com/office/drawing/2014/main" id="{AB2009B8-C6D1-832C-0522-A11913D9E311}"/>
              </a:ext>
            </a:extLst>
          </p:cNvPr>
          <p:cNvSpPr>
            <a:spLocks noGrp="1"/>
          </p:cNvSpPr>
          <p:nvPr>
            <p:ph type="ftr" sz="quarter" idx="11"/>
          </p:nvPr>
        </p:nvSpPr>
        <p:spPr/>
        <p:txBody>
          <a:bodyPr/>
          <a:lstStyle>
            <a:lvl1pPr>
              <a:defRPr/>
            </a:lvl1pPr>
          </a:lstStyle>
          <a:p>
            <a:pPr>
              <a:defRPr/>
            </a:pPr>
            <a:endParaRPr lang="cs-CZ"/>
          </a:p>
        </p:txBody>
      </p:sp>
      <p:sp>
        <p:nvSpPr>
          <p:cNvPr id="4" name="Zástupný symbol pro číslo snímku 5">
            <a:extLst>
              <a:ext uri="{FF2B5EF4-FFF2-40B4-BE49-F238E27FC236}">
                <a16:creationId xmlns:a16="http://schemas.microsoft.com/office/drawing/2014/main" id="{DB4104E6-833D-3000-7495-906A1445E64D}"/>
              </a:ext>
            </a:extLst>
          </p:cNvPr>
          <p:cNvSpPr>
            <a:spLocks noGrp="1"/>
          </p:cNvSpPr>
          <p:nvPr>
            <p:ph type="sldNum" sz="quarter" idx="12"/>
          </p:nvPr>
        </p:nvSpPr>
        <p:spPr/>
        <p:txBody>
          <a:bodyPr/>
          <a:lstStyle>
            <a:lvl1pPr>
              <a:defRPr/>
            </a:lvl1pPr>
          </a:lstStyle>
          <a:p>
            <a:pPr>
              <a:defRPr/>
            </a:pPr>
            <a:fld id="{E9F927B6-E165-4EA3-AE4B-62F95F7E4480}" type="slidenum">
              <a:rPr lang="cs-CZ" altLang="cs-CZ"/>
              <a:pPr>
                <a:defRPr/>
              </a:pPr>
              <a:t>‹#›</a:t>
            </a:fld>
            <a:endParaRPr lang="cs-CZ" altLang="cs-CZ"/>
          </a:p>
        </p:txBody>
      </p:sp>
    </p:spTree>
    <p:extLst>
      <p:ext uri="{BB962C8B-B14F-4D97-AF65-F5344CB8AC3E}">
        <p14:creationId xmlns:p14="http://schemas.microsoft.com/office/powerpoint/2010/main" val="116246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a:extLst>
              <a:ext uri="{FF2B5EF4-FFF2-40B4-BE49-F238E27FC236}">
                <a16:creationId xmlns:a16="http://schemas.microsoft.com/office/drawing/2014/main" id="{E588BFA2-2C85-EA02-E3E3-09B2DBDCE0DA}"/>
              </a:ext>
            </a:extLst>
          </p:cNvPr>
          <p:cNvSpPr>
            <a:spLocks noGrp="1"/>
          </p:cNvSpPr>
          <p:nvPr>
            <p:ph type="dt" sz="half" idx="10"/>
          </p:nvPr>
        </p:nvSpPr>
        <p:spPr/>
        <p:txBody>
          <a:bodyPr/>
          <a:lstStyle>
            <a:lvl1pPr>
              <a:defRPr/>
            </a:lvl1pPr>
          </a:lstStyle>
          <a:p>
            <a:pPr>
              <a:defRPr/>
            </a:pPr>
            <a:fld id="{EDB491E6-9B14-469C-9554-D893B9F9B33C}" type="datetime1">
              <a:rPr lang="cs-CZ"/>
              <a:pPr>
                <a:defRPr/>
              </a:pPr>
              <a:t>11.04.2024</a:t>
            </a:fld>
            <a:endParaRPr lang="cs-CZ"/>
          </a:p>
        </p:txBody>
      </p:sp>
      <p:sp>
        <p:nvSpPr>
          <p:cNvPr id="6" name="Zástupný symbol pro zápatí 4">
            <a:extLst>
              <a:ext uri="{FF2B5EF4-FFF2-40B4-BE49-F238E27FC236}">
                <a16:creationId xmlns:a16="http://schemas.microsoft.com/office/drawing/2014/main" id="{A8FDF651-28E3-AA56-D15E-0DC256942BEC}"/>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AEE3BB2E-735C-1DF9-921A-3B0C18CF7482}"/>
              </a:ext>
            </a:extLst>
          </p:cNvPr>
          <p:cNvSpPr>
            <a:spLocks noGrp="1"/>
          </p:cNvSpPr>
          <p:nvPr>
            <p:ph type="sldNum" sz="quarter" idx="12"/>
          </p:nvPr>
        </p:nvSpPr>
        <p:spPr/>
        <p:txBody>
          <a:bodyPr/>
          <a:lstStyle>
            <a:lvl1pPr>
              <a:defRPr/>
            </a:lvl1pPr>
          </a:lstStyle>
          <a:p>
            <a:pPr>
              <a:defRPr/>
            </a:pPr>
            <a:fld id="{79FA6577-F213-46C1-A396-01D71048700B}" type="slidenum">
              <a:rPr lang="cs-CZ" altLang="cs-CZ"/>
              <a:pPr>
                <a:defRPr/>
              </a:pPr>
              <a:t>‹#›</a:t>
            </a:fld>
            <a:endParaRPr lang="cs-CZ" altLang="cs-CZ"/>
          </a:p>
        </p:txBody>
      </p:sp>
    </p:spTree>
    <p:extLst>
      <p:ext uri="{BB962C8B-B14F-4D97-AF65-F5344CB8AC3E}">
        <p14:creationId xmlns:p14="http://schemas.microsoft.com/office/powerpoint/2010/main" val="77836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a:extLst>
              <a:ext uri="{FF2B5EF4-FFF2-40B4-BE49-F238E27FC236}">
                <a16:creationId xmlns:a16="http://schemas.microsoft.com/office/drawing/2014/main" id="{CFC05386-F523-44E8-91FF-0CE3F9146846}"/>
              </a:ext>
            </a:extLst>
          </p:cNvPr>
          <p:cNvSpPr>
            <a:spLocks noGrp="1"/>
          </p:cNvSpPr>
          <p:nvPr>
            <p:ph type="dt" sz="half" idx="10"/>
          </p:nvPr>
        </p:nvSpPr>
        <p:spPr/>
        <p:txBody>
          <a:bodyPr/>
          <a:lstStyle>
            <a:lvl1pPr>
              <a:defRPr/>
            </a:lvl1pPr>
          </a:lstStyle>
          <a:p>
            <a:pPr>
              <a:defRPr/>
            </a:pPr>
            <a:fld id="{FB18C152-6A36-484B-B5BB-A5A5AD564D7E}" type="datetime1">
              <a:rPr lang="cs-CZ"/>
              <a:pPr>
                <a:defRPr/>
              </a:pPr>
              <a:t>11.04.2024</a:t>
            </a:fld>
            <a:endParaRPr lang="cs-CZ"/>
          </a:p>
        </p:txBody>
      </p:sp>
      <p:sp>
        <p:nvSpPr>
          <p:cNvPr id="6" name="Zástupný symbol pro zápatí 4">
            <a:extLst>
              <a:ext uri="{FF2B5EF4-FFF2-40B4-BE49-F238E27FC236}">
                <a16:creationId xmlns:a16="http://schemas.microsoft.com/office/drawing/2014/main" id="{6DC08EAC-635C-AFFB-3A16-0A1A57D38CD3}"/>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27CBD8DB-66AB-0FBA-FCC5-F8D8DEC64438}"/>
              </a:ext>
            </a:extLst>
          </p:cNvPr>
          <p:cNvSpPr>
            <a:spLocks noGrp="1"/>
          </p:cNvSpPr>
          <p:nvPr>
            <p:ph type="sldNum" sz="quarter" idx="12"/>
          </p:nvPr>
        </p:nvSpPr>
        <p:spPr/>
        <p:txBody>
          <a:bodyPr/>
          <a:lstStyle>
            <a:lvl1pPr>
              <a:defRPr/>
            </a:lvl1pPr>
          </a:lstStyle>
          <a:p>
            <a:pPr>
              <a:defRPr/>
            </a:pPr>
            <a:fld id="{6FB41826-4E0B-435F-8412-E910DE5B107F}" type="slidenum">
              <a:rPr lang="cs-CZ" altLang="cs-CZ"/>
              <a:pPr>
                <a:defRPr/>
              </a:pPr>
              <a:t>‹#›</a:t>
            </a:fld>
            <a:endParaRPr lang="cs-CZ" altLang="cs-CZ"/>
          </a:p>
        </p:txBody>
      </p:sp>
    </p:spTree>
    <p:extLst>
      <p:ext uri="{BB962C8B-B14F-4D97-AF65-F5344CB8AC3E}">
        <p14:creationId xmlns:p14="http://schemas.microsoft.com/office/powerpoint/2010/main" val="321834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F1DE"/>
        </a:solidFill>
        <a:effectLst/>
      </p:bgPr>
    </p:bg>
    <p:spTree>
      <p:nvGrpSpPr>
        <p:cNvPr id="1" name=""/>
        <p:cNvGrpSpPr/>
        <p:nvPr/>
      </p:nvGrpSpPr>
      <p:grpSpPr>
        <a:xfrm>
          <a:off x="0" y="0"/>
          <a:ext cx="0" cy="0"/>
          <a:chOff x="0" y="0"/>
          <a:chExt cx="0" cy="0"/>
        </a:xfrm>
      </p:grpSpPr>
      <p:sp>
        <p:nvSpPr>
          <p:cNvPr id="1026" name="Zástupný symbol pro nadpis 1">
            <a:extLst>
              <a:ext uri="{FF2B5EF4-FFF2-40B4-BE49-F238E27FC236}">
                <a16:creationId xmlns:a16="http://schemas.microsoft.com/office/drawing/2014/main" id="{693BDD72-10AA-2DCE-FC55-370F95D73AF4}"/>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a:extLst>
              <a:ext uri="{FF2B5EF4-FFF2-40B4-BE49-F238E27FC236}">
                <a16:creationId xmlns:a16="http://schemas.microsoft.com/office/drawing/2014/main" id="{94E8EF25-315C-9D58-A426-B519AEF85B72}"/>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a:extLst>
              <a:ext uri="{FF2B5EF4-FFF2-40B4-BE49-F238E27FC236}">
                <a16:creationId xmlns:a16="http://schemas.microsoft.com/office/drawing/2014/main" id="{E7F6713E-1ABA-FE9D-4D22-11C264CA7459}"/>
              </a:ext>
            </a:extLst>
          </p:cNvPr>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035856E6-DC29-43D7-BB71-ADD7517C9BAD}" type="datetime1">
              <a:rPr lang="cs-CZ"/>
              <a:pPr>
                <a:defRPr/>
              </a:pPr>
              <a:t>11.04.2024</a:t>
            </a:fld>
            <a:endParaRPr lang="cs-CZ"/>
          </a:p>
        </p:txBody>
      </p:sp>
      <p:sp>
        <p:nvSpPr>
          <p:cNvPr id="5" name="Zástupný symbol pro zápatí 4">
            <a:extLst>
              <a:ext uri="{FF2B5EF4-FFF2-40B4-BE49-F238E27FC236}">
                <a16:creationId xmlns:a16="http://schemas.microsoft.com/office/drawing/2014/main" id="{851587CE-0926-F641-3E30-AF35C104BBF2}"/>
              </a:ext>
            </a:extLst>
          </p:cNvPr>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a:extLst>
              <a:ext uri="{FF2B5EF4-FFF2-40B4-BE49-F238E27FC236}">
                <a16:creationId xmlns:a16="http://schemas.microsoft.com/office/drawing/2014/main" id="{A75B5189-FF8D-A17D-BE21-C4571F411EF7}"/>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16828CD8-6CBC-4E31-AAD9-0AFB79E78096}"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a:extLst>
              <a:ext uri="{FF2B5EF4-FFF2-40B4-BE49-F238E27FC236}">
                <a16:creationId xmlns:a16="http://schemas.microsoft.com/office/drawing/2014/main" id="{D107D90F-26A5-030C-2542-67043119DDFC}"/>
              </a:ext>
            </a:extLst>
          </p:cNvPr>
          <p:cNvSpPr>
            <a:spLocks noGrp="1"/>
          </p:cNvSpPr>
          <p:nvPr>
            <p:ph type="ctrTitle"/>
          </p:nvPr>
        </p:nvSpPr>
        <p:spPr>
          <a:xfrm>
            <a:off x="685800" y="1598613"/>
            <a:ext cx="7772400" cy="1101725"/>
          </a:xfrm>
        </p:spPr>
        <p:txBody>
          <a:bodyPr/>
          <a:lstStyle/>
          <a:p>
            <a:r>
              <a:rPr lang="cs-CZ" altLang="cs-CZ"/>
              <a:t>Česká republika</a:t>
            </a:r>
          </a:p>
        </p:txBody>
      </p:sp>
      <p:sp>
        <p:nvSpPr>
          <p:cNvPr id="3" name="Podnadpis 2">
            <a:extLst>
              <a:ext uri="{FF2B5EF4-FFF2-40B4-BE49-F238E27FC236}">
                <a16:creationId xmlns:a16="http://schemas.microsoft.com/office/drawing/2014/main" id="{3D16C24E-C26D-CF1F-0687-A2A55D446598}"/>
              </a:ext>
            </a:extLst>
          </p:cNvPr>
          <p:cNvSpPr>
            <a:spLocks noGrp="1"/>
          </p:cNvSpPr>
          <p:nvPr>
            <p:ph type="subTitle" idx="1"/>
          </p:nvPr>
        </p:nvSpPr>
        <p:spPr/>
        <p:txBody>
          <a:bodyPr/>
          <a:lstStyle/>
          <a:p>
            <a:pPr>
              <a:defRPr/>
            </a:pPr>
            <a:r>
              <a:rPr lang="cs-CZ" dirty="0"/>
              <a:t>5. třída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3">
            <a:extLst>
              <a:ext uri="{FF2B5EF4-FFF2-40B4-BE49-F238E27FC236}">
                <a16:creationId xmlns:a16="http://schemas.microsoft.com/office/drawing/2014/main" id="{5690F569-97A5-AFA1-F941-2257B0418293}"/>
              </a:ext>
            </a:extLst>
          </p:cNvPr>
          <p:cNvSpPr>
            <a:spLocks noGrp="1"/>
          </p:cNvSpPr>
          <p:nvPr>
            <p:ph type="title"/>
          </p:nvPr>
        </p:nvSpPr>
        <p:spPr/>
        <p:txBody>
          <a:bodyPr/>
          <a:lstStyle/>
          <a:p>
            <a:r>
              <a:rPr lang="cs-CZ" altLang="cs-CZ"/>
              <a:t>Správné podtrhněte:</a:t>
            </a:r>
          </a:p>
        </p:txBody>
      </p:sp>
      <p:sp>
        <p:nvSpPr>
          <p:cNvPr id="5123" name="Zástupný symbol pro obsah 4">
            <a:extLst>
              <a:ext uri="{FF2B5EF4-FFF2-40B4-BE49-F238E27FC236}">
                <a16:creationId xmlns:a16="http://schemas.microsoft.com/office/drawing/2014/main" id="{3EA7816D-DC17-0AEA-C908-CE2520A486AB}"/>
              </a:ext>
            </a:extLst>
          </p:cNvPr>
          <p:cNvSpPr>
            <a:spLocks noGrp="1"/>
          </p:cNvSpPr>
          <p:nvPr>
            <p:ph idx="1"/>
          </p:nvPr>
        </p:nvSpPr>
        <p:spPr/>
        <p:txBody>
          <a:bodyPr/>
          <a:lstStyle/>
          <a:p>
            <a:r>
              <a:rPr lang="cs-CZ" altLang="cs-CZ"/>
              <a:t>Česká republika leží v Evropě – v Africe –                 v Asii.</a:t>
            </a:r>
          </a:p>
          <a:p>
            <a:r>
              <a:rPr lang="cs-CZ" altLang="cs-CZ"/>
              <a:t>Je obklopena Severním mořem – Černým mořem – pevninou.</a:t>
            </a:r>
          </a:p>
          <a:p>
            <a:r>
              <a:rPr lang="cs-CZ" altLang="cs-CZ"/>
              <a:t>Od území sousedních států je oddělena mořem – státní hranicí.</a:t>
            </a:r>
          </a:p>
          <a:p>
            <a:r>
              <a:rPr lang="cs-CZ" altLang="cs-CZ"/>
              <a:t>Je to přímořský stát – vnitrozemský stát.</a:t>
            </a:r>
          </a:p>
        </p:txBody>
      </p:sp>
      <p:pic>
        <p:nvPicPr>
          <p:cNvPr id="5124" name="Obrázek 1">
            <a:extLst>
              <a:ext uri="{FF2B5EF4-FFF2-40B4-BE49-F238E27FC236}">
                <a16:creationId xmlns:a16="http://schemas.microsoft.com/office/drawing/2014/main" id="{87858CFB-E202-E653-11D9-C0E6EC4869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550" y="555625"/>
            <a:ext cx="5153025" cy="435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3">
            <a:extLst>
              <a:ext uri="{FF2B5EF4-FFF2-40B4-BE49-F238E27FC236}">
                <a16:creationId xmlns:a16="http://schemas.microsoft.com/office/drawing/2014/main" id="{A2CDA7A5-FF26-DE0F-C250-8D8941C0659D}"/>
              </a:ext>
            </a:extLst>
          </p:cNvPr>
          <p:cNvSpPr>
            <a:spLocks noGrp="1"/>
          </p:cNvSpPr>
          <p:nvPr>
            <p:ph type="title"/>
          </p:nvPr>
        </p:nvSpPr>
        <p:spPr/>
        <p:txBody>
          <a:bodyPr/>
          <a:lstStyle/>
          <a:p>
            <a:r>
              <a:rPr lang="cs-CZ" altLang="cs-CZ"/>
              <a:t>Správné řešení:</a:t>
            </a:r>
          </a:p>
        </p:txBody>
      </p:sp>
      <p:sp>
        <p:nvSpPr>
          <p:cNvPr id="5" name="Zástupný symbol pro obsah 4">
            <a:extLst>
              <a:ext uri="{FF2B5EF4-FFF2-40B4-BE49-F238E27FC236}">
                <a16:creationId xmlns:a16="http://schemas.microsoft.com/office/drawing/2014/main" id="{89FA6A83-CF84-2D20-68F8-138B8A708827}"/>
              </a:ext>
            </a:extLst>
          </p:cNvPr>
          <p:cNvSpPr>
            <a:spLocks noGrp="1"/>
          </p:cNvSpPr>
          <p:nvPr>
            <p:ph idx="1"/>
          </p:nvPr>
        </p:nvSpPr>
        <p:spPr/>
        <p:txBody>
          <a:bodyPr/>
          <a:lstStyle/>
          <a:p>
            <a:pPr>
              <a:defRPr/>
            </a:pPr>
            <a:r>
              <a:rPr lang="cs-CZ" dirty="0"/>
              <a:t>Česká republika leží v </a:t>
            </a:r>
            <a:r>
              <a:rPr lang="cs-CZ" u="sng" dirty="0"/>
              <a:t>Evropě</a:t>
            </a:r>
            <a:r>
              <a:rPr lang="cs-CZ" dirty="0"/>
              <a:t> – v Africe </a:t>
            </a:r>
            <a:r>
              <a:rPr lang="cs-CZ"/>
              <a:t>– </a:t>
            </a:r>
          </a:p>
          <a:p>
            <a:pPr marL="0" indent="0">
              <a:buFont typeface="Arial" panose="020B0604020202020204" pitchFamily="34" charset="0"/>
              <a:buNone/>
              <a:defRPr/>
            </a:pPr>
            <a:r>
              <a:rPr lang="cs-CZ"/>
              <a:t>v </a:t>
            </a:r>
            <a:r>
              <a:rPr lang="cs-CZ" dirty="0"/>
              <a:t>Asii.</a:t>
            </a:r>
          </a:p>
          <a:p>
            <a:pPr>
              <a:defRPr/>
            </a:pPr>
            <a:r>
              <a:rPr lang="cs-CZ" dirty="0"/>
              <a:t>Je obklopena Severním mořem – Černým mořem – </a:t>
            </a:r>
            <a:r>
              <a:rPr lang="cs-CZ" u="sng" dirty="0"/>
              <a:t>pevninou</a:t>
            </a:r>
            <a:r>
              <a:rPr lang="cs-CZ" dirty="0"/>
              <a:t>.</a:t>
            </a:r>
          </a:p>
          <a:p>
            <a:pPr>
              <a:defRPr/>
            </a:pPr>
            <a:r>
              <a:rPr lang="cs-CZ" dirty="0"/>
              <a:t>Od území sousedních států je oddělena mořem – </a:t>
            </a:r>
            <a:r>
              <a:rPr lang="cs-CZ" u="sng" dirty="0"/>
              <a:t>státní hranicí</a:t>
            </a:r>
            <a:r>
              <a:rPr lang="cs-CZ" dirty="0"/>
              <a:t>.</a:t>
            </a:r>
          </a:p>
          <a:p>
            <a:pPr>
              <a:defRPr/>
            </a:pPr>
            <a:r>
              <a:rPr lang="cs-CZ" dirty="0"/>
              <a:t>Je to přímořský stát – </a:t>
            </a:r>
            <a:r>
              <a:rPr lang="cs-CZ" u="sng" dirty="0"/>
              <a:t>vnitrozemský stát</a:t>
            </a:r>
            <a:r>
              <a:rPr lang="cs-CZ" dirty="0"/>
              <a:t>.</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a:extLst>
              <a:ext uri="{FF2B5EF4-FFF2-40B4-BE49-F238E27FC236}">
                <a16:creationId xmlns:a16="http://schemas.microsoft.com/office/drawing/2014/main" id="{3A1EFAB4-4995-E57D-3957-103FC201C043}"/>
              </a:ext>
            </a:extLst>
          </p:cNvPr>
          <p:cNvSpPr>
            <a:spLocks noGrp="1"/>
          </p:cNvSpPr>
          <p:nvPr>
            <p:ph type="ctrTitle"/>
          </p:nvPr>
        </p:nvSpPr>
        <p:spPr>
          <a:xfrm>
            <a:off x="25400" y="492125"/>
            <a:ext cx="5410200" cy="593725"/>
          </a:xfrm>
        </p:spPr>
        <p:txBody>
          <a:bodyPr/>
          <a:lstStyle/>
          <a:p>
            <a:pPr algn="l" eaLnBrk="1" hangingPunct="1"/>
            <a:r>
              <a:rPr lang="cs-CZ" altLang="cs-CZ" sz="2500" b="1">
                <a:latin typeface="Times New Roman" panose="02020603050405020304" pitchFamily="18" charset="0"/>
                <a:cs typeface="Times New Roman" panose="02020603050405020304" pitchFamily="18" charset="0"/>
              </a:rPr>
              <a:t> Povrch ČR</a:t>
            </a:r>
          </a:p>
        </p:txBody>
      </p:sp>
      <p:sp>
        <p:nvSpPr>
          <p:cNvPr id="24" name="TextovéPole 23">
            <a:extLst>
              <a:ext uri="{FF2B5EF4-FFF2-40B4-BE49-F238E27FC236}">
                <a16:creationId xmlns:a16="http://schemas.microsoft.com/office/drawing/2014/main" id="{22F166D6-8F21-E2A8-C161-B50622563AD6}"/>
              </a:ext>
            </a:extLst>
          </p:cNvPr>
          <p:cNvSpPr txBox="1"/>
          <p:nvPr/>
        </p:nvSpPr>
        <p:spPr>
          <a:xfrm>
            <a:off x="0" y="0"/>
            <a:ext cx="9144000" cy="246063"/>
          </a:xfrm>
          <a:prstGeom prst="rect">
            <a:avLst/>
          </a:prstGeom>
          <a:solidFill>
            <a:schemeClr val="accent6">
              <a:lumMod val="40000"/>
              <a:lumOff val="60000"/>
            </a:schemeClr>
          </a:solid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cs-CZ" sz="1000" dirty="0">
              <a:latin typeface="Times New Roman" pitchFamily="18" charset="0"/>
              <a:cs typeface="Times New Roman" pitchFamily="18" charset="0"/>
            </a:endParaRPr>
          </a:p>
        </p:txBody>
      </p:sp>
      <p:sp>
        <p:nvSpPr>
          <p:cNvPr id="5" name="TextovéPole 4">
            <a:extLst>
              <a:ext uri="{FF2B5EF4-FFF2-40B4-BE49-F238E27FC236}">
                <a16:creationId xmlns:a16="http://schemas.microsoft.com/office/drawing/2014/main" id="{59FEAF8A-D053-0E32-A9C3-A17D5813C029}"/>
              </a:ext>
            </a:extLst>
          </p:cNvPr>
          <p:cNvSpPr txBox="1"/>
          <p:nvPr/>
        </p:nvSpPr>
        <p:spPr>
          <a:xfrm>
            <a:off x="0" y="4527550"/>
            <a:ext cx="9144000" cy="276225"/>
          </a:xfrm>
          <a:prstGeom prst="rect">
            <a:avLst/>
          </a:prstGeom>
          <a:solidFill>
            <a:schemeClr val="accent6">
              <a:lumMod val="40000"/>
              <a:lumOff val="60000"/>
            </a:schemeClr>
          </a:solid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cs-CZ" sz="1200" dirty="0">
              <a:solidFill>
                <a:srgbClr val="4F6228"/>
              </a:solidFill>
              <a:latin typeface="Times New Roman" pitchFamily="18" charset="0"/>
              <a:cs typeface="Times New Roman" pitchFamily="18" charset="0"/>
            </a:endParaRPr>
          </a:p>
        </p:txBody>
      </p:sp>
      <p:pic>
        <p:nvPicPr>
          <p:cNvPr id="7173" name="Picture 13" descr="http://free-top.tym.cz/images/map/mapa-cr-slepa-relief-2.jpg">
            <a:extLst>
              <a:ext uri="{FF2B5EF4-FFF2-40B4-BE49-F238E27FC236}">
                <a16:creationId xmlns:a16="http://schemas.microsoft.com/office/drawing/2014/main" id="{9E5B6F31-BFC8-8793-BEC9-4DD72E0C30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955675"/>
            <a:ext cx="5616575" cy="3367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7174" name="Picture 15" descr="C:\Users\kopcanova\AppData\Local\Microsoft\Windows\Temporary Internet Files\Content.IE5\LP7FR16P\MP900407515[1].jpg">
            <a:extLst>
              <a:ext uri="{FF2B5EF4-FFF2-40B4-BE49-F238E27FC236}">
                <a16:creationId xmlns:a16="http://schemas.microsoft.com/office/drawing/2014/main" id="{9B1E8AF9-8B9A-9ECA-30BE-EA230494F1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25" y="2932113"/>
            <a:ext cx="194151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16" descr="C:\Users\kopcanova\AppData\Local\Microsoft\Windows\Temporary Internet Files\Content.IE5\I7CUYJIQ\MP900414027[1].jpg">
            <a:extLst>
              <a:ext uri="{FF2B5EF4-FFF2-40B4-BE49-F238E27FC236}">
                <a16:creationId xmlns:a16="http://schemas.microsoft.com/office/drawing/2014/main" id="{70CC7359-5A2B-0977-5558-CF7A0265602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1258888"/>
            <a:ext cx="1916113"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B2206B94-F84D-266E-8A26-34A0985DB75E}"/>
              </a:ext>
            </a:extLst>
          </p:cNvPr>
          <p:cNvSpPr>
            <a:spLocks noGrp="1"/>
          </p:cNvSpPr>
          <p:nvPr>
            <p:ph type="ctrTitle"/>
          </p:nvPr>
        </p:nvSpPr>
        <p:spPr>
          <a:xfrm>
            <a:off x="15875" y="493713"/>
            <a:ext cx="6211888" cy="595312"/>
          </a:xfrm>
        </p:spPr>
        <p:txBody>
          <a:bodyPr/>
          <a:lstStyle/>
          <a:p>
            <a:pPr algn="l" eaLnBrk="1" hangingPunct="1"/>
            <a:r>
              <a:rPr lang="cs-CZ" altLang="cs-CZ" sz="2500" b="1">
                <a:latin typeface="Times New Roman" panose="02020603050405020304" pitchFamily="18" charset="0"/>
                <a:cs typeface="Times New Roman" panose="02020603050405020304" pitchFamily="18" charset="0"/>
              </a:rPr>
              <a:t>Co už víte? Pracujte s mapou ČR.</a:t>
            </a:r>
          </a:p>
        </p:txBody>
      </p:sp>
      <p:sp>
        <p:nvSpPr>
          <p:cNvPr id="16" name="TextovéPole 15">
            <a:extLst>
              <a:ext uri="{FF2B5EF4-FFF2-40B4-BE49-F238E27FC236}">
                <a16:creationId xmlns:a16="http://schemas.microsoft.com/office/drawing/2014/main" id="{BC8C6A9E-6C33-AECD-EFF1-E2029280ECCF}"/>
              </a:ext>
            </a:extLst>
          </p:cNvPr>
          <p:cNvSpPr txBox="1"/>
          <p:nvPr/>
        </p:nvSpPr>
        <p:spPr>
          <a:xfrm>
            <a:off x="0" y="0"/>
            <a:ext cx="9144000" cy="246063"/>
          </a:xfrm>
          <a:prstGeom prst="rect">
            <a:avLst/>
          </a:prstGeom>
          <a:solidFill>
            <a:schemeClr val="accent6">
              <a:lumMod val="40000"/>
              <a:lumOff val="60000"/>
            </a:schemeClr>
          </a:solid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cs-CZ" sz="1000" dirty="0">
              <a:latin typeface="Times New Roman" pitchFamily="18" charset="0"/>
              <a:cs typeface="Times New Roman" pitchFamily="18" charset="0"/>
            </a:endParaRPr>
          </a:p>
        </p:txBody>
      </p:sp>
      <p:sp>
        <p:nvSpPr>
          <p:cNvPr id="9" name="TextovéPole 8">
            <a:extLst>
              <a:ext uri="{FF2B5EF4-FFF2-40B4-BE49-F238E27FC236}">
                <a16:creationId xmlns:a16="http://schemas.microsoft.com/office/drawing/2014/main" id="{F8FAC7F6-A847-0B84-5274-D882622941D3}"/>
              </a:ext>
            </a:extLst>
          </p:cNvPr>
          <p:cNvSpPr txBox="1"/>
          <p:nvPr/>
        </p:nvSpPr>
        <p:spPr>
          <a:xfrm>
            <a:off x="254000" y="1131888"/>
            <a:ext cx="5637213" cy="646112"/>
          </a:xfrm>
          <a:prstGeom prst="rect">
            <a:avLst/>
          </a:prstGeom>
          <a:solidFill>
            <a:schemeClr val="accent6">
              <a:lumMod val="40000"/>
              <a:lumOff val="60000"/>
            </a:schemeClr>
          </a:solidFill>
        </p:spPr>
        <p:txBody>
          <a:bodyPr>
            <a:spAutoFit/>
          </a:bodyPr>
          <a:lstStyle/>
          <a:p>
            <a:pPr eaLnBrk="1" hangingPunct="1">
              <a:defRPr/>
            </a:pPr>
            <a:r>
              <a:rPr lang="cs-CZ" sz="1200" b="1" dirty="0">
                <a:solidFill>
                  <a:schemeClr val="accent3">
                    <a:lumMod val="50000"/>
                  </a:schemeClr>
                </a:solidFill>
                <a:latin typeface="Times New Roman" pitchFamily="18" charset="0"/>
                <a:cs typeface="Times New Roman" pitchFamily="18" charset="0"/>
              </a:rPr>
              <a:t>Krajina není všude stejná, naopak, je velmi různorodá. Někde se tyčí velké hory, jinde je rovina. Hranice ČR jsou zajímavé tím, že jsou většinou tvořeny horami. Nížiny najdeme především kolem velkých řek, kde je také úrodnější půda.</a:t>
            </a:r>
          </a:p>
        </p:txBody>
      </p:sp>
      <p:sp>
        <p:nvSpPr>
          <p:cNvPr id="2" name="TextovéPole 1">
            <a:extLst>
              <a:ext uri="{FF2B5EF4-FFF2-40B4-BE49-F238E27FC236}">
                <a16:creationId xmlns:a16="http://schemas.microsoft.com/office/drawing/2014/main" id="{681D8E3C-250F-2FDA-B9C1-98D85937692B}"/>
              </a:ext>
            </a:extLst>
          </p:cNvPr>
          <p:cNvSpPr txBox="1"/>
          <p:nvPr/>
        </p:nvSpPr>
        <p:spPr>
          <a:xfrm>
            <a:off x="268288" y="1995488"/>
            <a:ext cx="5637212" cy="831850"/>
          </a:xfrm>
          <a:prstGeom prst="rect">
            <a:avLst/>
          </a:prstGeom>
          <a:solidFill>
            <a:schemeClr val="accent6">
              <a:lumMod val="60000"/>
              <a:lumOff val="40000"/>
            </a:schemeClr>
          </a:solidFill>
        </p:spPr>
        <p:txBody>
          <a:bodyPr>
            <a:spAutoFit/>
          </a:bodyPr>
          <a:lstStyle/>
          <a:p>
            <a:pPr eaLnBrk="1" hangingPunct="1">
              <a:defRPr/>
            </a:pPr>
            <a:r>
              <a:rPr lang="cs-CZ" sz="1200" b="1" dirty="0">
                <a:solidFill>
                  <a:schemeClr val="accent3">
                    <a:lumMod val="50000"/>
                  </a:schemeClr>
                </a:solidFill>
                <a:latin typeface="Times New Roman" pitchFamily="18" charset="0"/>
                <a:cs typeface="Times New Roman" pitchFamily="18" charset="0"/>
              </a:rPr>
              <a:t>Krajinu dělíme podle nadmořské výšky</a:t>
            </a:r>
            <a:r>
              <a:rPr lang="cs-CZ" sz="1200" dirty="0">
                <a:solidFill>
                  <a:schemeClr val="accent3">
                    <a:lumMod val="50000"/>
                  </a:schemeClr>
                </a:solidFill>
                <a:latin typeface="Times New Roman" pitchFamily="18" charset="0"/>
                <a:cs typeface="Times New Roman" pitchFamily="18" charset="0"/>
              </a:rPr>
              <a:t>:                              </a:t>
            </a:r>
          </a:p>
          <a:p>
            <a:pPr marL="228600" indent="-228600" eaLnBrk="1" hangingPunct="1">
              <a:buFont typeface="+mj-lt"/>
              <a:buAutoNum type="arabicPeriod"/>
              <a:defRPr/>
            </a:pPr>
            <a:r>
              <a:rPr lang="cs-CZ" sz="1200" b="1" dirty="0">
                <a:solidFill>
                  <a:schemeClr val="accent3">
                    <a:lumMod val="50000"/>
                  </a:schemeClr>
                </a:solidFill>
                <a:latin typeface="Times New Roman" pitchFamily="18" charset="0"/>
                <a:cs typeface="Times New Roman" pitchFamily="18" charset="0"/>
              </a:rPr>
              <a:t>nížiny</a:t>
            </a:r>
            <a:r>
              <a:rPr lang="cs-CZ" sz="1200" dirty="0">
                <a:solidFill>
                  <a:schemeClr val="accent3">
                    <a:lumMod val="50000"/>
                  </a:schemeClr>
                </a:solidFill>
                <a:latin typeface="Times New Roman" pitchFamily="18" charset="0"/>
                <a:cs typeface="Times New Roman" pitchFamily="18" charset="0"/>
              </a:rPr>
              <a:t> - místa s nadmořskou výškou nižší než 200 </a:t>
            </a:r>
            <a:r>
              <a:rPr lang="cs-CZ" sz="1200" dirty="0" err="1">
                <a:solidFill>
                  <a:schemeClr val="accent3">
                    <a:lumMod val="50000"/>
                  </a:schemeClr>
                </a:solidFill>
                <a:latin typeface="Times New Roman" pitchFamily="18" charset="0"/>
                <a:cs typeface="Times New Roman" pitchFamily="18" charset="0"/>
              </a:rPr>
              <a:t>m.n.m</a:t>
            </a:r>
            <a:r>
              <a:rPr lang="cs-CZ" sz="1200" dirty="0">
                <a:solidFill>
                  <a:schemeClr val="accent3">
                    <a:lumMod val="50000"/>
                  </a:schemeClr>
                </a:solidFill>
                <a:latin typeface="Times New Roman" pitchFamily="18" charset="0"/>
                <a:cs typeface="Times New Roman" pitchFamily="18" charset="0"/>
              </a:rPr>
              <a:t>.</a:t>
            </a:r>
          </a:p>
          <a:p>
            <a:pPr marL="228600" indent="-228600" eaLnBrk="1" hangingPunct="1">
              <a:buFont typeface="+mj-lt"/>
              <a:buAutoNum type="arabicPeriod"/>
              <a:defRPr/>
            </a:pPr>
            <a:r>
              <a:rPr lang="cs-CZ" sz="1200" b="1" dirty="0">
                <a:solidFill>
                  <a:schemeClr val="accent3">
                    <a:lumMod val="50000"/>
                  </a:schemeClr>
                </a:solidFill>
                <a:latin typeface="Times New Roman" pitchFamily="18" charset="0"/>
                <a:cs typeface="Times New Roman" pitchFamily="18" charset="0"/>
              </a:rPr>
              <a:t>vysočiny – </a:t>
            </a:r>
            <a:r>
              <a:rPr lang="cs-CZ" sz="1200" dirty="0">
                <a:solidFill>
                  <a:schemeClr val="accent3">
                    <a:lumMod val="50000"/>
                  </a:schemeClr>
                </a:solidFill>
                <a:latin typeface="Times New Roman" pitchFamily="18" charset="0"/>
                <a:cs typeface="Times New Roman" pitchFamily="18" charset="0"/>
              </a:rPr>
              <a:t>místa s nadmořskou výškou 200 až 1000 </a:t>
            </a:r>
            <a:r>
              <a:rPr lang="cs-CZ" sz="1200" dirty="0" err="1">
                <a:solidFill>
                  <a:schemeClr val="accent3">
                    <a:lumMod val="50000"/>
                  </a:schemeClr>
                </a:solidFill>
                <a:latin typeface="Times New Roman" pitchFamily="18" charset="0"/>
                <a:cs typeface="Times New Roman" pitchFamily="18" charset="0"/>
              </a:rPr>
              <a:t>m.n.m</a:t>
            </a:r>
            <a:r>
              <a:rPr lang="cs-CZ" sz="1200" dirty="0">
                <a:solidFill>
                  <a:schemeClr val="accent3">
                    <a:lumMod val="50000"/>
                  </a:schemeClr>
                </a:solidFill>
                <a:latin typeface="Times New Roman" pitchFamily="18" charset="0"/>
                <a:cs typeface="Times New Roman" pitchFamily="18" charset="0"/>
              </a:rPr>
              <a:t>. </a:t>
            </a:r>
            <a:endParaRPr lang="cs-CZ" sz="1200" b="1" dirty="0">
              <a:solidFill>
                <a:schemeClr val="accent3">
                  <a:lumMod val="50000"/>
                </a:schemeClr>
              </a:solidFill>
              <a:latin typeface="Times New Roman" pitchFamily="18" charset="0"/>
              <a:cs typeface="Times New Roman" pitchFamily="18" charset="0"/>
            </a:endParaRPr>
          </a:p>
          <a:p>
            <a:pPr marL="228600" indent="-228600" eaLnBrk="1" hangingPunct="1">
              <a:buFont typeface="+mj-lt"/>
              <a:buAutoNum type="arabicPeriod"/>
              <a:defRPr/>
            </a:pPr>
            <a:r>
              <a:rPr lang="cs-CZ" sz="1200" b="1" dirty="0">
                <a:solidFill>
                  <a:schemeClr val="accent3">
                    <a:lumMod val="50000"/>
                  </a:schemeClr>
                </a:solidFill>
                <a:latin typeface="Times New Roman" pitchFamily="18" charset="0"/>
                <a:cs typeface="Times New Roman" pitchFamily="18" charset="0"/>
              </a:rPr>
              <a:t>hory</a:t>
            </a:r>
            <a:r>
              <a:rPr lang="cs-CZ" sz="1200" dirty="0">
                <a:solidFill>
                  <a:schemeClr val="accent3">
                    <a:lumMod val="50000"/>
                  </a:schemeClr>
                </a:solidFill>
                <a:latin typeface="Times New Roman" pitchFamily="18" charset="0"/>
                <a:cs typeface="Times New Roman" pitchFamily="18" charset="0"/>
              </a:rPr>
              <a:t> - místa s vyšší nadmořskou výškou než 1000 </a:t>
            </a:r>
            <a:r>
              <a:rPr lang="cs-CZ" sz="1200" dirty="0" err="1">
                <a:solidFill>
                  <a:schemeClr val="accent3">
                    <a:lumMod val="50000"/>
                  </a:schemeClr>
                </a:solidFill>
                <a:latin typeface="Times New Roman" pitchFamily="18" charset="0"/>
                <a:cs typeface="Times New Roman" pitchFamily="18" charset="0"/>
              </a:rPr>
              <a:t>m.n.m</a:t>
            </a:r>
            <a:r>
              <a:rPr lang="cs-CZ" sz="1200" dirty="0">
                <a:solidFill>
                  <a:schemeClr val="accent3">
                    <a:lumMod val="50000"/>
                  </a:schemeClr>
                </a:solidFill>
                <a:latin typeface="Times New Roman" pitchFamily="18" charset="0"/>
                <a:cs typeface="Times New Roman" pitchFamily="18" charset="0"/>
              </a:rPr>
              <a:t>.</a:t>
            </a:r>
          </a:p>
        </p:txBody>
      </p:sp>
      <p:pic>
        <p:nvPicPr>
          <p:cNvPr id="9222" name="Picture 5" descr="C:\Users\kopcanova\AppData\Local\Microsoft\Windows\Temporary Internet Files\Content.IE5\DRYE72BI\MP900448406[1].jpg">
            <a:extLst>
              <a:ext uri="{FF2B5EF4-FFF2-40B4-BE49-F238E27FC236}">
                <a16:creationId xmlns:a16="http://schemas.microsoft.com/office/drawing/2014/main" id="{BDDAB204-8413-9490-9CF0-2D1E444BFD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75" y="3097213"/>
            <a:ext cx="2778125"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7" descr="http://www.legrestour.com/fotogalerie/ceska-republika/kraje/moravskoslezsky/detail/praded.jpg">
            <a:extLst>
              <a:ext uri="{FF2B5EF4-FFF2-40B4-BE49-F238E27FC236}">
                <a16:creationId xmlns:a16="http://schemas.microsoft.com/office/drawing/2014/main" id="{D9C18366-6FE2-9277-7A00-A27CF56FF9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2375" y="989013"/>
            <a:ext cx="263683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ovéPole 2">
            <a:extLst>
              <a:ext uri="{FF2B5EF4-FFF2-40B4-BE49-F238E27FC236}">
                <a16:creationId xmlns:a16="http://schemas.microsoft.com/office/drawing/2014/main" id="{51D683E7-EB1A-5631-EBFF-4A11FCE4C0ED}"/>
              </a:ext>
            </a:extLst>
          </p:cNvPr>
          <p:cNvSpPr txBox="1"/>
          <p:nvPr/>
        </p:nvSpPr>
        <p:spPr>
          <a:xfrm>
            <a:off x="4787900" y="4487863"/>
            <a:ext cx="1366838" cy="463550"/>
          </a:xfrm>
          <a:prstGeom prst="rect">
            <a:avLst/>
          </a:prstGeom>
          <a:solidFill>
            <a:schemeClr val="accent3">
              <a:lumMod val="40000"/>
              <a:lumOff val="60000"/>
            </a:schemeClr>
          </a:solidFill>
        </p:spPr>
        <p:txBody>
          <a:bodyPr>
            <a:spAutoFit/>
          </a:bodyPr>
          <a:lstStyle/>
          <a:p>
            <a:pPr eaLnBrk="1" hangingPunct="1">
              <a:defRPr/>
            </a:pPr>
            <a:r>
              <a:rPr lang="cs-CZ" sz="1200" b="1" dirty="0">
                <a:solidFill>
                  <a:schemeClr val="accent3">
                    <a:lumMod val="50000"/>
                  </a:schemeClr>
                </a:solidFill>
                <a:latin typeface="Times New Roman" pitchFamily="18" charset="0"/>
                <a:cs typeface="Times New Roman" pitchFamily="18" charset="0"/>
              </a:rPr>
              <a:t>vrchol Praděd, 1491 </a:t>
            </a:r>
            <a:r>
              <a:rPr lang="cs-CZ" sz="1200" b="1" dirty="0" err="1">
                <a:solidFill>
                  <a:schemeClr val="accent3">
                    <a:lumMod val="50000"/>
                  </a:schemeClr>
                </a:solidFill>
                <a:latin typeface="Times New Roman" pitchFamily="18" charset="0"/>
                <a:cs typeface="Times New Roman" pitchFamily="18" charset="0"/>
              </a:rPr>
              <a:t>m.n.m</a:t>
            </a:r>
            <a:r>
              <a:rPr lang="cs-CZ" sz="1200" b="1" dirty="0">
                <a:solidFill>
                  <a:schemeClr val="accent3">
                    <a:lumMod val="50000"/>
                  </a:schemeClr>
                </a:solidFill>
                <a:latin typeface="Times New Roman" pitchFamily="18" charset="0"/>
                <a:cs typeface="Times New Roman" pitchFamily="18" charset="0"/>
              </a:rPr>
              <a:t>. </a:t>
            </a:r>
          </a:p>
        </p:txBody>
      </p:sp>
      <p:sp>
        <p:nvSpPr>
          <p:cNvPr id="4" name="TextovéPole 3">
            <a:extLst>
              <a:ext uri="{FF2B5EF4-FFF2-40B4-BE49-F238E27FC236}">
                <a16:creationId xmlns:a16="http://schemas.microsoft.com/office/drawing/2014/main" id="{735D6BDE-00EE-971F-1BFF-5C320E6FE650}"/>
              </a:ext>
            </a:extLst>
          </p:cNvPr>
          <p:cNvSpPr txBox="1"/>
          <p:nvPr/>
        </p:nvSpPr>
        <p:spPr>
          <a:xfrm>
            <a:off x="107950" y="4513263"/>
            <a:ext cx="1511300" cy="460375"/>
          </a:xfrm>
          <a:prstGeom prst="rect">
            <a:avLst/>
          </a:prstGeom>
          <a:solidFill>
            <a:schemeClr val="accent3">
              <a:lumMod val="40000"/>
              <a:lumOff val="60000"/>
            </a:schemeClr>
          </a:solidFill>
        </p:spPr>
        <p:txBody>
          <a:bodyPr>
            <a:spAutoFit/>
          </a:bodyPr>
          <a:lstStyle/>
          <a:p>
            <a:pPr eaLnBrk="1" hangingPunct="1">
              <a:defRPr/>
            </a:pPr>
            <a:r>
              <a:rPr lang="cs-CZ" sz="1200" b="1" dirty="0">
                <a:solidFill>
                  <a:schemeClr val="accent3">
                    <a:lumMod val="50000"/>
                  </a:schemeClr>
                </a:solidFill>
                <a:latin typeface="Times New Roman" pitchFamily="18" charset="0"/>
                <a:cs typeface="Times New Roman" pitchFamily="18" charset="0"/>
              </a:rPr>
              <a:t>Slunečnice se pěstují v nížinách.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16D4EDB8-95DE-A60A-15ED-15112A41E677}"/>
              </a:ext>
            </a:extLst>
          </p:cNvPr>
          <p:cNvSpPr>
            <a:spLocks noGrp="1"/>
          </p:cNvSpPr>
          <p:nvPr>
            <p:ph type="ctrTitle"/>
          </p:nvPr>
        </p:nvSpPr>
        <p:spPr>
          <a:xfrm>
            <a:off x="0" y="492125"/>
            <a:ext cx="3059113" cy="593725"/>
          </a:xfrm>
        </p:spPr>
        <p:txBody>
          <a:bodyPr/>
          <a:lstStyle/>
          <a:p>
            <a:pPr algn="l" eaLnBrk="1" hangingPunct="1"/>
            <a:r>
              <a:rPr lang="cs-CZ" altLang="cs-CZ" sz="2500" b="1">
                <a:latin typeface="Times New Roman" panose="02020603050405020304" pitchFamily="18" charset="0"/>
                <a:cs typeface="Times New Roman" panose="02020603050405020304" pitchFamily="18" charset="0"/>
              </a:rPr>
              <a:t> Povrch ČR </a:t>
            </a:r>
          </a:p>
        </p:txBody>
      </p:sp>
      <p:sp>
        <p:nvSpPr>
          <p:cNvPr id="18" name="TextovéPole 17">
            <a:extLst>
              <a:ext uri="{FF2B5EF4-FFF2-40B4-BE49-F238E27FC236}">
                <a16:creationId xmlns:a16="http://schemas.microsoft.com/office/drawing/2014/main" id="{0F3F4F72-225C-5BF2-D377-873037A3593B}"/>
              </a:ext>
            </a:extLst>
          </p:cNvPr>
          <p:cNvSpPr txBox="1"/>
          <p:nvPr/>
        </p:nvSpPr>
        <p:spPr>
          <a:xfrm>
            <a:off x="7938" y="3175"/>
            <a:ext cx="9144000" cy="246063"/>
          </a:xfrm>
          <a:prstGeom prst="rect">
            <a:avLst/>
          </a:prstGeom>
          <a:solidFill>
            <a:schemeClr val="accent6">
              <a:lumMod val="40000"/>
              <a:lumOff val="60000"/>
            </a:schemeClr>
          </a:solid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cs-CZ" sz="1000" dirty="0">
              <a:latin typeface="Times New Roman" pitchFamily="18" charset="0"/>
              <a:cs typeface="Times New Roman" pitchFamily="18" charset="0"/>
            </a:endParaRPr>
          </a:p>
        </p:txBody>
      </p:sp>
      <p:sp>
        <p:nvSpPr>
          <p:cNvPr id="11268" name="Text Box 4">
            <a:extLst>
              <a:ext uri="{FF2B5EF4-FFF2-40B4-BE49-F238E27FC236}">
                <a16:creationId xmlns:a16="http://schemas.microsoft.com/office/drawing/2014/main" id="{87030612-DE9F-08FE-5171-9DD07E3C5515}"/>
              </a:ext>
            </a:extLst>
          </p:cNvPr>
          <p:cNvSpPr txBox="1">
            <a:spLocks noChangeArrowheads="1"/>
          </p:cNvSpPr>
          <p:nvPr/>
        </p:nvSpPr>
        <p:spPr bwMode="auto">
          <a:xfrm>
            <a:off x="303213" y="1225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cs-CZ" altLang="cs-CZ" sz="1800">
              <a:latin typeface="Times New Roman" panose="02020603050405020304" pitchFamily="18" charset="0"/>
            </a:endParaRPr>
          </a:p>
        </p:txBody>
      </p:sp>
      <p:sp>
        <p:nvSpPr>
          <p:cNvPr id="3" name="TextovéPole 2">
            <a:extLst>
              <a:ext uri="{FF2B5EF4-FFF2-40B4-BE49-F238E27FC236}">
                <a16:creationId xmlns:a16="http://schemas.microsoft.com/office/drawing/2014/main" id="{A8BC45FD-E1DD-F3E8-458F-CAF4ADE05EF2}"/>
              </a:ext>
            </a:extLst>
          </p:cNvPr>
          <p:cNvSpPr txBox="1"/>
          <p:nvPr/>
        </p:nvSpPr>
        <p:spPr>
          <a:xfrm>
            <a:off x="303213" y="1592263"/>
            <a:ext cx="2376487" cy="3324225"/>
          </a:xfrm>
          <a:prstGeom prst="rect">
            <a:avLst/>
          </a:prstGeom>
          <a:solidFill>
            <a:schemeClr val="accent6">
              <a:lumMod val="60000"/>
              <a:lumOff val="40000"/>
            </a:schemeClr>
          </a:solidFill>
        </p:spPr>
        <p:txBody>
          <a:bodyPr>
            <a:spAutoFit/>
          </a:bodyPr>
          <a:lstStyle/>
          <a:p>
            <a:pPr eaLnBrk="1" hangingPunct="1">
              <a:defRPr/>
            </a:pPr>
            <a:r>
              <a:rPr lang="cs-CZ" sz="1400" dirty="0">
                <a:latin typeface="Times New Roman" pitchFamily="18" charset="0"/>
                <a:cs typeface="Times New Roman" pitchFamily="18" charset="0"/>
              </a:rPr>
              <a:t>Na mapě jsou </a:t>
            </a:r>
            <a:r>
              <a:rPr lang="cs-CZ" sz="1400" b="1" dirty="0">
                <a:latin typeface="Times New Roman" pitchFamily="18" charset="0"/>
                <a:cs typeface="Times New Roman" pitchFamily="18" charset="0"/>
              </a:rPr>
              <a:t>hory</a:t>
            </a:r>
            <a:r>
              <a:rPr lang="cs-CZ" sz="1400" dirty="0">
                <a:latin typeface="Times New Roman" pitchFamily="18" charset="0"/>
                <a:cs typeface="Times New Roman" pitchFamily="18" charset="0"/>
              </a:rPr>
              <a:t> znázorněny </a:t>
            </a:r>
            <a:r>
              <a:rPr lang="cs-CZ" sz="1400" b="1" dirty="0">
                <a:latin typeface="Times New Roman" pitchFamily="18" charset="0"/>
                <a:cs typeface="Times New Roman" pitchFamily="18" charset="0"/>
              </a:rPr>
              <a:t>hnědou barvou</a:t>
            </a:r>
            <a:r>
              <a:rPr lang="cs-CZ" sz="1400" dirty="0">
                <a:latin typeface="Times New Roman" pitchFamily="18" charset="0"/>
                <a:cs typeface="Times New Roman" pitchFamily="18" charset="0"/>
              </a:rPr>
              <a:t>. Čím je barva tmavší, tím jsou hory vyšší. </a:t>
            </a:r>
          </a:p>
          <a:p>
            <a:pPr eaLnBrk="1" hangingPunct="1">
              <a:defRPr/>
            </a:pPr>
            <a:r>
              <a:rPr lang="cs-CZ" sz="1400" b="1" dirty="0">
                <a:latin typeface="Times New Roman" pitchFamily="18" charset="0"/>
                <a:cs typeface="Times New Roman" pitchFamily="18" charset="0"/>
              </a:rPr>
              <a:t>Nížiny</a:t>
            </a:r>
            <a:r>
              <a:rPr lang="cs-CZ" sz="1400" dirty="0">
                <a:latin typeface="Times New Roman" pitchFamily="18" charset="0"/>
                <a:cs typeface="Times New Roman" pitchFamily="18" charset="0"/>
              </a:rPr>
              <a:t> se nachází kolem velkých řek. Je tam </a:t>
            </a:r>
            <a:r>
              <a:rPr lang="cs-CZ" sz="1400" b="1" dirty="0">
                <a:latin typeface="Times New Roman" pitchFamily="18" charset="0"/>
                <a:cs typeface="Times New Roman" pitchFamily="18" charset="0"/>
              </a:rPr>
              <a:t>úrodná půda</a:t>
            </a:r>
            <a:r>
              <a:rPr lang="cs-CZ" sz="1400" dirty="0">
                <a:latin typeface="Times New Roman" pitchFamily="18" charset="0"/>
                <a:cs typeface="Times New Roman" pitchFamily="18" charset="0"/>
              </a:rPr>
              <a:t>, tudíž se tam pěstuje více plodin. Na mapě je poznáš tak, že jsou označeny </a:t>
            </a:r>
            <a:r>
              <a:rPr lang="cs-CZ" sz="1400" b="1" dirty="0">
                <a:latin typeface="Times New Roman" pitchFamily="18" charset="0"/>
                <a:cs typeface="Times New Roman" pitchFamily="18" charset="0"/>
              </a:rPr>
              <a:t>zelenou barvou</a:t>
            </a:r>
            <a:r>
              <a:rPr lang="cs-CZ" sz="1400" dirty="0">
                <a:latin typeface="Times New Roman" pitchFamily="18" charset="0"/>
                <a:cs typeface="Times New Roman" pitchFamily="18" charset="0"/>
              </a:rPr>
              <a:t>. </a:t>
            </a:r>
          </a:p>
          <a:p>
            <a:pPr eaLnBrk="1" hangingPunct="1">
              <a:defRPr/>
            </a:pPr>
            <a:r>
              <a:rPr lang="cs-CZ" sz="1400" dirty="0">
                <a:latin typeface="Times New Roman" pitchFamily="18" charset="0"/>
                <a:cs typeface="Times New Roman" pitchFamily="18" charset="0"/>
              </a:rPr>
              <a:t>Na mapě můžeš také naleznout oblasti, které mají většinou </a:t>
            </a:r>
            <a:r>
              <a:rPr lang="cs-CZ" sz="1400" b="1" dirty="0">
                <a:latin typeface="Times New Roman" pitchFamily="18" charset="0"/>
                <a:cs typeface="Times New Roman" pitchFamily="18" charset="0"/>
              </a:rPr>
              <a:t>žlutavou barvu</a:t>
            </a:r>
            <a:r>
              <a:rPr lang="cs-CZ" sz="1400" dirty="0">
                <a:latin typeface="Times New Roman" pitchFamily="18" charset="0"/>
                <a:cs typeface="Times New Roman" pitchFamily="18" charset="0"/>
              </a:rPr>
              <a:t>. Jsou to </a:t>
            </a:r>
            <a:r>
              <a:rPr lang="cs-CZ" sz="1400" b="1" dirty="0">
                <a:latin typeface="Times New Roman" pitchFamily="18" charset="0"/>
                <a:cs typeface="Times New Roman" pitchFamily="18" charset="0"/>
              </a:rPr>
              <a:t>pánve</a:t>
            </a:r>
            <a:r>
              <a:rPr lang="cs-CZ" sz="1400" dirty="0">
                <a:latin typeface="Times New Roman" pitchFamily="18" charset="0"/>
                <a:cs typeface="Times New Roman" pitchFamily="18" charset="0"/>
              </a:rPr>
              <a:t> a </a:t>
            </a:r>
            <a:r>
              <a:rPr lang="cs-CZ" sz="1400" b="1" dirty="0">
                <a:latin typeface="Times New Roman" pitchFamily="18" charset="0"/>
                <a:cs typeface="Times New Roman" pitchFamily="18" charset="0"/>
              </a:rPr>
              <a:t>vysočiny</a:t>
            </a:r>
            <a:r>
              <a:rPr lang="cs-CZ" sz="1400" dirty="0">
                <a:latin typeface="Times New Roman" pitchFamily="18" charset="0"/>
                <a:cs typeface="Times New Roman" pitchFamily="18" charset="0"/>
              </a:rPr>
              <a:t>. Nemají ráz roviny ani hor</a:t>
            </a:r>
            <a:r>
              <a:rPr lang="cs-CZ" sz="1400" b="1" dirty="0">
                <a:latin typeface="Times New Roman" pitchFamily="18" charset="0"/>
                <a:cs typeface="Times New Roman" pitchFamily="18" charset="0"/>
              </a:rPr>
              <a:t>. </a:t>
            </a:r>
          </a:p>
        </p:txBody>
      </p:sp>
      <p:sp>
        <p:nvSpPr>
          <p:cNvPr id="11270" name="TextovéPole 10">
            <a:extLst>
              <a:ext uri="{FF2B5EF4-FFF2-40B4-BE49-F238E27FC236}">
                <a16:creationId xmlns:a16="http://schemas.microsoft.com/office/drawing/2014/main" id="{E022212B-E304-51BB-1271-15ABDC772385}"/>
              </a:ext>
            </a:extLst>
          </p:cNvPr>
          <p:cNvSpPr txBox="1">
            <a:spLocks noChangeArrowheads="1"/>
          </p:cNvSpPr>
          <p:nvPr/>
        </p:nvSpPr>
        <p:spPr bwMode="auto">
          <a:xfrm>
            <a:off x="684213" y="1071563"/>
            <a:ext cx="77755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cs-CZ" altLang="cs-CZ" sz="1600" b="1">
                <a:latin typeface="Times New Roman" panose="02020603050405020304" pitchFamily="18" charset="0"/>
                <a:cs typeface="Times New Roman" panose="02020603050405020304" pitchFamily="18" charset="0"/>
              </a:rPr>
              <a:t>Zkuste si na mapě ukázat, kde se nachází hory, kde nížiny. Podle čeho jste to poznali?</a:t>
            </a:r>
          </a:p>
        </p:txBody>
      </p:sp>
      <p:pic>
        <p:nvPicPr>
          <p:cNvPr id="11271" name="Picture 13" descr="http://free-top.tym.cz/images/map/mapa-cr-slepa-relief-2.jpg">
            <a:extLst>
              <a:ext uri="{FF2B5EF4-FFF2-40B4-BE49-F238E27FC236}">
                <a16:creationId xmlns:a16="http://schemas.microsoft.com/office/drawing/2014/main" id="{20486683-483C-C204-E27E-64C0A6E218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1484313"/>
            <a:ext cx="5761037" cy="34528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a:extLst>
              <a:ext uri="{FF2B5EF4-FFF2-40B4-BE49-F238E27FC236}">
                <a16:creationId xmlns:a16="http://schemas.microsoft.com/office/drawing/2014/main" id="{91489782-F197-384C-C19C-0A940E1E7DA0}"/>
              </a:ext>
            </a:extLst>
          </p:cNvPr>
          <p:cNvSpPr>
            <a:spLocks noGrp="1"/>
          </p:cNvSpPr>
          <p:nvPr>
            <p:ph type="ctrTitle"/>
          </p:nvPr>
        </p:nvSpPr>
        <p:spPr>
          <a:xfrm>
            <a:off x="0" y="492125"/>
            <a:ext cx="3708400" cy="593725"/>
          </a:xfrm>
        </p:spPr>
        <p:txBody>
          <a:bodyPr/>
          <a:lstStyle/>
          <a:p>
            <a:pPr algn="l" eaLnBrk="1" hangingPunct="1"/>
            <a:r>
              <a:rPr lang="cs-CZ" altLang="cs-CZ" sz="2500" b="1">
                <a:latin typeface="Times New Roman" panose="02020603050405020304" pitchFamily="18" charset="0"/>
                <a:cs typeface="Times New Roman" panose="02020603050405020304" pitchFamily="18" charset="0"/>
              </a:rPr>
              <a:t> Pohoří a nížiny ČR</a:t>
            </a:r>
          </a:p>
        </p:txBody>
      </p:sp>
      <p:sp>
        <p:nvSpPr>
          <p:cNvPr id="21" name="TextovéPole 20">
            <a:extLst>
              <a:ext uri="{FF2B5EF4-FFF2-40B4-BE49-F238E27FC236}">
                <a16:creationId xmlns:a16="http://schemas.microsoft.com/office/drawing/2014/main" id="{A0B02BD0-C346-A290-E45C-9173E1EE47FB}"/>
              </a:ext>
            </a:extLst>
          </p:cNvPr>
          <p:cNvSpPr txBox="1"/>
          <p:nvPr/>
        </p:nvSpPr>
        <p:spPr>
          <a:xfrm>
            <a:off x="0" y="0"/>
            <a:ext cx="9144000" cy="246063"/>
          </a:xfrm>
          <a:prstGeom prst="rect">
            <a:avLst/>
          </a:prstGeom>
          <a:solidFill>
            <a:schemeClr val="accent6">
              <a:lumMod val="40000"/>
              <a:lumOff val="60000"/>
            </a:schemeClr>
          </a:solid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defRPr/>
            </a:pPr>
            <a:endParaRPr lang="cs-CZ" sz="1000" dirty="0">
              <a:latin typeface="Times New Roman" pitchFamily="18" charset="0"/>
              <a:cs typeface="Times New Roman" pitchFamily="18" charset="0"/>
            </a:endParaRPr>
          </a:p>
        </p:txBody>
      </p:sp>
      <p:cxnSp>
        <p:nvCxnSpPr>
          <p:cNvPr id="15" name="Přímá spojnice 14">
            <a:extLst>
              <a:ext uri="{FF2B5EF4-FFF2-40B4-BE49-F238E27FC236}">
                <a16:creationId xmlns:a16="http://schemas.microsoft.com/office/drawing/2014/main" id="{E0D56FB2-2458-B758-ECE5-0E8E78EE4C4A}"/>
              </a:ext>
            </a:extLst>
          </p:cNvPr>
          <p:cNvCxnSpPr/>
          <p:nvPr/>
        </p:nvCxnSpPr>
        <p:spPr>
          <a:xfrm>
            <a:off x="7308850" y="2066925"/>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ovéPole 8">
            <a:extLst>
              <a:ext uri="{FF2B5EF4-FFF2-40B4-BE49-F238E27FC236}">
                <a16:creationId xmlns:a16="http://schemas.microsoft.com/office/drawing/2014/main" id="{F804B44A-9660-5613-EA0B-2E7F75E026DC}"/>
              </a:ext>
            </a:extLst>
          </p:cNvPr>
          <p:cNvSpPr txBox="1"/>
          <p:nvPr/>
        </p:nvSpPr>
        <p:spPr>
          <a:xfrm>
            <a:off x="192088" y="1717675"/>
            <a:ext cx="8815387" cy="3324225"/>
          </a:xfrm>
          <a:prstGeom prst="rect">
            <a:avLst/>
          </a:prstGeom>
          <a:solidFill>
            <a:schemeClr val="accent6">
              <a:lumMod val="40000"/>
              <a:lumOff val="60000"/>
            </a:schemeClr>
          </a:solidFill>
        </p:spPr>
        <p:txBody>
          <a:bodyPr>
            <a:spAutoFit/>
          </a:bodyPr>
          <a:lstStyle/>
          <a:p>
            <a:pPr eaLnBrk="1" hangingPunct="1">
              <a:defRPr/>
            </a:pPr>
            <a:r>
              <a:rPr lang="cs-CZ" sz="1400" b="1" u="sng" dirty="0">
                <a:latin typeface="Times New Roman" pitchFamily="18" charset="0"/>
                <a:cs typeface="Times New Roman" pitchFamily="18" charset="0"/>
              </a:rPr>
              <a:t>Krkonoše</a:t>
            </a:r>
            <a:r>
              <a:rPr lang="cs-CZ" sz="1400" b="1" dirty="0">
                <a:latin typeface="Times New Roman" pitchFamily="18" charset="0"/>
                <a:cs typeface="Times New Roman" pitchFamily="18" charset="0"/>
              </a:rPr>
              <a:t>  - </a:t>
            </a:r>
            <a:r>
              <a:rPr lang="cs-CZ" sz="1400" dirty="0">
                <a:latin typeface="Times New Roman" pitchFamily="18" charset="0"/>
                <a:cs typeface="Times New Roman" pitchFamily="18" charset="0"/>
              </a:rPr>
              <a:t>nejvyšší hory ČR. Pramení zde řeka Labe a nachází se zde nejvyšší hora ČR </a:t>
            </a:r>
            <a:r>
              <a:rPr lang="cs-CZ" sz="1400" b="1" dirty="0">
                <a:latin typeface="Times New Roman" pitchFamily="18" charset="0"/>
                <a:cs typeface="Times New Roman" pitchFamily="18" charset="0"/>
              </a:rPr>
              <a:t>– </a:t>
            </a:r>
            <a:r>
              <a:rPr lang="cs-CZ" sz="1400" b="1" u="sng" dirty="0">
                <a:latin typeface="Times New Roman" pitchFamily="18" charset="0"/>
                <a:cs typeface="Times New Roman" pitchFamily="18" charset="0"/>
              </a:rPr>
              <a:t>Sněžka</a:t>
            </a:r>
            <a:r>
              <a:rPr lang="cs-CZ" sz="1400" b="1" dirty="0">
                <a:latin typeface="Times New Roman" pitchFamily="18" charset="0"/>
                <a:cs typeface="Times New Roman" pitchFamily="18" charset="0"/>
              </a:rPr>
              <a:t> (1602 </a:t>
            </a:r>
            <a:r>
              <a:rPr lang="cs-CZ" sz="1400" b="1" dirty="0" err="1">
                <a:latin typeface="Times New Roman" pitchFamily="18" charset="0"/>
                <a:cs typeface="Times New Roman" pitchFamily="18" charset="0"/>
              </a:rPr>
              <a:t>m.n.m</a:t>
            </a:r>
            <a:r>
              <a:rPr lang="cs-CZ" sz="1400" b="1" dirty="0">
                <a:latin typeface="Times New Roman" pitchFamily="18" charset="0"/>
                <a:cs typeface="Times New Roman" pitchFamily="18" charset="0"/>
              </a:rPr>
              <a:t>.).</a:t>
            </a:r>
          </a:p>
          <a:p>
            <a:pPr eaLnBrk="1" hangingPunct="1">
              <a:defRPr/>
            </a:pPr>
            <a:endParaRPr lang="cs-CZ" sz="1400" b="1" dirty="0">
              <a:latin typeface="Times New Roman" pitchFamily="18" charset="0"/>
              <a:cs typeface="Times New Roman" pitchFamily="18" charset="0"/>
            </a:endParaRPr>
          </a:p>
          <a:p>
            <a:pPr eaLnBrk="1" hangingPunct="1">
              <a:defRPr/>
            </a:pPr>
            <a:r>
              <a:rPr lang="cs-CZ" sz="1400" b="1" u="sng" dirty="0">
                <a:latin typeface="Times New Roman" pitchFamily="18" charset="0"/>
                <a:cs typeface="Times New Roman" pitchFamily="18" charset="0"/>
              </a:rPr>
              <a:t>Šumava</a:t>
            </a:r>
            <a:r>
              <a:rPr lang="cs-CZ" sz="1400" b="1" dirty="0">
                <a:latin typeface="Times New Roman" pitchFamily="18" charset="0"/>
                <a:cs typeface="Times New Roman" pitchFamily="18" charset="0"/>
              </a:rPr>
              <a:t>  - </a:t>
            </a:r>
            <a:r>
              <a:rPr lang="cs-CZ" sz="1400" dirty="0">
                <a:latin typeface="Times New Roman" pitchFamily="18" charset="0"/>
                <a:cs typeface="Times New Roman" pitchFamily="18" charset="0"/>
              </a:rPr>
              <a:t>jihozápad naší republiky. Nejvyšším bodem je </a:t>
            </a:r>
            <a:r>
              <a:rPr lang="cs-CZ" sz="1400" b="1" u="sng" dirty="0">
                <a:latin typeface="Times New Roman" pitchFamily="18" charset="0"/>
                <a:cs typeface="Times New Roman" pitchFamily="18" charset="0"/>
              </a:rPr>
              <a:t>Plechý</a:t>
            </a:r>
            <a:r>
              <a:rPr lang="cs-CZ" sz="1400" b="1" dirty="0">
                <a:latin typeface="Times New Roman" pitchFamily="18" charset="0"/>
                <a:cs typeface="Times New Roman" pitchFamily="18" charset="0"/>
              </a:rPr>
              <a:t> (1378 </a:t>
            </a:r>
            <a:r>
              <a:rPr lang="cs-CZ" sz="1400" b="1" dirty="0" err="1">
                <a:latin typeface="Times New Roman" pitchFamily="18" charset="0"/>
                <a:cs typeface="Times New Roman" pitchFamily="18" charset="0"/>
              </a:rPr>
              <a:t>m.n.m</a:t>
            </a:r>
            <a:r>
              <a:rPr lang="cs-CZ" sz="1400" b="1" dirty="0">
                <a:latin typeface="Times New Roman" pitchFamily="18" charset="0"/>
                <a:cs typeface="Times New Roman" pitchFamily="18" charset="0"/>
              </a:rPr>
              <a:t>.). </a:t>
            </a:r>
            <a:r>
              <a:rPr lang="cs-CZ" sz="1400" dirty="0">
                <a:latin typeface="Times New Roman" pitchFamily="18" charset="0"/>
                <a:cs typeface="Times New Roman" pitchFamily="18" charset="0"/>
              </a:rPr>
              <a:t>Na Šumavě pramení řeka </a:t>
            </a:r>
            <a:r>
              <a:rPr lang="cs-CZ" sz="1400" b="1" dirty="0">
                <a:latin typeface="Times New Roman" pitchFamily="18" charset="0"/>
                <a:cs typeface="Times New Roman" pitchFamily="18" charset="0"/>
              </a:rPr>
              <a:t>Vltava. </a:t>
            </a:r>
          </a:p>
          <a:p>
            <a:pPr eaLnBrk="1" hangingPunct="1">
              <a:defRPr/>
            </a:pPr>
            <a:endParaRPr lang="cs-CZ" sz="1400" b="1" dirty="0">
              <a:latin typeface="Times New Roman" pitchFamily="18" charset="0"/>
              <a:cs typeface="Times New Roman" pitchFamily="18" charset="0"/>
            </a:endParaRPr>
          </a:p>
          <a:p>
            <a:pPr eaLnBrk="1" hangingPunct="1">
              <a:defRPr/>
            </a:pPr>
            <a:r>
              <a:rPr lang="cs-CZ" sz="1400" b="1" u="sng" dirty="0">
                <a:latin typeface="Times New Roman" pitchFamily="18" charset="0"/>
                <a:cs typeface="Times New Roman" pitchFamily="18" charset="0"/>
              </a:rPr>
              <a:t>Jeseníky</a:t>
            </a:r>
            <a:r>
              <a:rPr lang="cs-CZ" sz="1400" b="1" dirty="0">
                <a:latin typeface="Times New Roman" pitchFamily="18" charset="0"/>
                <a:cs typeface="Times New Roman" pitchFamily="18" charset="0"/>
              </a:rPr>
              <a:t>  - </a:t>
            </a:r>
            <a:r>
              <a:rPr lang="cs-CZ" sz="1400" dirty="0">
                <a:latin typeface="Times New Roman" pitchFamily="18" charset="0"/>
                <a:cs typeface="Times New Roman" pitchFamily="18" charset="0"/>
              </a:rPr>
              <a:t>nachází se ve Slezsku, nejvyšší horou pohoří je </a:t>
            </a:r>
            <a:r>
              <a:rPr lang="cs-CZ" sz="1400" b="1" u="sng" dirty="0">
                <a:latin typeface="Times New Roman" pitchFamily="18" charset="0"/>
                <a:cs typeface="Times New Roman" pitchFamily="18" charset="0"/>
              </a:rPr>
              <a:t>Praděd</a:t>
            </a:r>
            <a:r>
              <a:rPr lang="cs-CZ" sz="1400" b="1" dirty="0">
                <a:latin typeface="Times New Roman" pitchFamily="18" charset="0"/>
                <a:cs typeface="Times New Roman" pitchFamily="18" charset="0"/>
              </a:rPr>
              <a:t> (1492 </a:t>
            </a:r>
            <a:r>
              <a:rPr lang="cs-CZ" sz="1400" b="1" dirty="0" err="1">
                <a:latin typeface="Times New Roman" pitchFamily="18" charset="0"/>
                <a:cs typeface="Times New Roman" pitchFamily="18" charset="0"/>
              </a:rPr>
              <a:t>m.n.m</a:t>
            </a:r>
            <a:r>
              <a:rPr lang="cs-CZ" sz="1400" b="1" dirty="0">
                <a:latin typeface="Times New Roman" pitchFamily="18" charset="0"/>
                <a:cs typeface="Times New Roman" pitchFamily="18" charset="0"/>
              </a:rPr>
              <a:t>).</a:t>
            </a:r>
          </a:p>
          <a:p>
            <a:pPr eaLnBrk="1" hangingPunct="1">
              <a:defRPr/>
            </a:pPr>
            <a:endParaRPr lang="cs-CZ" sz="1400" b="1" dirty="0">
              <a:latin typeface="Times New Roman" pitchFamily="18" charset="0"/>
              <a:cs typeface="Times New Roman" pitchFamily="18" charset="0"/>
            </a:endParaRPr>
          </a:p>
          <a:p>
            <a:pPr eaLnBrk="1" hangingPunct="1">
              <a:defRPr/>
            </a:pPr>
            <a:r>
              <a:rPr lang="cs-CZ" sz="1400" b="1" u="sng" dirty="0">
                <a:latin typeface="Times New Roman" pitchFamily="18" charset="0"/>
                <a:cs typeface="Times New Roman" pitchFamily="18" charset="0"/>
              </a:rPr>
              <a:t>Orlické hory</a:t>
            </a:r>
            <a:r>
              <a:rPr lang="cs-CZ" sz="1400" b="1" dirty="0">
                <a:latin typeface="Times New Roman" pitchFamily="18" charset="0"/>
                <a:cs typeface="Times New Roman" pitchFamily="18" charset="0"/>
              </a:rPr>
              <a:t> - </a:t>
            </a:r>
            <a:r>
              <a:rPr lang="cs-CZ" sz="1400" dirty="0">
                <a:latin typeface="Times New Roman" pitchFamily="18" charset="0"/>
                <a:cs typeface="Times New Roman" pitchFamily="18" charset="0"/>
              </a:rPr>
              <a:t>leží mezi Jeseníky a Krkonošemi. Nejvyšším bodem je </a:t>
            </a:r>
            <a:r>
              <a:rPr lang="cs-CZ" sz="1400" b="1" u="sng" dirty="0">
                <a:latin typeface="Times New Roman" pitchFamily="18" charset="0"/>
                <a:cs typeface="Times New Roman" pitchFamily="18" charset="0"/>
              </a:rPr>
              <a:t>Velká Deštná</a:t>
            </a:r>
            <a:r>
              <a:rPr lang="cs-CZ" sz="1400" b="1" dirty="0">
                <a:latin typeface="Times New Roman" pitchFamily="18" charset="0"/>
                <a:cs typeface="Times New Roman" pitchFamily="18" charset="0"/>
              </a:rPr>
              <a:t> ( 1115 </a:t>
            </a:r>
            <a:r>
              <a:rPr lang="cs-CZ" sz="1400" b="1" dirty="0" err="1">
                <a:latin typeface="Times New Roman" pitchFamily="18" charset="0"/>
                <a:cs typeface="Times New Roman" pitchFamily="18" charset="0"/>
              </a:rPr>
              <a:t>m.n.m</a:t>
            </a:r>
            <a:r>
              <a:rPr lang="cs-CZ" sz="1400" b="1" dirty="0">
                <a:latin typeface="Times New Roman" pitchFamily="18" charset="0"/>
                <a:cs typeface="Times New Roman" pitchFamily="18" charset="0"/>
              </a:rPr>
              <a:t>.).</a:t>
            </a:r>
          </a:p>
          <a:p>
            <a:pPr eaLnBrk="1" hangingPunct="1">
              <a:defRPr/>
            </a:pPr>
            <a:endParaRPr lang="cs-CZ" sz="1400" b="1" dirty="0">
              <a:latin typeface="Times New Roman" pitchFamily="18" charset="0"/>
              <a:cs typeface="Times New Roman" pitchFamily="18" charset="0"/>
            </a:endParaRPr>
          </a:p>
          <a:p>
            <a:pPr eaLnBrk="1" hangingPunct="1">
              <a:defRPr/>
            </a:pPr>
            <a:r>
              <a:rPr lang="cs-CZ" sz="1400" b="1" u="sng" dirty="0">
                <a:latin typeface="Times New Roman" pitchFamily="18" charset="0"/>
                <a:cs typeface="Times New Roman" pitchFamily="18" charset="0"/>
              </a:rPr>
              <a:t>Lužické hory </a:t>
            </a:r>
            <a:r>
              <a:rPr lang="cs-CZ" sz="1400" b="1" dirty="0">
                <a:latin typeface="Times New Roman" pitchFamily="18" charset="0"/>
                <a:cs typeface="Times New Roman" pitchFamily="18" charset="0"/>
              </a:rPr>
              <a:t>-  </a:t>
            </a:r>
            <a:r>
              <a:rPr lang="cs-CZ" sz="1400" dirty="0">
                <a:latin typeface="Times New Roman" pitchFamily="18" charset="0"/>
                <a:cs typeface="Times New Roman" pitchFamily="18" charset="0"/>
              </a:rPr>
              <a:t>sever ČR. Nejvyšší horou </a:t>
            </a:r>
            <a:r>
              <a:rPr lang="cs-CZ" sz="1400" b="1" dirty="0">
                <a:latin typeface="Times New Roman" pitchFamily="18" charset="0"/>
                <a:cs typeface="Times New Roman" pitchFamily="18" charset="0"/>
              </a:rPr>
              <a:t>je </a:t>
            </a:r>
            <a:r>
              <a:rPr lang="cs-CZ" sz="1400" b="1" u="sng" dirty="0">
                <a:latin typeface="Times New Roman" pitchFamily="18" charset="0"/>
                <a:cs typeface="Times New Roman" pitchFamily="18" charset="0"/>
              </a:rPr>
              <a:t>Luž</a:t>
            </a:r>
            <a:r>
              <a:rPr lang="cs-CZ" sz="1400" b="1" dirty="0">
                <a:latin typeface="Times New Roman" pitchFamily="18" charset="0"/>
                <a:cs typeface="Times New Roman" pitchFamily="18" charset="0"/>
              </a:rPr>
              <a:t> (793 </a:t>
            </a:r>
            <a:r>
              <a:rPr lang="cs-CZ" sz="1400" b="1" dirty="0" err="1">
                <a:latin typeface="Times New Roman" pitchFamily="18" charset="0"/>
                <a:cs typeface="Times New Roman" pitchFamily="18" charset="0"/>
              </a:rPr>
              <a:t>m.n.m</a:t>
            </a:r>
            <a:r>
              <a:rPr lang="cs-CZ" sz="1400" b="1" dirty="0">
                <a:latin typeface="Times New Roman" pitchFamily="18" charset="0"/>
                <a:cs typeface="Times New Roman" pitchFamily="18" charset="0"/>
              </a:rPr>
              <a:t>.).</a:t>
            </a:r>
          </a:p>
          <a:p>
            <a:pPr eaLnBrk="1" hangingPunct="1">
              <a:defRPr/>
            </a:pPr>
            <a:endParaRPr lang="cs-CZ" sz="1400" b="1" dirty="0">
              <a:latin typeface="Times New Roman" pitchFamily="18" charset="0"/>
              <a:cs typeface="Times New Roman" pitchFamily="18" charset="0"/>
            </a:endParaRPr>
          </a:p>
          <a:p>
            <a:pPr eaLnBrk="1" hangingPunct="1">
              <a:defRPr/>
            </a:pPr>
            <a:r>
              <a:rPr lang="cs-CZ" sz="1400" b="1" u="sng" dirty="0">
                <a:latin typeface="Times New Roman" pitchFamily="18" charset="0"/>
                <a:cs typeface="Times New Roman" pitchFamily="18" charset="0"/>
              </a:rPr>
              <a:t>Jizerské hory </a:t>
            </a:r>
            <a:r>
              <a:rPr lang="cs-CZ" sz="1400" b="1" dirty="0">
                <a:latin typeface="Times New Roman" pitchFamily="18" charset="0"/>
                <a:cs typeface="Times New Roman" pitchFamily="18" charset="0"/>
              </a:rPr>
              <a:t>– </a:t>
            </a:r>
            <a:r>
              <a:rPr lang="cs-CZ" sz="1400" dirty="0">
                <a:latin typeface="Times New Roman" pitchFamily="18" charset="0"/>
                <a:cs typeface="Times New Roman" pitchFamily="18" charset="0"/>
              </a:rPr>
              <a:t>sever ČR v blízkosti Lužických hor. Nejvyšší hora je </a:t>
            </a:r>
            <a:r>
              <a:rPr lang="cs-CZ" sz="1400" b="1" u="sng" dirty="0">
                <a:latin typeface="Times New Roman" pitchFamily="18" charset="0"/>
                <a:cs typeface="Times New Roman" pitchFamily="18" charset="0"/>
              </a:rPr>
              <a:t>Smrk</a:t>
            </a:r>
            <a:r>
              <a:rPr lang="cs-CZ" sz="1400" b="1" dirty="0">
                <a:latin typeface="Times New Roman" pitchFamily="18" charset="0"/>
                <a:cs typeface="Times New Roman" pitchFamily="18" charset="0"/>
              </a:rPr>
              <a:t> (1124 </a:t>
            </a:r>
            <a:r>
              <a:rPr lang="cs-CZ" sz="1400" b="1" dirty="0" err="1">
                <a:latin typeface="Times New Roman" pitchFamily="18" charset="0"/>
                <a:cs typeface="Times New Roman" pitchFamily="18" charset="0"/>
              </a:rPr>
              <a:t>m.n.m</a:t>
            </a:r>
            <a:r>
              <a:rPr lang="cs-CZ" sz="1400" b="1" dirty="0">
                <a:latin typeface="Times New Roman" pitchFamily="18" charset="0"/>
                <a:cs typeface="Times New Roman" pitchFamily="18" charset="0"/>
              </a:rPr>
              <a:t>.).</a:t>
            </a:r>
          </a:p>
          <a:p>
            <a:pPr eaLnBrk="1" hangingPunct="1">
              <a:defRPr/>
            </a:pPr>
            <a:endParaRPr lang="cs-CZ" sz="1400" b="1" dirty="0">
              <a:latin typeface="Times New Roman" pitchFamily="18" charset="0"/>
              <a:cs typeface="Times New Roman" pitchFamily="18" charset="0"/>
            </a:endParaRPr>
          </a:p>
          <a:p>
            <a:pPr eaLnBrk="1" hangingPunct="1">
              <a:defRPr/>
            </a:pPr>
            <a:r>
              <a:rPr lang="cs-CZ" sz="1400" b="1" u="sng" dirty="0">
                <a:latin typeface="Times New Roman" pitchFamily="18" charset="0"/>
                <a:cs typeface="Times New Roman" pitchFamily="18" charset="0"/>
              </a:rPr>
              <a:t>Krušné hory  </a:t>
            </a:r>
            <a:r>
              <a:rPr lang="cs-CZ" sz="1400" b="1" dirty="0">
                <a:latin typeface="Times New Roman" pitchFamily="18" charset="0"/>
                <a:cs typeface="Times New Roman" pitchFamily="18" charset="0"/>
              </a:rPr>
              <a:t>- </a:t>
            </a:r>
            <a:r>
              <a:rPr lang="cs-CZ" sz="1400" dirty="0">
                <a:latin typeface="Times New Roman" pitchFamily="18" charset="0"/>
                <a:cs typeface="Times New Roman" pitchFamily="18" charset="0"/>
              </a:rPr>
              <a:t>nejvyšší bod je </a:t>
            </a:r>
            <a:r>
              <a:rPr lang="cs-CZ" sz="1400" b="1" u="sng" dirty="0">
                <a:latin typeface="Times New Roman" pitchFamily="18" charset="0"/>
                <a:cs typeface="Times New Roman" pitchFamily="18" charset="0"/>
              </a:rPr>
              <a:t>Klínovec</a:t>
            </a:r>
            <a:r>
              <a:rPr lang="cs-CZ" sz="1400" b="1" dirty="0">
                <a:latin typeface="Times New Roman" pitchFamily="18" charset="0"/>
                <a:cs typeface="Times New Roman" pitchFamily="18" charset="0"/>
              </a:rPr>
              <a:t> ( 1244 </a:t>
            </a:r>
            <a:r>
              <a:rPr lang="cs-CZ" sz="1400" b="1" dirty="0" err="1">
                <a:latin typeface="Times New Roman" pitchFamily="18" charset="0"/>
                <a:cs typeface="Times New Roman" pitchFamily="18" charset="0"/>
              </a:rPr>
              <a:t>m.n.m</a:t>
            </a:r>
            <a:r>
              <a:rPr lang="cs-CZ" sz="1400" b="1" dirty="0">
                <a:latin typeface="Times New Roman" pitchFamily="18" charset="0"/>
                <a:cs typeface="Times New Roman" pitchFamily="18" charset="0"/>
              </a:rPr>
              <a:t>.).  </a:t>
            </a:r>
            <a:r>
              <a:rPr lang="cs-CZ" sz="1400" dirty="0">
                <a:latin typeface="Times New Roman" pitchFamily="18" charset="0"/>
                <a:cs typeface="Times New Roman" pitchFamily="18" charset="0"/>
              </a:rPr>
              <a:t>Leží v severozápadních Čechách.</a:t>
            </a:r>
          </a:p>
          <a:p>
            <a:pPr eaLnBrk="1" hangingPunct="1">
              <a:defRPr/>
            </a:pPr>
            <a:endParaRPr lang="cs-CZ" sz="1400" b="1" dirty="0">
              <a:solidFill>
                <a:schemeClr val="accent3">
                  <a:lumMod val="50000"/>
                </a:schemeClr>
              </a:solidFill>
              <a:latin typeface="Times New Roman" pitchFamily="18" charset="0"/>
              <a:cs typeface="Times New Roman" pitchFamily="18" charset="0"/>
            </a:endParaRPr>
          </a:p>
          <a:p>
            <a:pPr eaLnBrk="1" hangingPunct="1">
              <a:defRPr/>
            </a:pPr>
            <a:r>
              <a:rPr lang="cs-CZ" sz="1400" b="1" u="sng" dirty="0">
                <a:latin typeface="Times New Roman" pitchFamily="18" charset="0"/>
                <a:cs typeface="Times New Roman" pitchFamily="18" charset="0"/>
              </a:rPr>
              <a:t>Českomoravská vrchovina</a:t>
            </a:r>
            <a:r>
              <a:rPr lang="cs-CZ" sz="1400" b="1" dirty="0">
                <a:latin typeface="Times New Roman" pitchFamily="18" charset="0"/>
                <a:cs typeface="Times New Roman" pitchFamily="18" charset="0"/>
              </a:rPr>
              <a:t>  - </a:t>
            </a:r>
            <a:r>
              <a:rPr lang="cs-CZ" sz="1400" dirty="0">
                <a:latin typeface="Times New Roman" pitchFamily="18" charset="0"/>
                <a:cs typeface="Times New Roman" pitchFamily="18" charset="0"/>
              </a:rPr>
              <a:t>leží mezi Moravou a Čechami. Nejvyšším bodem je </a:t>
            </a:r>
            <a:r>
              <a:rPr lang="cs-CZ" sz="1400" b="1" u="sng" dirty="0">
                <a:latin typeface="Times New Roman" pitchFamily="18" charset="0"/>
                <a:cs typeface="Times New Roman" pitchFamily="18" charset="0"/>
              </a:rPr>
              <a:t>Javořice</a:t>
            </a:r>
            <a:r>
              <a:rPr lang="cs-CZ" sz="1400" b="1" dirty="0">
                <a:latin typeface="Times New Roman" pitchFamily="18" charset="0"/>
                <a:cs typeface="Times New Roman" pitchFamily="18" charset="0"/>
              </a:rPr>
              <a:t> (837 </a:t>
            </a:r>
            <a:r>
              <a:rPr lang="cs-CZ" sz="1400" b="1" dirty="0" err="1">
                <a:latin typeface="Times New Roman" pitchFamily="18" charset="0"/>
                <a:cs typeface="Times New Roman" pitchFamily="18" charset="0"/>
              </a:rPr>
              <a:t>m.n.m</a:t>
            </a:r>
            <a:r>
              <a:rPr lang="cs-CZ" sz="1400" b="1" dirty="0">
                <a:latin typeface="Times New Roman" pitchFamily="18" charset="0"/>
                <a:cs typeface="Times New Roman" pitchFamily="18" charset="0"/>
              </a:rPr>
              <a:t>.).</a:t>
            </a:r>
          </a:p>
        </p:txBody>
      </p:sp>
      <p:sp>
        <p:nvSpPr>
          <p:cNvPr id="2" name="TextovéPole 1">
            <a:extLst>
              <a:ext uri="{FF2B5EF4-FFF2-40B4-BE49-F238E27FC236}">
                <a16:creationId xmlns:a16="http://schemas.microsoft.com/office/drawing/2014/main" id="{8CD5A703-75A8-443B-E65C-C08EC2DD6E96}"/>
              </a:ext>
            </a:extLst>
          </p:cNvPr>
          <p:cNvSpPr txBox="1"/>
          <p:nvPr/>
        </p:nvSpPr>
        <p:spPr>
          <a:xfrm>
            <a:off x="4356100" y="635000"/>
            <a:ext cx="4651375" cy="1016000"/>
          </a:xfrm>
          <a:prstGeom prst="rect">
            <a:avLst/>
          </a:prstGeom>
          <a:solidFill>
            <a:schemeClr val="accent3">
              <a:lumMod val="60000"/>
              <a:lumOff val="40000"/>
            </a:schemeClr>
          </a:solidFill>
        </p:spPr>
        <p:txBody>
          <a:bodyPr>
            <a:spAutoFit/>
          </a:bodyPr>
          <a:lstStyle/>
          <a:p>
            <a:pPr eaLnBrk="1" hangingPunct="1">
              <a:defRPr/>
            </a:pPr>
            <a:r>
              <a:rPr lang="cs-CZ" sz="1200" b="1" dirty="0">
                <a:latin typeface="Times New Roman" pitchFamily="18" charset="0"/>
                <a:cs typeface="Times New Roman" pitchFamily="18" charset="0"/>
              </a:rPr>
              <a:t>Polabská nížina</a:t>
            </a:r>
            <a:r>
              <a:rPr lang="cs-CZ" sz="1200" dirty="0">
                <a:latin typeface="Times New Roman" pitchFamily="18" charset="0"/>
                <a:cs typeface="Times New Roman" pitchFamily="18" charset="0"/>
              </a:rPr>
              <a:t> - největší nížinou ČR, rozkládá se kolem řeky Labe.</a:t>
            </a:r>
          </a:p>
          <a:p>
            <a:pPr eaLnBrk="1" hangingPunct="1">
              <a:defRPr/>
            </a:pPr>
            <a:r>
              <a:rPr lang="cs-CZ" sz="1200" b="1" dirty="0">
                <a:latin typeface="Times New Roman" pitchFamily="18" charset="0"/>
                <a:cs typeface="Times New Roman" pitchFamily="18" charset="0"/>
              </a:rPr>
              <a:t>Dolnomoravský a Hornomoravský úval</a:t>
            </a:r>
            <a:r>
              <a:rPr lang="cs-CZ" sz="1200" dirty="0">
                <a:latin typeface="Times New Roman" pitchFamily="18" charset="0"/>
                <a:cs typeface="Times New Roman" pitchFamily="18" charset="0"/>
              </a:rPr>
              <a:t> - úrodné nížiny kolem řeky Moravy.</a:t>
            </a:r>
          </a:p>
          <a:p>
            <a:pPr eaLnBrk="1" hangingPunct="1">
              <a:defRPr/>
            </a:pPr>
            <a:r>
              <a:rPr lang="cs-CZ" sz="1200" b="1" dirty="0">
                <a:latin typeface="Times New Roman" pitchFamily="18" charset="0"/>
                <a:cs typeface="Times New Roman" pitchFamily="18" charset="0"/>
              </a:rPr>
              <a:t>Hřensko</a:t>
            </a:r>
            <a:r>
              <a:rPr lang="cs-CZ" sz="1200" dirty="0">
                <a:latin typeface="Times New Roman" pitchFamily="18" charset="0"/>
                <a:cs typeface="Times New Roman" pitchFamily="18" charset="0"/>
              </a:rPr>
              <a:t> - nejnižším bodem ČR - nadmořská výška - 115 </a:t>
            </a:r>
            <a:r>
              <a:rPr lang="cs-CZ" sz="1200" dirty="0" err="1">
                <a:latin typeface="Times New Roman" pitchFamily="18" charset="0"/>
                <a:cs typeface="Times New Roman" pitchFamily="18" charset="0"/>
              </a:rPr>
              <a:t>m.n.m</a:t>
            </a:r>
            <a:r>
              <a:rPr lang="cs-CZ" sz="1200" dirty="0">
                <a:latin typeface="Times New Roman" pitchFamily="18" charset="0"/>
                <a:cs typeface="Times New Roman" pitchFamily="18" charset="0"/>
              </a:rPr>
              <a:t>. Leží v severní části ČR u města Děčín.</a:t>
            </a:r>
          </a:p>
        </p:txBody>
      </p:sp>
      <p:cxnSp>
        <p:nvCxnSpPr>
          <p:cNvPr id="5" name="Přímá spojnice se šipkou 4">
            <a:extLst>
              <a:ext uri="{FF2B5EF4-FFF2-40B4-BE49-F238E27FC236}">
                <a16:creationId xmlns:a16="http://schemas.microsoft.com/office/drawing/2014/main" id="{C26A7F35-8A2C-088D-5F38-1B64995B4F26}"/>
              </a:ext>
            </a:extLst>
          </p:cNvPr>
          <p:cNvCxnSpPr/>
          <p:nvPr/>
        </p:nvCxnSpPr>
        <p:spPr>
          <a:xfrm flipH="1">
            <a:off x="827088" y="973138"/>
            <a:ext cx="431800" cy="677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a:extLst>
              <a:ext uri="{FF2B5EF4-FFF2-40B4-BE49-F238E27FC236}">
                <a16:creationId xmlns:a16="http://schemas.microsoft.com/office/drawing/2014/main" id="{DA090925-6DD9-F251-3F3D-3A9978B4C763}"/>
              </a:ext>
            </a:extLst>
          </p:cNvPr>
          <p:cNvCxnSpPr/>
          <p:nvPr/>
        </p:nvCxnSpPr>
        <p:spPr>
          <a:xfrm>
            <a:off x="2484438" y="915988"/>
            <a:ext cx="1511300" cy="227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B73D4683-C7BE-2388-D61B-ABF8EE391C03}"/>
              </a:ext>
            </a:extLst>
          </p:cNvPr>
          <p:cNvSpPr>
            <a:spLocks noGrp="1"/>
          </p:cNvSpPr>
          <p:nvPr>
            <p:ph type="ctrTitle"/>
          </p:nvPr>
        </p:nvSpPr>
        <p:spPr>
          <a:xfrm>
            <a:off x="141288" y="66675"/>
            <a:ext cx="8748712" cy="593725"/>
          </a:xfrm>
        </p:spPr>
        <p:txBody>
          <a:bodyPr/>
          <a:lstStyle/>
          <a:p>
            <a:pPr algn="l" eaLnBrk="1" hangingPunct="1"/>
            <a:r>
              <a:rPr lang="cs-CZ" altLang="cs-CZ" sz="2500" b="1">
                <a:latin typeface="Times New Roman" panose="02020603050405020304" pitchFamily="18" charset="0"/>
                <a:cs typeface="Times New Roman" panose="02020603050405020304" pitchFamily="18" charset="0"/>
              </a:rPr>
              <a:t> Slepá mapa – povrch ČR. Můžete pracovat s mapou.</a:t>
            </a:r>
          </a:p>
        </p:txBody>
      </p:sp>
      <p:cxnSp>
        <p:nvCxnSpPr>
          <p:cNvPr id="15" name="Přímá spojnice 14">
            <a:extLst>
              <a:ext uri="{FF2B5EF4-FFF2-40B4-BE49-F238E27FC236}">
                <a16:creationId xmlns:a16="http://schemas.microsoft.com/office/drawing/2014/main" id="{9BBAC52D-C937-080B-F633-6718C81315DB}"/>
              </a:ext>
            </a:extLst>
          </p:cNvPr>
          <p:cNvCxnSpPr/>
          <p:nvPr/>
        </p:nvCxnSpPr>
        <p:spPr>
          <a:xfrm>
            <a:off x="7308850" y="2066925"/>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ovéPole 1">
            <a:extLst>
              <a:ext uri="{FF2B5EF4-FFF2-40B4-BE49-F238E27FC236}">
                <a16:creationId xmlns:a16="http://schemas.microsoft.com/office/drawing/2014/main" id="{1991097F-B014-2335-D0DE-4137F7777E9E}"/>
              </a:ext>
            </a:extLst>
          </p:cNvPr>
          <p:cNvSpPr txBox="1"/>
          <p:nvPr/>
        </p:nvSpPr>
        <p:spPr>
          <a:xfrm>
            <a:off x="263525" y="660400"/>
            <a:ext cx="2354263" cy="4030663"/>
          </a:xfrm>
          <a:prstGeom prst="rect">
            <a:avLst/>
          </a:prstGeom>
          <a:solidFill>
            <a:schemeClr val="accent6">
              <a:lumMod val="40000"/>
              <a:lumOff val="60000"/>
            </a:schemeClr>
          </a:solidFill>
        </p:spPr>
        <p:txBody>
          <a:bodyPr>
            <a:spAutoFit/>
          </a:bodyPr>
          <a:lstStyle/>
          <a:p>
            <a:pPr eaLnBrk="1" hangingPunct="1">
              <a:defRPr/>
            </a:pPr>
            <a:r>
              <a:rPr lang="cs-CZ" sz="1600" dirty="0">
                <a:latin typeface="Times New Roman" pitchFamily="18" charset="0"/>
                <a:cs typeface="Times New Roman" pitchFamily="18" charset="0"/>
              </a:rPr>
              <a:t>Do slepé mapy označ </a:t>
            </a:r>
            <a:r>
              <a:rPr lang="cs-CZ" sz="1600" b="1" dirty="0">
                <a:latin typeface="Times New Roman" pitchFamily="18" charset="0"/>
                <a:cs typeface="Times New Roman" pitchFamily="18" charset="0"/>
              </a:rPr>
              <a:t>Krkonoše</a:t>
            </a:r>
          </a:p>
          <a:p>
            <a:pPr eaLnBrk="1" hangingPunct="1">
              <a:defRPr/>
            </a:pPr>
            <a:r>
              <a:rPr lang="cs-CZ" sz="1600" b="1" dirty="0">
                <a:latin typeface="Times New Roman" pitchFamily="18" charset="0"/>
                <a:cs typeface="Times New Roman" pitchFamily="18" charset="0"/>
              </a:rPr>
              <a:t>Šumava</a:t>
            </a:r>
          </a:p>
          <a:p>
            <a:pPr eaLnBrk="1" hangingPunct="1">
              <a:defRPr/>
            </a:pPr>
            <a:r>
              <a:rPr lang="cs-CZ" sz="1600" b="1" dirty="0">
                <a:latin typeface="Times New Roman" pitchFamily="18" charset="0"/>
                <a:cs typeface="Times New Roman" pitchFamily="18" charset="0"/>
              </a:rPr>
              <a:t>Krušné hory</a:t>
            </a:r>
          </a:p>
          <a:p>
            <a:pPr eaLnBrk="1" hangingPunct="1">
              <a:defRPr/>
            </a:pPr>
            <a:r>
              <a:rPr lang="cs-CZ" sz="1600" b="1" dirty="0">
                <a:latin typeface="Times New Roman" pitchFamily="18" charset="0"/>
                <a:cs typeface="Times New Roman" pitchFamily="18" charset="0"/>
              </a:rPr>
              <a:t>Beskydy</a:t>
            </a:r>
          </a:p>
          <a:p>
            <a:pPr eaLnBrk="1" hangingPunct="1">
              <a:defRPr/>
            </a:pPr>
            <a:r>
              <a:rPr lang="cs-CZ" sz="1600" b="1" dirty="0">
                <a:latin typeface="Times New Roman" pitchFamily="18" charset="0"/>
                <a:cs typeface="Times New Roman" pitchFamily="18" charset="0"/>
              </a:rPr>
              <a:t>Jeseníky</a:t>
            </a:r>
          </a:p>
          <a:p>
            <a:pPr eaLnBrk="1" hangingPunct="1">
              <a:defRPr/>
            </a:pPr>
            <a:r>
              <a:rPr lang="cs-CZ" sz="1600" b="1" dirty="0">
                <a:latin typeface="Times New Roman" pitchFamily="18" charset="0"/>
                <a:cs typeface="Times New Roman" pitchFamily="18" charset="0"/>
              </a:rPr>
              <a:t>Jizerské hory</a:t>
            </a:r>
          </a:p>
          <a:p>
            <a:pPr eaLnBrk="1" hangingPunct="1">
              <a:defRPr/>
            </a:pPr>
            <a:r>
              <a:rPr lang="cs-CZ" sz="1600" b="1" dirty="0">
                <a:latin typeface="Times New Roman" pitchFamily="18" charset="0"/>
                <a:cs typeface="Times New Roman" pitchFamily="18" charset="0"/>
              </a:rPr>
              <a:t>Hřensko</a:t>
            </a:r>
          </a:p>
          <a:p>
            <a:pPr eaLnBrk="1" hangingPunct="1">
              <a:defRPr/>
            </a:pPr>
            <a:r>
              <a:rPr lang="cs-CZ" sz="1600" b="1" dirty="0">
                <a:latin typeface="Times New Roman" pitchFamily="18" charset="0"/>
                <a:cs typeface="Times New Roman" pitchFamily="18" charset="0"/>
              </a:rPr>
              <a:t>Hornomoravský úval</a:t>
            </a:r>
          </a:p>
          <a:p>
            <a:pPr eaLnBrk="1" hangingPunct="1">
              <a:defRPr/>
            </a:pPr>
            <a:r>
              <a:rPr lang="cs-CZ" sz="1600" b="1" dirty="0">
                <a:latin typeface="Times New Roman" pitchFamily="18" charset="0"/>
                <a:cs typeface="Times New Roman" pitchFamily="18" charset="0"/>
              </a:rPr>
              <a:t>Polabská nížina</a:t>
            </a:r>
          </a:p>
          <a:p>
            <a:pPr eaLnBrk="1" hangingPunct="1">
              <a:defRPr/>
            </a:pPr>
            <a:r>
              <a:rPr lang="cs-CZ" sz="1600" b="1" dirty="0" err="1">
                <a:latin typeface="Times New Roman" pitchFamily="18" charset="0"/>
                <a:cs typeface="Times New Roman" pitchFamily="18" charset="0"/>
              </a:rPr>
              <a:t>Dyjsko</a:t>
            </a:r>
            <a:r>
              <a:rPr lang="cs-CZ" sz="1600" b="1" dirty="0">
                <a:latin typeface="Times New Roman" pitchFamily="18" charset="0"/>
                <a:cs typeface="Times New Roman" pitchFamily="18" charset="0"/>
              </a:rPr>
              <a:t> - svratecký úval</a:t>
            </a:r>
          </a:p>
          <a:p>
            <a:pPr eaLnBrk="1" hangingPunct="1">
              <a:defRPr/>
            </a:pPr>
            <a:r>
              <a:rPr lang="cs-CZ" sz="1600" b="1" dirty="0">
                <a:latin typeface="Times New Roman" pitchFamily="18" charset="0"/>
                <a:cs typeface="Times New Roman" pitchFamily="18" charset="0"/>
              </a:rPr>
              <a:t>Českomoravská     vrchovina</a:t>
            </a:r>
          </a:p>
          <a:p>
            <a:pPr eaLnBrk="1" hangingPunct="1">
              <a:defRPr/>
            </a:pPr>
            <a:r>
              <a:rPr lang="cs-CZ" sz="1600" b="1" dirty="0">
                <a:latin typeface="Times New Roman" pitchFamily="18" charset="0"/>
                <a:cs typeface="Times New Roman" pitchFamily="18" charset="0"/>
              </a:rPr>
              <a:t>Český les</a:t>
            </a:r>
          </a:p>
          <a:p>
            <a:pPr eaLnBrk="1" hangingPunct="1">
              <a:defRPr/>
            </a:pPr>
            <a:r>
              <a:rPr lang="cs-CZ" sz="1600" b="1" dirty="0">
                <a:latin typeface="Times New Roman" pitchFamily="18" charset="0"/>
                <a:cs typeface="Times New Roman" pitchFamily="18" charset="0"/>
              </a:rPr>
              <a:t>Bílé Karpaty</a:t>
            </a:r>
          </a:p>
          <a:p>
            <a:pPr eaLnBrk="1" hangingPunct="1">
              <a:defRPr/>
            </a:pPr>
            <a:r>
              <a:rPr lang="cs-CZ" sz="1600" b="1" dirty="0">
                <a:latin typeface="Times New Roman" pitchFamily="18" charset="0"/>
                <a:cs typeface="Times New Roman" pitchFamily="18" charset="0"/>
              </a:rPr>
              <a:t>České středohoří</a:t>
            </a:r>
          </a:p>
        </p:txBody>
      </p:sp>
      <p:pic>
        <p:nvPicPr>
          <p:cNvPr id="15365" name="Picture 7" descr="http://wiki.rvp.cz/@api/deki/files/18563/=Obrysov%25c3%25a1_mapa_%25c4%258cR.jpg">
            <a:extLst>
              <a:ext uri="{FF2B5EF4-FFF2-40B4-BE49-F238E27FC236}">
                <a16:creationId xmlns:a16="http://schemas.microsoft.com/office/drawing/2014/main" id="{AE86C14A-37BF-B00D-23E8-411CD370D5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1225550"/>
            <a:ext cx="5800725" cy="363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ovéPole 2">
            <a:extLst>
              <a:ext uri="{FF2B5EF4-FFF2-40B4-BE49-F238E27FC236}">
                <a16:creationId xmlns:a16="http://schemas.microsoft.com/office/drawing/2014/main" id="{90C70FF3-A8F4-60B5-871B-8BE65B1BA7CC}"/>
              </a:ext>
            </a:extLst>
          </p:cNvPr>
          <p:cNvSpPr txBox="1"/>
          <p:nvPr/>
        </p:nvSpPr>
        <p:spPr>
          <a:xfrm>
            <a:off x="5867400" y="1779588"/>
            <a:ext cx="288925" cy="276225"/>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1</a:t>
            </a:r>
          </a:p>
        </p:txBody>
      </p:sp>
      <p:sp>
        <p:nvSpPr>
          <p:cNvPr id="4" name="TextovéPole 3">
            <a:extLst>
              <a:ext uri="{FF2B5EF4-FFF2-40B4-BE49-F238E27FC236}">
                <a16:creationId xmlns:a16="http://schemas.microsoft.com/office/drawing/2014/main" id="{E9E2FFE2-2310-13F5-00FE-A6E07EF58567}"/>
              </a:ext>
            </a:extLst>
          </p:cNvPr>
          <p:cNvSpPr txBox="1"/>
          <p:nvPr/>
        </p:nvSpPr>
        <p:spPr>
          <a:xfrm>
            <a:off x="3924300" y="3840163"/>
            <a:ext cx="287338" cy="277812"/>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2</a:t>
            </a:r>
          </a:p>
        </p:txBody>
      </p:sp>
      <p:sp>
        <p:nvSpPr>
          <p:cNvPr id="5" name="TextovéPole 4">
            <a:extLst>
              <a:ext uri="{FF2B5EF4-FFF2-40B4-BE49-F238E27FC236}">
                <a16:creationId xmlns:a16="http://schemas.microsoft.com/office/drawing/2014/main" id="{CCBB5975-BA38-9D73-03B3-DA19D8B5C9F4}"/>
              </a:ext>
            </a:extLst>
          </p:cNvPr>
          <p:cNvSpPr txBox="1"/>
          <p:nvPr/>
        </p:nvSpPr>
        <p:spPr>
          <a:xfrm>
            <a:off x="3490913" y="1801813"/>
            <a:ext cx="287337" cy="277812"/>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3</a:t>
            </a:r>
          </a:p>
        </p:txBody>
      </p:sp>
      <p:sp>
        <p:nvSpPr>
          <p:cNvPr id="6" name="TextovéPole 5">
            <a:extLst>
              <a:ext uri="{FF2B5EF4-FFF2-40B4-BE49-F238E27FC236}">
                <a16:creationId xmlns:a16="http://schemas.microsoft.com/office/drawing/2014/main" id="{EB554844-A52A-39CA-D94B-03F2053B4BEB}"/>
              </a:ext>
            </a:extLst>
          </p:cNvPr>
          <p:cNvSpPr txBox="1"/>
          <p:nvPr/>
        </p:nvSpPr>
        <p:spPr>
          <a:xfrm>
            <a:off x="7796213" y="3651250"/>
            <a:ext cx="287337" cy="277813"/>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4</a:t>
            </a:r>
          </a:p>
        </p:txBody>
      </p:sp>
      <p:sp>
        <p:nvSpPr>
          <p:cNvPr id="7" name="TextovéPole 6">
            <a:extLst>
              <a:ext uri="{FF2B5EF4-FFF2-40B4-BE49-F238E27FC236}">
                <a16:creationId xmlns:a16="http://schemas.microsoft.com/office/drawing/2014/main" id="{43034430-1724-D211-654B-76DC1E2D41D3}"/>
              </a:ext>
            </a:extLst>
          </p:cNvPr>
          <p:cNvSpPr txBox="1"/>
          <p:nvPr/>
        </p:nvSpPr>
        <p:spPr>
          <a:xfrm>
            <a:off x="6875463" y="3651250"/>
            <a:ext cx="217487" cy="277813"/>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8</a:t>
            </a:r>
          </a:p>
        </p:txBody>
      </p:sp>
      <p:sp>
        <p:nvSpPr>
          <p:cNvPr id="8" name="TextovéPole 7">
            <a:extLst>
              <a:ext uri="{FF2B5EF4-FFF2-40B4-BE49-F238E27FC236}">
                <a16:creationId xmlns:a16="http://schemas.microsoft.com/office/drawing/2014/main" id="{58AE26BD-472F-960E-98D4-8BF507DFEB1B}"/>
              </a:ext>
            </a:extLst>
          </p:cNvPr>
          <p:cNvSpPr txBox="1"/>
          <p:nvPr/>
        </p:nvSpPr>
        <p:spPr>
          <a:xfrm>
            <a:off x="5249863" y="2144713"/>
            <a:ext cx="288925" cy="277812"/>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9</a:t>
            </a:r>
          </a:p>
        </p:txBody>
      </p:sp>
      <p:sp>
        <p:nvSpPr>
          <p:cNvPr id="9" name="TextovéPole 8">
            <a:extLst>
              <a:ext uri="{FF2B5EF4-FFF2-40B4-BE49-F238E27FC236}">
                <a16:creationId xmlns:a16="http://schemas.microsoft.com/office/drawing/2014/main" id="{08C17987-C5DC-AFA5-CCC2-8597DAA9822E}"/>
              </a:ext>
            </a:extLst>
          </p:cNvPr>
          <p:cNvSpPr txBox="1"/>
          <p:nvPr/>
        </p:nvSpPr>
        <p:spPr>
          <a:xfrm>
            <a:off x="7092950" y="2593975"/>
            <a:ext cx="287338" cy="277813"/>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5</a:t>
            </a:r>
          </a:p>
        </p:txBody>
      </p:sp>
      <p:sp>
        <p:nvSpPr>
          <p:cNvPr id="10" name="TextovéPole 9">
            <a:extLst>
              <a:ext uri="{FF2B5EF4-FFF2-40B4-BE49-F238E27FC236}">
                <a16:creationId xmlns:a16="http://schemas.microsoft.com/office/drawing/2014/main" id="{CE0CA01A-48C2-ED14-171C-4DB766CFBA0D}"/>
              </a:ext>
            </a:extLst>
          </p:cNvPr>
          <p:cNvSpPr txBox="1"/>
          <p:nvPr/>
        </p:nvSpPr>
        <p:spPr>
          <a:xfrm>
            <a:off x="5341938" y="1457325"/>
            <a:ext cx="257175" cy="277813"/>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6</a:t>
            </a:r>
          </a:p>
        </p:txBody>
      </p:sp>
      <p:sp>
        <p:nvSpPr>
          <p:cNvPr id="11" name="TextovéPole 10">
            <a:extLst>
              <a:ext uri="{FF2B5EF4-FFF2-40B4-BE49-F238E27FC236}">
                <a16:creationId xmlns:a16="http://schemas.microsoft.com/office/drawing/2014/main" id="{C8A426E2-9189-710E-29FE-7123DBE91E39}"/>
              </a:ext>
            </a:extLst>
          </p:cNvPr>
          <p:cNvSpPr txBox="1"/>
          <p:nvPr/>
        </p:nvSpPr>
        <p:spPr>
          <a:xfrm>
            <a:off x="4708525" y="1357313"/>
            <a:ext cx="215900" cy="277812"/>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7</a:t>
            </a:r>
          </a:p>
        </p:txBody>
      </p:sp>
      <p:sp>
        <p:nvSpPr>
          <p:cNvPr id="16" name="TextovéPole 15">
            <a:extLst>
              <a:ext uri="{FF2B5EF4-FFF2-40B4-BE49-F238E27FC236}">
                <a16:creationId xmlns:a16="http://schemas.microsoft.com/office/drawing/2014/main" id="{04920ECA-803C-B148-77A5-17FB082B0920}"/>
              </a:ext>
            </a:extLst>
          </p:cNvPr>
          <p:cNvSpPr txBox="1"/>
          <p:nvPr/>
        </p:nvSpPr>
        <p:spPr>
          <a:xfrm>
            <a:off x="5603875" y="3171825"/>
            <a:ext cx="407988" cy="276225"/>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11</a:t>
            </a:r>
          </a:p>
        </p:txBody>
      </p:sp>
      <p:sp>
        <p:nvSpPr>
          <p:cNvPr id="17" name="TextovéPole 16">
            <a:extLst>
              <a:ext uri="{FF2B5EF4-FFF2-40B4-BE49-F238E27FC236}">
                <a16:creationId xmlns:a16="http://schemas.microsoft.com/office/drawing/2014/main" id="{3056D67D-B979-89B5-7CB3-37089FE6F755}"/>
              </a:ext>
            </a:extLst>
          </p:cNvPr>
          <p:cNvSpPr txBox="1"/>
          <p:nvPr/>
        </p:nvSpPr>
        <p:spPr>
          <a:xfrm>
            <a:off x="6162675" y="4156075"/>
            <a:ext cx="407988" cy="276225"/>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12</a:t>
            </a:r>
          </a:p>
        </p:txBody>
      </p:sp>
      <p:sp>
        <p:nvSpPr>
          <p:cNvPr id="18" name="TextovéPole 17">
            <a:extLst>
              <a:ext uri="{FF2B5EF4-FFF2-40B4-BE49-F238E27FC236}">
                <a16:creationId xmlns:a16="http://schemas.microsoft.com/office/drawing/2014/main" id="{8E12A6F5-EE8B-8BFC-792E-BD15A4B53D09}"/>
              </a:ext>
            </a:extLst>
          </p:cNvPr>
          <p:cNvSpPr txBox="1"/>
          <p:nvPr/>
        </p:nvSpPr>
        <p:spPr>
          <a:xfrm>
            <a:off x="3370263" y="3044825"/>
            <a:ext cx="407987" cy="277813"/>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13</a:t>
            </a:r>
          </a:p>
        </p:txBody>
      </p:sp>
      <p:sp>
        <p:nvSpPr>
          <p:cNvPr id="19" name="TextovéPole 18">
            <a:extLst>
              <a:ext uri="{FF2B5EF4-FFF2-40B4-BE49-F238E27FC236}">
                <a16:creationId xmlns:a16="http://schemas.microsoft.com/office/drawing/2014/main" id="{BFA67312-9947-6C0A-F9C8-4813829492B8}"/>
              </a:ext>
            </a:extLst>
          </p:cNvPr>
          <p:cNvSpPr txBox="1"/>
          <p:nvPr/>
        </p:nvSpPr>
        <p:spPr>
          <a:xfrm>
            <a:off x="7092950" y="4233863"/>
            <a:ext cx="407988" cy="277812"/>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14</a:t>
            </a:r>
          </a:p>
        </p:txBody>
      </p:sp>
      <p:sp>
        <p:nvSpPr>
          <p:cNvPr id="20" name="TextovéPole 19">
            <a:extLst>
              <a:ext uri="{FF2B5EF4-FFF2-40B4-BE49-F238E27FC236}">
                <a16:creationId xmlns:a16="http://schemas.microsoft.com/office/drawing/2014/main" id="{7CCEA30B-869C-22FA-A6C3-0E33F2FFD66B}"/>
              </a:ext>
            </a:extLst>
          </p:cNvPr>
          <p:cNvSpPr txBox="1"/>
          <p:nvPr/>
        </p:nvSpPr>
        <p:spPr>
          <a:xfrm>
            <a:off x="4516438" y="2406650"/>
            <a:ext cx="407987" cy="276225"/>
          </a:xfrm>
          <a:prstGeom prst="rect">
            <a:avLst/>
          </a:prstGeom>
          <a:solidFill>
            <a:srgbClr val="FFFF00"/>
          </a:solidFill>
        </p:spPr>
        <p:txBody>
          <a:bodyPr>
            <a:spAutoFit/>
          </a:bodyPr>
          <a:lstStyle/>
          <a:p>
            <a:pPr eaLnBrk="1" hangingPunct="1">
              <a:defRPr/>
            </a:pPr>
            <a:r>
              <a:rPr lang="cs-CZ" sz="1200" b="1" dirty="0">
                <a:solidFill>
                  <a:schemeClr val="accent3">
                    <a:lumMod val="50000"/>
                  </a:schemeClr>
                </a:solidFill>
                <a:latin typeface="Arial" charset="0"/>
              </a:rPr>
              <a:t>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ppt_x"/>
                                          </p:val>
                                        </p:tav>
                                        <p:tav tm="100000">
                                          <p:val>
                                            <p:strVal val="#ppt_x"/>
                                          </p:val>
                                        </p:tav>
                                      </p:tavLst>
                                    </p:anim>
                                    <p:anim calcmode="lin" valueType="num">
                                      <p:cBhvr additive="base">
                                        <p:cTn id="5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additive="base">
                                        <p:cTn id="79" dur="500" fill="hold"/>
                                        <p:tgtEl>
                                          <p:spTgt spid="19"/>
                                        </p:tgtEl>
                                        <p:attrNameLst>
                                          <p:attrName>ppt_x</p:attrName>
                                        </p:attrNameLst>
                                      </p:cBhvr>
                                      <p:tavLst>
                                        <p:tav tm="0">
                                          <p:val>
                                            <p:strVal val="#ppt_x"/>
                                          </p:val>
                                        </p:tav>
                                        <p:tav tm="100000">
                                          <p:val>
                                            <p:strVal val="#ppt_x"/>
                                          </p:val>
                                        </p:tav>
                                      </p:tavLst>
                                    </p:anim>
                                    <p:anim calcmode="lin" valueType="num">
                                      <p:cBhvr additive="base">
                                        <p:cTn id="8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6" grpId="0" animBg="1"/>
      <p:bldP spid="17" grpId="0" animBg="1"/>
      <p:bldP spid="18" grpId="0" animBg="1"/>
      <p:bldP spid="19" grpId="0" animBg="1"/>
      <p:bldP spid="20" grpId="0" animBg="1"/>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5844</TotalTime>
  <Words>684</Words>
  <Application>Microsoft Office PowerPoint</Application>
  <PresentationFormat>Předvádění na obrazovce (16:9)</PresentationFormat>
  <Paragraphs>86</Paragraphs>
  <Slides>8</Slides>
  <Notes>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Times New Roman</vt:lpstr>
      <vt:lpstr>Motiv sady Office</vt:lpstr>
      <vt:lpstr>Česká republika</vt:lpstr>
      <vt:lpstr>Správné podtrhněte:</vt:lpstr>
      <vt:lpstr>Správné řešení:</vt:lpstr>
      <vt:lpstr> Povrch ČR</vt:lpstr>
      <vt:lpstr>Co už víte? Pracujte s mapou ČR.</vt:lpstr>
      <vt:lpstr> Povrch ČR </vt:lpstr>
      <vt:lpstr> Pohoří a nížiny ČR</vt:lpstr>
      <vt:lpstr> Slepá mapa – povrch ČR. Můžete pracovat s mapou.</vt:lpstr>
    </vt:vector>
  </TitlesOfParts>
  <Company>Základní škla Děčín VI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Milan Bednář</cp:lastModifiedBy>
  <cp:revision>304</cp:revision>
  <dcterms:created xsi:type="dcterms:W3CDTF">2010-10-18T18:21:56Z</dcterms:created>
  <dcterms:modified xsi:type="dcterms:W3CDTF">2024-04-11T19:31:09Z</dcterms:modified>
</cp:coreProperties>
</file>