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5" r:id="rId3"/>
    <p:sldId id="269" r:id="rId4"/>
    <p:sldId id="268" r:id="rId5"/>
    <p:sldId id="2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54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58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6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71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14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77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5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30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35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83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29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011128-DA4F-488B-9016-CF7B26E824F4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138F87-8277-44B1-A8E5-54199B797F0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28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A0835-1B21-1A45-266D-9F4D94501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Pravopis číslovek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9E2F96-E13A-46F0-EA9F-EBB786E4AB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třída </a:t>
            </a:r>
          </a:p>
        </p:txBody>
      </p:sp>
    </p:spTree>
    <p:extLst>
      <p:ext uri="{BB962C8B-B14F-4D97-AF65-F5344CB8AC3E}">
        <p14:creationId xmlns:p14="http://schemas.microsoft.com/office/powerpoint/2010/main" val="94478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PSANÍ ČÍSLOVEK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/>
              <a:t>PAMATUJ:</a:t>
            </a:r>
          </a:p>
          <a:p>
            <a:r>
              <a:rPr lang="cs-CZ"/>
              <a:t>číslovky píšeme zvlášť			37   třicet sedm</a:t>
            </a:r>
          </a:p>
          <a:p>
            <a:r>
              <a:rPr lang="cs-CZ"/>
              <a:t>číslovky píšeme dohromady		37   sedmatřicet</a:t>
            </a:r>
          </a:p>
          <a:p>
            <a:r>
              <a:rPr lang="cs-CZ"/>
              <a:t>číslovky píšeme dohromady		vyplňování šeků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Napiš číslovky slovem:</a:t>
            </a:r>
          </a:p>
          <a:p>
            <a:r>
              <a:rPr lang="cs-CZ"/>
              <a:t>1 638	_________________________________________</a:t>
            </a:r>
          </a:p>
          <a:p>
            <a:r>
              <a:rPr lang="cs-CZ"/>
              <a:t>49		_________________________________________</a:t>
            </a:r>
          </a:p>
          <a:p>
            <a:r>
              <a:rPr lang="cs-CZ"/>
              <a:t>820		_________________________________________</a:t>
            </a:r>
          </a:p>
          <a:p>
            <a:r>
              <a:rPr lang="cs-CZ"/>
              <a:t>3 000	_________________________________________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6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PSANÍ ČÍSLOVEK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197584" y="605896"/>
            <a:ext cx="7699141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/>
              <a:t>PAMATUJ:</a:t>
            </a:r>
          </a:p>
          <a:p>
            <a:r>
              <a:rPr lang="cs-CZ" sz="2400" dirty="0"/>
              <a:t>číslovky píšeme zvlášť	</a:t>
            </a:r>
            <a:r>
              <a:rPr lang="cs-CZ" sz="2400"/>
              <a:t>	37   </a:t>
            </a:r>
            <a:r>
              <a:rPr lang="cs-CZ" sz="2400" dirty="0"/>
              <a:t>třicet sedm</a:t>
            </a:r>
          </a:p>
          <a:p>
            <a:r>
              <a:rPr lang="cs-CZ" sz="2400" dirty="0"/>
              <a:t>číslovky píšeme dohromady		37   sedmatřicet</a:t>
            </a:r>
          </a:p>
          <a:p>
            <a:r>
              <a:rPr lang="cs-CZ" sz="2400" dirty="0"/>
              <a:t>číslovky píšeme dohromady		vyplňování šeků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Napiš číslovky slovem:</a:t>
            </a:r>
          </a:p>
          <a:p>
            <a:r>
              <a:rPr lang="cs-CZ" sz="2400" dirty="0"/>
              <a:t>1 638	</a:t>
            </a:r>
            <a:r>
              <a:rPr lang="cs-CZ" sz="2400" b="1" i="1" dirty="0"/>
              <a:t>jeden tisíc šest set třicet osm</a:t>
            </a:r>
          </a:p>
          <a:p>
            <a:r>
              <a:rPr lang="cs-CZ" sz="2400" dirty="0"/>
              <a:t>49	</a:t>
            </a:r>
            <a:r>
              <a:rPr lang="cs-CZ" sz="2400" b="1" i="1" dirty="0"/>
              <a:t>čtyřicet devět 	(devětačtyřicet)</a:t>
            </a:r>
          </a:p>
          <a:p>
            <a:r>
              <a:rPr lang="cs-CZ" sz="2400" dirty="0"/>
              <a:t>820	</a:t>
            </a:r>
            <a:r>
              <a:rPr lang="cs-CZ" sz="2400" b="1" i="1" dirty="0"/>
              <a:t>osm set dvacet</a:t>
            </a:r>
          </a:p>
          <a:p>
            <a:r>
              <a:rPr lang="cs-CZ" sz="2400" dirty="0"/>
              <a:t>3 000	</a:t>
            </a:r>
            <a:r>
              <a:rPr lang="cs-CZ" sz="2400" b="1" i="1" dirty="0"/>
              <a:t>tři tisíce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97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PSANÍ ČÍSLOVEK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13664" y="605896"/>
            <a:ext cx="7185966" cy="5646208"/>
          </a:xfrm>
        </p:spPr>
        <p:txBody>
          <a:bodyPr anchor="ctr">
            <a:normAutofit/>
          </a:bodyPr>
          <a:lstStyle/>
          <a:p>
            <a:r>
              <a:rPr lang="cs-CZ" sz="2400" dirty="0"/>
              <a:t>tečku piš za číslovkami řadovými 	</a:t>
            </a:r>
            <a:r>
              <a:rPr lang="cs-CZ" sz="2400" i="1" dirty="0"/>
              <a:t>5. závodník</a:t>
            </a:r>
          </a:p>
          <a:p>
            <a:r>
              <a:rPr lang="cs-CZ" sz="2400" dirty="0"/>
              <a:t>tečku nepiš za letopočtem		</a:t>
            </a:r>
            <a:r>
              <a:rPr lang="cs-CZ" sz="2400" i="1" dirty="0"/>
              <a:t>2011</a:t>
            </a:r>
          </a:p>
          <a:p>
            <a:r>
              <a:rPr lang="cs-CZ" sz="2400" dirty="0"/>
              <a:t>tečku za datem ve zlomku 		</a:t>
            </a:r>
            <a:r>
              <a:rPr lang="cs-CZ" sz="2400" i="1" dirty="0"/>
              <a:t>21/11</a:t>
            </a:r>
          </a:p>
          <a:p>
            <a:r>
              <a:rPr lang="cs-CZ" sz="2400" dirty="0"/>
              <a:t>je-li číslice za stranou, cvičením 	</a:t>
            </a:r>
            <a:r>
              <a:rPr lang="cs-CZ" sz="2400" i="1" dirty="0"/>
              <a:t>cvičení 3 , strana 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6EFA3-5A2C-E2D1-21DE-3B6FBB40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9A035-ACCC-82DC-07D8-840FC1C2D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Cvičení je na straně 62 v učebnici. Na výlet pojede 22 žáků. Narodil se v roce 1999 v Ostravě. V knize na 123 straně je popis postavy. Vlak odjíždí v 9 hodin. Zahájení soutěže je ve 14 hodin, vyhlášení výsledků bude po 16 hodině. Pracovní sešit má 80 stránek. V tělocvičně se sejdeme v 18 hodin. Budeme chodit do 7 ročníku. Bydlím ve 3 poschodí. Kdy se konaly XXVI zimní olympijské hry. Karel IV byl vychován ve Francii.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4251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240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Retrospektiva</vt:lpstr>
      <vt:lpstr>Pravopis číslovek </vt:lpstr>
      <vt:lpstr>PSANÍ ČÍSLOVEK</vt:lpstr>
      <vt:lpstr>PSANÍ ČÍSLOVEK</vt:lpstr>
      <vt:lpstr>PSANÍ ČÍSLOVEK</vt:lpstr>
      <vt:lpstr>Samostatná práce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 číslovek </dc:title>
  <dc:creator>Milan Bednář</dc:creator>
  <cp:lastModifiedBy>Milan Bednář</cp:lastModifiedBy>
  <cp:revision>2</cp:revision>
  <dcterms:created xsi:type="dcterms:W3CDTF">2023-03-21T19:11:50Z</dcterms:created>
  <dcterms:modified xsi:type="dcterms:W3CDTF">2024-03-25T21:54:24Z</dcterms:modified>
</cp:coreProperties>
</file>