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7" r:id="rId4"/>
    <p:sldId id="278" r:id="rId5"/>
    <p:sldId id="281" r:id="rId6"/>
    <p:sldId id="279" r:id="rId7"/>
    <p:sldId id="28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95657-3D5A-DB47-6D40-5CA239FD7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A9D424-66B3-A4E5-45F6-AA0E192DC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0BD129-9EE9-F388-A0A4-81D636C68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A87D3B-F40D-82D6-62A3-73A4DC48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8B8728-D2DD-9C52-0366-8DE989DFB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5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59BCF1-9B0B-FC52-EB8E-4E202CA8A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311474-6AE2-3FEC-D7C5-4B668E1E8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51450-0AE7-93C9-6789-B0ABFEDE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C4B41A-0E80-2C1E-47C8-8729F5BF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A4FBBF-73AA-D05F-EA1D-6DC46592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36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4323BA-ED63-29E3-DA44-4F5939B39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CE5DE9-F2CE-668C-88A2-ED3B7D556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C70046-9B33-D028-642C-6585F4E8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DBFA9E-A7AF-0102-4B0F-F6C0A2F7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162DD5-BF1A-8DD1-DAFA-99A10CF5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01C9D-BE78-1FDF-2609-416D76126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34558-B63E-0424-9BF3-A265A824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289EAF-A685-4FC9-8BA5-95881A1F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8A45F0-91B4-1871-30DD-EE4DF669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49E12F-D956-012A-8F9D-4FF06F50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59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F3D6C-4835-FA11-7614-9D0B86D6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73B956-858E-305F-BC01-BD78330E1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26CDBC-52B3-C231-F64D-1C0013CE1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38FA39-FB07-8ABA-2093-77A132A05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0BD8A7-EC4D-A281-70D2-A9DBE3C61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90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4CB6A-906F-259E-7278-D0298138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82ACF-566E-3A70-64DA-30E3E108F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044265-7D52-F391-DFEE-1D746941F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3EB270-6847-E22E-C4B9-09E5CB8F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B60172-4B76-54C4-8BDA-CAF6DD15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8DCFD5-C83D-AC4D-D0FA-7BBA807D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26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1995B-3263-EB60-4197-B077731EF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AB00FA-DDD2-AF9E-63F3-43EE5392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E73E63-482E-EB0F-1463-DBF2222FD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489083-3F10-8B82-1F29-A3D2C73AF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3145AEC-D937-3F3A-4B50-471521FF0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CF1451-2158-B677-55B2-A88B6092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1D3CB81-5CF4-54BE-4537-9593CEC57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14E1A85-2027-87DF-244D-F2E7DF69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13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7FF4-9745-6B3E-E1E9-4FC12DEA9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2E801CF-41A3-BE17-D8AF-C24044BB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C17B8F1-8A35-3FCC-4F4D-71B89EC0A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3C8CED-115D-D395-183F-23BE8816F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16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F751AFB-5279-8B59-4CE9-CB9FAAA8B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AD4CFA-DCBF-907A-B736-A9228698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3E56AC-714F-FA7A-9CBB-493D29D1B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17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E1B86-8C1F-4BEB-3A18-C07BF9560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2B2F4-39C3-5C2D-693B-F7EBB52C2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38555E-ECAB-96C9-D2C1-32F0E634C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A263AB-0256-42CC-9A33-E13CE4D9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575AB0-5D08-744E-61E7-AC99CDD34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EA6765-81EF-64A9-F7DE-52A7F08E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85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27801-6B22-C1E4-D117-255FE89E0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1D134FA-EFEE-652C-7EF6-D249B9DF4C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7B4B44-5248-8143-B512-B9725EFA4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AA8D00-6265-F4B3-FFDF-9DC90CF5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05838-3975-84A1-726D-2B47C43D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6832F1-A881-D9D2-5E26-3D3B48B8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10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517BB91-15FC-0512-DD3D-EC6E953E1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36436A-9014-B38C-1B05-F33F88596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7DDF25-9184-6B8D-C8A2-B3B433F27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37483-D5C5-4581-9146-70522B511F8E}" type="datetimeFigureOut">
              <a:rPr lang="cs-CZ" smtClean="0"/>
              <a:t>01.04.2024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15B51A-442C-FE3E-BEFA-DB8A1F73F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2674DB-5AE3-3D78-3B67-89F753BB0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BE4F2-5BA6-442B-BC7B-4D2C05C96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58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55648917/%C4%8D%C3%ADslovky-druh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56D2FF-9C18-85DE-F457-1A9BE575A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Skloňování číslovek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878B42-936D-6B14-70D8-26ECB2452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dirty="0"/>
              <a:t>6. ročník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29FD8EB-5CD1-5770-8C64-3BD0D3CD9BB3}"/>
              </a:ext>
            </a:extLst>
          </p:cNvPr>
          <p:cNvSpPr txBox="1"/>
          <p:nvPr/>
        </p:nvSpPr>
        <p:spPr>
          <a:xfrm>
            <a:off x="3150798" y="5281552"/>
            <a:ext cx="7356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Druhy číslovek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55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9126F-F19E-30F8-437A-68B87B90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 m….</a:t>
            </a:r>
            <a:r>
              <a:rPr lang="cs-CZ" b="1" dirty="0" err="1"/>
              <a:t>tině</a:t>
            </a:r>
            <a:r>
              <a:rPr lang="cs-CZ" b="1" dirty="0"/>
              <a:t> 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E7309-4B17-57C1-C91A-7607012E8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1825625"/>
            <a:ext cx="10763081" cy="4351338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cs-CZ" dirty="0"/>
              <a:t>M....</a:t>
            </a:r>
            <a:r>
              <a:rPr lang="cs-CZ" dirty="0" err="1"/>
              <a:t>tina</a:t>
            </a:r>
            <a:r>
              <a:rPr lang="cs-CZ" dirty="0"/>
              <a:t> b....la plná v....ně b....lin. Ve večerním </a:t>
            </a:r>
            <a:r>
              <a:rPr lang="cs-CZ" dirty="0" err="1"/>
              <a:t>přísv</a:t>
            </a:r>
            <a:r>
              <a:rPr lang="cs-CZ" dirty="0"/>
              <a:t>....tu poletoval.... l....</a:t>
            </a:r>
            <a:r>
              <a:rPr lang="cs-CZ" dirty="0" err="1"/>
              <a:t>šajové</a:t>
            </a:r>
            <a:r>
              <a:rPr lang="cs-CZ" dirty="0"/>
              <a:t>. Mezi různým b....</a:t>
            </a:r>
            <a:r>
              <a:rPr lang="cs-CZ" dirty="0" err="1"/>
              <a:t>lím</a:t>
            </a:r>
            <a:r>
              <a:rPr lang="cs-CZ" dirty="0"/>
              <a:t> rostl.... p....</a:t>
            </a:r>
            <a:r>
              <a:rPr lang="cs-CZ" dirty="0" err="1"/>
              <a:t>chavky</a:t>
            </a:r>
            <a:r>
              <a:rPr lang="cs-CZ" dirty="0"/>
              <a:t> a léčivý pel....</a:t>
            </a:r>
            <a:r>
              <a:rPr lang="cs-CZ" dirty="0" err="1"/>
              <a:t>něk</a:t>
            </a:r>
            <a:r>
              <a:rPr lang="cs-CZ" dirty="0"/>
              <a:t>. Vzduchem poletovalo </a:t>
            </a:r>
            <a:r>
              <a:rPr lang="cs-CZ" dirty="0" err="1"/>
              <a:t>chm</a:t>
            </a:r>
            <a:r>
              <a:rPr lang="cs-CZ" dirty="0"/>
              <a:t>....ří </a:t>
            </a:r>
            <a:r>
              <a:rPr lang="cs-CZ" dirty="0" err="1"/>
              <a:t>pampel</a:t>
            </a:r>
            <a:r>
              <a:rPr lang="cs-CZ" dirty="0"/>
              <a:t>....šek. Srnci vycházel.... na pastvu. I l....</a:t>
            </a:r>
            <a:r>
              <a:rPr lang="cs-CZ" dirty="0" err="1"/>
              <a:t>ška</a:t>
            </a:r>
            <a:r>
              <a:rPr lang="cs-CZ" dirty="0"/>
              <a:t> si v....šla na lov. Z </a:t>
            </a:r>
            <a:r>
              <a:rPr lang="cs-CZ" dirty="0" err="1"/>
              <a:t>tepl</a:t>
            </a:r>
            <a:r>
              <a:rPr lang="cs-CZ" dirty="0"/>
              <a:t>....ch pel....</a:t>
            </a:r>
            <a:r>
              <a:rPr lang="cs-CZ" dirty="0" err="1"/>
              <a:t>šků</a:t>
            </a:r>
            <a:r>
              <a:rPr lang="cs-CZ" dirty="0"/>
              <a:t> vylezl.... </a:t>
            </a:r>
            <a:r>
              <a:rPr lang="cs-CZ" dirty="0" err="1"/>
              <a:t>mal</a:t>
            </a:r>
            <a:r>
              <a:rPr lang="cs-CZ" dirty="0"/>
              <a:t>.... zajíčci. V dálce zahoukal s....</a:t>
            </a:r>
            <a:r>
              <a:rPr lang="cs-CZ" dirty="0" err="1"/>
              <a:t>ček</a:t>
            </a:r>
            <a:r>
              <a:rPr lang="cs-CZ" dirty="0"/>
              <a:t> a nesl....</a:t>
            </a:r>
            <a:r>
              <a:rPr lang="cs-CZ" dirty="0" err="1"/>
              <a:t>šně</a:t>
            </a:r>
            <a:r>
              <a:rPr lang="cs-CZ" dirty="0"/>
              <a:t> se snesl k zem.....</a:t>
            </a:r>
          </a:p>
        </p:txBody>
      </p:sp>
    </p:spTree>
    <p:extLst>
      <p:ext uri="{BB962C8B-B14F-4D97-AF65-F5344CB8AC3E}">
        <p14:creationId xmlns:p14="http://schemas.microsoft.com/office/powerpoint/2010/main" val="2676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Skloňování číslovek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43839" y="1966293"/>
            <a:ext cx="8904320" cy="4452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2616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678" y="449629"/>
            <a:ext cx="11065184" cy="1325563"/>
          </a:xfrm>
        </p:spPr>
        <p:txBody>
          <a:bodyPr>
            <a:normAutofit/>
          </a:bodyPr>
          <a:lstStyle/>
          <a:p>
            <a:r>
              <a:rPr lang="cs-CZ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Doplňte spisovné tvary číslovek </a:t>
            </a:r>
            <a:r>
              <a:rPr lang="cs-CZ" b="1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oba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137" y="1775192"/>
            <a:ext cx="10133927" cy="4803633"/>
          </a:xfrm>
        </p:spPr>
        <p:txBody>
          <a:bodyPr>
            <a:normAutofit/>
          </a:bodyPr>
          <a:lstStyle/>
          <a:p>
            <a:pPr marL="118872" indent="0" algn="just">
              <a:lnSpc>
                <a:spcPct val="200000"/>
              </a:lnSpc>
              <a:buNone/>
            </a:pPr>
            <a:r>
              <a:rPr lang="cs-CZ" dirty="0"/>
              <a:t>Na … rukách měl obvazy. Osm děleno … jsou čtyři. Jeden je za osmnáct a druhý bez … za dvacet. Přidali jsme se ke … turistům., kteří dobře znali cestu. Od … hodin máme odpolední vyučování. Se svým plánem jsem se hned svěřil … kamarádům. Upadl, ale hned stál na … nohách. S … dívkami se dobře známe.</a:t>
            </a:r>
          </a:p>
          <a:p>
            <a:pPr marL="118872" indent="0" algn="just">
              <a:lnSpc>
                <a:spcPct val="200000"/>
              </a:lnSpc>
              <a:buNone/>
            </a:pPr>
            <a:endParaRPr lang="cs-CZ" dirty="0"/>
          </a:p>
          <a:p>
            <a:pPr marL="118872" indent="0" algn="just">
              <a:buNone/>
            </a:pPr>
            <a:endParaRPr lang="cs-CZ" dirty="0"/>
          </a:p>
          <a:p>
            <a:pPr marL="118872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D8939-D8E0-4EA8-BB75-D7A764F10B9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73464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5" y="1724025"/>
            <a:ext cx="10868025" cy="4610100"/>
          </a:xfrm>
        </p:spPr>
        <p:txBody>
          <a:bodyPr anchor="ctr"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400" b="1" u="sng" dirty="0"/>
              <a:t>Doplň do textu číslovky uvedené v závorce číslicí ve správném tvaru. </a:t>
            </a:r>
            <a:br>
              <a:rPr lang="cs-CZ" sz="2400" b="1" dirty="0"/>
            </a:br>
            <a:r>
              <a:rPr lang="cs-CZ" sz="2400" dirty="0">
                <a:cs typeface="Calibri" pitchFamily="34" charset="0"/>
              </a:rPr>
              <a:t>Vyčistil jsem si ......................... (3) boty. Úkol můžete vyřešit ..................... (2) způsoby. V neděli obědváme vždy ve .............................. (12) hodin. Podařilo se mu to na ........................... (2.) pokus. V diktátu jsi měl ............................ (21) chyb. Maminka mi vyžehlila .......................... (5) triček a ................................ (4) kalhoty. Na závody se dostavilo ........................................... (58) žáků. Představení trvá od ..................... (6) do ........................ (9) hodin. ........................ (2x) měř, .......................... (1x) řež.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000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0AF1400-EBD0-087E-2993-FB88C40C4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Pravopisné cvičení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4B0428-2210-4FCC-CCA5-6849C5A01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622745"/>
            <a:ext cx="11334750" cy="478757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 konci dob ……. 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…....é se l 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naučil ….... v…....těžené rudy tav…....t. Prvním …....pracovaným kovem b…....la měď. V 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robky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ob…....v…....l….... kolem roku 7 000 před naším letopočtem. V 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vropě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měď ob…....v…....la kolem roku 4 000 před naším letopočtem. Nástroje z mědi se však ohýbal…..... Proto bylo m…....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děných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pom…....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rně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málo.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…....tím mědi a cínu …....nikl později bronz. Do dnešní dob ….... se ale dochovalo mnoho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bronzov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…....ch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…....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3075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Zeleno-žlutá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414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Skloňování číslovek </vt:lpstr>
      <vt:lpstr>Na m….tině  </vt:lpstr>
      <vt:lpstr>Skloňování číslovek</vt:lpstr>
      <vt:lpstr>Prezentace aplikace PowerPoint</vt:lpstr>
      <vt:lpstr>Doplňte spisovné tvary číslovek dva nebo oba.</vt:lpstr>
      <vt:lpstr>Prezentace aplikace PowerPoint</vt:lpstr>
      <vt:lpstr>Pravopisné cvičení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číslovek </dc:title>
  <dc:creator>Milan Bednář</dc:creator>
  <cp:lastModifiedBy>Milan Bednář</cp:lastModifiedBy>
  <cp:revision>4</cp:revision>
  <dcterms:created xsi:type="dcterms:W3CDTF">2023-03-23T18:27:01Z</dcterms:created>
  <dcterms:modified xsi:type="dcterms:W3CDTF">2024-04-01T20:00:08Z</dcterms:modified>
</cp:coreProperties>
</file>