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63E0A-AC19-7E4F-D765-949EE75A1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70DE75-04B0-F725-AD36-588406B8B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485734-EA7A-74F5-07F8-C9A0CA1B1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0AEC-B131-4526-8DEC-1C6631CC1AE8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29FA4F-E643-7C17-14E4-A435D28BB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B08750-C85B-B68D-2A39-FD2456166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A46-9669-493D-B2E4-C8E28D088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74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E51425-4E80-ADB9-48D6-5C4C662BA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77CDF36-0F5A-49D2-704B-E4503F1C5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EFA2E1-7057-2895-97B0-A8A37E06C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0AEC-B131-4526-8DEC-1C6631CC1AE8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7C0882-A78A-28BE-6728-5AEC082CD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769FBE-AA1B-148F-D9FF-6BDDDD938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A46-9669-493D-B2E4-C8E28D088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13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0698D4A-EDB9-3B42-CAB6-43FE049166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CAB67AC-5FEB-E507-CB1E-30611B443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B6E63E-B492-C2D2-4D9F-BBC1F9581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0AEC-B131-4526-8DEC-1C6631CC1AE8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3A9DA9-CF80-D0E7-1A8D-A62EAC7B1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0104A9-14D7-8E51-495E-76F62E76A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A46-9669-493D-B2E4-C8E28D088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62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984C15-E6D3-93C1-2A0A-C92ADF772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AED707-E7D9-560D-0036-A6A2124B0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09961-0778-301B-30BE-3439413F3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0AEC-B131-4526-8DEC-1C6631CC1AE8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53E6BF-B8F3-E6E9-482C-07A1DAB3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34133F-EC2C-6674-199E-A5DBE7C89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A46-9669-493D-B2E4-C8E28D088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31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1970E8-8ABA-0A13-8819-33B44EADA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ED5A079-F800-F778-A234-0B8BE9807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304DE7-72EC-FFD0-83D2-7A4230C78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0AEC-B131-4526-8DEC-1C6631CC1AE8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72B5C0-4DFB-A130-EBE8-D92DBB525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A0A337-FDA6-2206-14B7-40A43DA57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A46-9669-493D-B2E4-C8E28D088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77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8E5AB0-FE79-931D-3762-5A9946529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41AD1A-5E63-4AA2-CF34-C146E92111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E33C374-4C24-E1C6-8FF9-8E05034E5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65B836-4410-D652-563C-2121DE5E8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0AEC-B131-4526-8DEC-1C6631CC1AE8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ED4F7E-0382-FF33-D8FD-9F2155FA4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FCD590-ABDF-1C24-1B5E-C09D203C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A46-9669-493D-B2E4-C8E28D088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30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795C87-34E6-C66E-1CE9-4818E4EAF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67E193-BE3E-2C3C-69B6-266E9C870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9085E4-C6A6-7D1E-51AE-F8F5D1635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9154925-0654-1E81-EE6C-D84AE9276C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EA46CC5-200E-8F68-CE09-F88998FDB4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E8FA03E-D20A-668F-4550-5E88322B0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0AEC-B131-4526-8DEC-1C6631CC1AE8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AAFC74D-82D0-4959-4E9D-A29E94864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43C09-03E1-5B63-171F-253B8A03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A46-9669-493D-B2E4-C8E28D088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970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74DF4-9FBD-CA20-5945-267256D97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6DCF825-2F63-A4CD-1081-C2C907E5C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0AEC-B131-4526-8DEC-1C6631CC1AE8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9F5CFD4-9B6E-B32F-D967-3490953FD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CED4C1-325B-29CE-6BA1-C921CE2F5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A46-9669-493D-B2E4-C8E28D088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61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8B7292-C78D-46DB-95AA-B6A56EED5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0AEC-B131-4526-8DEC-1C6631CC1AE8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CEC34B4-BFE6-5213-1645-BA734B045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EF5428-78D0-8AE2-106F-BECD3BDFD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A46-9669-493D-B2E4-C8E28D088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59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2FD867-5662-D69B-5DF1-EF9508450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A9CDF5-5CC7-E698-7A4F-CDF6F2312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61102B8-19B9-8CE7-F071-A597603AD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FC5DEA-AA59-7651-BD92-5306349A7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0AEC-B131-4526-8DEC-1C6631CC1AE8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9F8674-D55C-1693-CD93-3F8C015A9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07A7A9-4AF9-BB50-292E-F9C950E9F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A46-9669-493D-B2E4-C8E28D088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58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44959-B526-0C98-ACD0-B303881F8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AED637D-0D31-56A5-6B72-6D029E2AC0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56E1E02-9DEC-1151-F20B-588B27568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252DAC-73DF-1E06-7EF5-91753CA11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0AEC-B131-4526-8DEC-1C6631CC1AE8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DF0D6C-D854-9DDF-64DB-562D1222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EAD57A-D8CD-3E0A-CD7C-17AFECE41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A46-9669-493D-B2E4-C8E28D088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5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2A5EB57-20C0-6851-ECD4-6B8535B4E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3C1E88-D86A-97E9-77F5-DDACB5380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4A0BFC-A018-2341-191E-63BABAB3F5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8B0AEC-B131-4526-8DEC-1C6631CC1AE8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9C3C11-BB81-A421-1F19-76B91840B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E14DE0-4B16-8316-3E86-587BACAC40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B76A46-9669-493D-B2E4-C8E28D088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89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A8B3A-A3E4-BFF5-80A9-A063BD97E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Slovesa, opakování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F8D207-4D08-9CA0-C3C0-87142426E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4296" y="3602038"/>
            <a:ext cx="6013704" cy="503618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6. třída </a:t>
            </a:r>
          </a:p>
        </p:txBody>
      </p:sp>
    </p:spTree>
    <p:extLst>
      <p:ext uri="{BB962C8B-B14F-4D97-AF65-F5344CB8AC3E}">
        <p14:creationId xmlns:p14="http://schemas.microsoft.com/office/powerpoint/2010/main" val="2302583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6C87D-C599-4F21-7297-8C899566803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Opakování učiva – skupinová práce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7847F406-A356-471F-2441-80D682673C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12701"/>
            <a:ext cx="10042237" cy="5099551"/>
          </a:xfrm>
        </p:spPr>
      </p:pic>
    </p:spTree>
    <p:extLst>
      <p:ext uri="{BB962C8B-B14F-4D97-AF65-F5344CB8AC3E}">
        <p14:creationId xmlns:p14="http://schemas.microsoft.com/office/powerpoint/2010/main" val="2746990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4F262-F033-A7C7-B9C4-331A30C0575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Slovesné kategorie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83E6C12-D555-F640-00BF-63D49FE8C3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844" y="1940070"/>
            <a:ext cx="10657991" cy="3947903"/>
          </a:xfrm>
        </p:spPr>
      </p:pic>
    </p:spTree>
    <p:extLst>
      <p:ext uri="{BB962C8B-B14F-4D97-AF65-F5344CB8AC3E}">
        <p14:creationId xmlns:p14="http://schemas.microsoft.com/office/powerpoint/2010/main" val="4006793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2CE02-D059-A8E3-8FA6-DF8D6D27A1C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Podmiňovací způsob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66616DA-B829-7D3B-A9FE-7D385610F8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018" y="1792288"/>
            <a:ext cx="11020021" cy="3758767"/>
          </a:xfrm>
        </p:spPr>
      </p:pic>
    </p:spTree>
    <p:extLst>
      <p:ext uri="{BB962C8B-B14F-4D97-AF65-F5344CB8AC3E}">
        <p14:creationId xmlns:p14="http://schemas.microsoft.com/office/powerpoint/2010/main" val="178489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B9CB6-DFD0-D116-4EF2-F522E6E6652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Rozkazovací způsob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9C0EBD6-E489-1019-44C4-BA25A755FF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438" y="2060245"/>
            <a:ext cx="11179547" cy="2437863"/>
          </a:xfrm>
        </p:spPr>
      </p:pic>
    </p:spTree>
    <p:extLst>
      <p:ext uri="{BB962C8B-B14F-4D97-AF65-F5344CB8AC3E}">
        <p14:creationId xmlns:p14="http://schemas.microsoft.com/office/powerpoint/2010/main" val="21027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5D082C-B0D9-C2A5-A131-D2EDF1A13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584" y="337693"/>
            <a:ext cx="10515600" cy="1325563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Tvoření tvarů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657E577-CE63-C980-B55F-07F475ADF9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301" y="1663256"/>
            <a:ext cx="10074318" cy="4565146"/>
          </a:xfrm>
        </p:spPr>
      </p:pic>
    </p:spTree>
    <p:extLst>
      <p:ext uri="{BB962C8B-B14F-4D97-AF65-F5344CB8AC3E}">
        <p14:creationId xmlns:p14="http://schemas.microsoft.com/office/powerpoint/2010/main" val="27991279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</Words>
  <Application>Microsoft Office PowerPoint</Application>
  <PresentationFormat>Širokoúhlá obrazovka</PresentationFormat>
  <Paragraphs>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Motiv Office</vt:lpstr>
      <vt:lpstr>Slovesa, opakování </vt:lpstr>
      <vt:lpstr>Opakování učiva – skupinová práce</vt:lpstr>
      <vt:lpstr>Slovesné kategorie </vt:lpstr>
      <vt:lpstr>Podmiňovací způsob </vt:lpstr>
      <vt:lpstr>Rozkazovací způsob </vt:lpstr>
      <vt:lpstr>Tvoření tvarů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Slovesa, opakování </dc:title>
  <dc:creator>Milan Bednář</dc:creator>
  <cp:lastModifiedBy>Milan Bednář</cp:lastModifiedBy>
  <cp:revision>2</cp:revision>
  <dcterms:created xsi:type="dcterms:W3CDTF">2024-04-22T16:26:21Z</dcterms:created>
  <dcterms:modified xsi:type="dcterms:W3CDTF">2024-04-22T17:22:36Z</dcterms:modified>
</cp:coreProperties>
</file>