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1" r:id="rId3"/>
    <p:sldId id="260" r:id="rId4"/>
    <p:sldId id="259" r:id="rId5"/>
    <p:sldId id="258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0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48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10FB9-F170-4A3D-996B-3F3944E05BB9}" type="datetimeFigureOut">
              <a:rPr lang="cs-CZ" smtClean="0"/>
              <a:t>11.04.2024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955A63-E3D1-4B17-9039-931F4EA3E0EB}" type="slidenum">
              <a:rPr lang="cs-CZ" smtClean="0"/>
              <a:t>‹#›</a:t>
            </a:fld>
            <a:endParaRPr lang="cs-CZ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828819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10FB9-F170-4A3D-996B-3F3944E05BB9}" type="datetimeFigureOut">
              <a:rPr lang="cs-CZ" smtClean="0"/>
              <a:t>11.04.2024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955A63-E3D1-4B17-9039-931F4EA3E0E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885728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10FB9-F170-4A3D-996B-3F3944E05BB9}" type="datetimeFigureOut">
              <a:rPr lang="cs-CZ" smtClean="0"/>
              <a:t>11.04.2024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955A63-E3D1-4B17-9039-931F4EA3E0E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328671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10FB9-F170-4A3D-996B-3F3944E05BB9}" type="datetimeFigureOut">
              <a:rPr lang="cs-CZ" smtClean="0"/>
              <a:t>11.04.2024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955A63-E3D1-4B17-9039-931F4EA3E0E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664218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oddílu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10FB9-F170-4A3D-996B-3F3944E05BB9}" type="datetimeFigureOut">
              <a:rPr lang="cs-CZ" smtClean="0"/>
              <a:t>11.04.2024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955A63-E3D1-4B17-9039-931F4EA3E0EB}" type="slidenum">
              <a:rPr lang="cs-CZ" smtClean="0"/>
              <a:t>‹#›</a:t>
            </a:fld>
            <a:endParaRPr lang="cs-CZ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104761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10FB9-F170-4A3D-996B-3F3944E05BB9}" type="datetimeFigureOut">
              <a:rPr lang="cs-CZ" smtClean="0"/>
              <a:t>11.04.2024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955A63-E3D1-4B17-9039-931F4EA3E0E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401181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10FB9-F170-4A3D-996B-3F3944E05BB9}" type="datetimeFigureOut">
              <a:rPr lang="cs-CZ" smtClean="0"/>
              <a:t>11.04.2024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955A63-E3D1-4B17-9039-931F4EA3E0E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78837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10FB9-F170-4A3D-996B-3F3944E05BB9}" type="datetimeFigureOut">
              <a:rPr lang="cs-CZ" smtClean="0"/>
              <a:t>11.04.2024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955A63-E3D1-4B17-9039-931F4EA3E0E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756546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10FB9-F170-4A3D-996B-3F3944E05BB9}" type="datetimeFigureOut">
              <a:rPr lang="cs-CZ" smtClean="0"/>
              <a:t>11.04.2024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955A63-E3D1-4B17-9039-931F4EA3E0E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655788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43510FB9-F170-4A3D-996B-3F3944E05BB9}" type="datetimeFigureOut">
              <a:rPr lang="cs-CZ" smtClean="0"/>
              <a:t>11.04.2024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D955A63-E3D1-4B17-9039-931F4EA3E0E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957542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10FB9-F170-4A3D-996B-3F3944E05BB9}" type="datetimeFigureOut">
              <a:rPr lang="cs-CZ" smtClean="0"/>
              <a:t>11.04.2024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955A63-E3D1-4B17-9039-931F4EA3E0E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015485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43510FB9-F170-4A3D-996B-3F3944E05BB9}" type="datetimeFigureOut">
              <a:rPr lang="cs-CZ" smtClean="0"/>
              <a:t>11.04.2024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0D955A63-E3D1-4B17-9039-931F4EA3E0EB}" type="slidenum">
              <a:rPr lang="cs-CZ" smtClean="0"/>
              <a:t>‹#›</a:t>
            </a:fld>
            <a:endParaRPr lang="cs-CZ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504205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FBDCECDC-EEE3-4128-AA5E-82A8C08796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07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682722F4-7947-445D-8079-1A463807099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892168"/>
          </a:xfrm>
        </p:spPr>
        <p:txBody>
          <a:bodyPr>
            <a:normAutofit/>
          </a:bodyPr>
          <a:lstStyle/>
          <a:p>
            <a:r>
              <a:rPr lang="cs-CZ" dirty="0"/>
              <a:t>VV příslovečné, 5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260EDE0-989C-4E16-AF94-F652294D82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07" y="4953000"/>
            <a:ext cx="12188952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cs-CZ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185071EE-AFC7-425A-82F5-1BB89D872EC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00051" y="5225240"/>
            <a:ext cx="10058400" cy="1143000"/>
          </a:xfrm>
        </p:spPr>
        <p:txBody>
          <a:bodyPr>
            <a:normAutofit/>
          </a:bodyPr>
          <a:lstStyle/>
          <a:p>
            <a:r>
              <a:rPr lang="cs-CZ">
                <a:solidFill>
                  <a:srgbClr val="FFFFFF"/>
                </a:solidFill>
              </a:rPr>
              <a:t>7. třída 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1F3985C0-E548-44D2-B30E-F3E42DADE1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07" y="4906176"/>
            <a:ext cx="12188952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693257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741B58E-3B65-4A01-A276-975AB2CF8A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6315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001">
            <a:schemeClr val="lt1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AAC67C3-831B-4AB1-A259-DFB839CAFA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92370" y="605896"/>
            <a:ext cx="3084844" cy="5646208"/>
          </a:xfrm>
        </p:spPr>
        <p:txBody>
          <a:bodyPr anchor="ctr">
            <a:normAutofit/>
          </a:bodyPr>
          <a:lstStyle/>
          <a:p>
            <a:r>
              <a:rPr lang="cs-CZ" sz="3600" b="1">
                <a:solidFill>
                  <a:srgbClr val="FFFFFF"/>
                </a:solidFill>
              </a:rPr>
              <a:t>VV PŘÍČINNÁ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054B3F04-9EAC-45C0-B3CE-0387EEA10A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742016" y="605896"/>
            <a:ext cx="6413663" cy="5646208"/>
          </a:xfrm>
        </p:spPr>
        <p:txBody>
          <a:bodyPr anchor="ctr">
            <a:normAutofit/>
          </a:bodyPr>
          <a:lstStyle/>
          <a:p>
            <a:r>
              <a:rPr lang="cs-CZ" dirty="0"/>
              <a:t>bývá uvozena spojkami </a:t>
            </a:r>
            <a:r>
              <a:rPr lang="cs-CZ" b="1" dirty="0"/>
              <a:t>PROTOŽE, PONĚVADŽ, JELIKOŽ, ŽE, PROTO</a:t>
            </a:r>
          </a:p>
          <a:p>
            <a:pPr marL="45720" indent="0">
              <a:buNone/>
            </a:pPr>
            <a:r>
              <a:rPr lang="cs-CZ" sz="3200" b="1" i="1" dirty="0">
                <a:solidFill>
                  <a:srgbClr val="FF0000"/>
                </a:solidFill>
              </a:rPr>
              <a:t>Otázka: Proč, stalo se + VH? </a:t>
            </a:r>
          </a:p>
          <a:p>
            <a:pPr marL="45720" indent="0">
              <a:buNone/>
            </a:pPr>
            <a:endParaRPr lang="cs-CZ" i="1" dirty="0"/>
          </a:p>
          <a:p>
            <a:pPr marL="45720" indent="0">
              <a:buNone/>
            </a:pPr>
            <a:r>
              <a:rPr lang="cs-CZ" i="1" dirty="0"/>
              <a:t>Nemůžu s tebou jet v sobotu na výlet, </a:t>
            </a:r>
            <a:r>
              <a:rPr lang="cs-CZ" b="1" i="1" dirty="0"/>
              <a:t>protože mi to rodiče zakázali</a:t>
            </a:r>
            <a:r>
              <a:rPr lang="cs-CZ" i="1" dirty="0"/>
              <a:t>.</a:t>
            </a:r>
          </a:p>
          <a:p>
            <a:pPr marL="45720" indent="0">
              <a:buNone/>
            </a:pPr>
            <a:r>
              <a:rPr lang="cs-CZ" i="1" dirty="0"/>
              <a:t>Za to, </a:t>
            </a:r>
            <a:r>
              <a:rPr lang="cs-CZ" b="1" i="1" dirty="0"/>
              <a:t>že jsi neuposlechl</a:t>
            </a:r>
            <a:r>
              <a:rPr lang="cs-CZ" i="1" dirty="0"/>
              <a:t>, nesmíš jít do kina.</a:t>
            </a:r>
          </a:p>
          <a:p>
            <a:pPr marL="45720" indent="0">
              <a:buNone/>
            </a:pPr>
            <a:r>
              <a:rPr lang="cs-CZ" b="1" i="1" dirty="0"/>
              <a:t>Poněvadž trup lodí obsahuje velký objem vzduchu</a:t>
            </a:r>
            <a:r>
              <a:rPr lang="cs-CZ" i="1" dirty="0"/>
              <a:t>, lodě mohou na vodě plout.</a:t>
            </a:r>
          </a:p>
          <a:p>
            <a:pPr marL="45720" indent="0">
              <a:buNone/>
            </a:pPr>
            <a:r>
              <a:rPr lang="cs-CZ" i="1" dirty="0"/>
              <a:t>Nejel na kole proto, </a:t>
            </a:r>
            <a:r>
              <a:rPr lang="cs-CZ" b="1" i="1" dirty="0"/>
              <a:t>že bylo horko</a:t>
            </a:r>
            <a:r>
              <a:rPr lang="cs-CZ" i="1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45233042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3741B58E-3B65-4A01-A276-975AB2CF8A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6315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001">
            <a:schemeClr val="lt1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7AAC67C3-831B-4AB1-A259-DFB839CAFA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92370" y="605896"/>
            <a:ext cx="3084844" cy="5646208"/>
          </a:xfrm>
        </p:spPr>
        <p:txBody>
          <a:bodyPr anchor="ctr">
            <a:normAutofit/>
          </a:bodyPr>
          <a:lstStyle/>
          <a:p>
            <a:r>
              <a:rPr lang="cs-CZ" sz="3600" b="1">
                <a:solidFill>
                  <a:srgbClr val="FFFFFF"/>
                </a:solidFill>
              </a:rPr>
              <a:t>VV ÚČELOVÁ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054B3F04-9EAC-45C0-B3CE-0387EEA10A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742016" y="605896"/>
            <a:ext cx="6413663" cy="5646208"/>
          </a:xfrm>
        </p:spPr>
        <p:txBody>
          <a:bodyPr anchor="ctr">
            <a:normAutofit/>
          </a:bodyPr>
          <a:lstStyle/>
          <a:p>
            <a:r>
              <a:rPr lang="cs-CZ" dirty="0"/>
              <a:t>základním spojovacím prostředkem je spojka </a:t>
            </a:r>
            <a:r>
              <a:rPr lang="cs-CZ" b="1" dirty="0"/>
              <a:t>ABY</a:t>
            </a:r>
          </a:p>
          <a:p>
            <a:pPr marL="45720" indent="0">
              <a:buNone/>
            </a:pPr>
            <a:r>
              <a:rPr lang="cs-CZ" sz="2400" b="1" dirty="0">
                <a:solidFill>
                  <a:srgbClr val="FF0000"/>
                </a:solidFill>
              </a:rPr>
              <a:t>Otázka: Proč + stane se +VH? </a:t>
            </a:r>
            <a:endParaRPr lang="cs-CZ" sz="2400" i="1" dirty="0">
              <a:solidFill>
                <a:srgbClr val="FF0000"/>
              </a:solidFill>
            </a:endParaRPr>
          </a:p>
          <a:p>
            <a:pPr marL="45720" indent="0">
              <a:buNone/>
            </a:pPr>
            <a:endParaRPr lang="cs-CZ" i="1" dirty="0"/>
          </a:p>
          <a:p>
            <a:pPr marL="45720" indent="0">
              <a:buNone/>
            </a:pPr>
            <a:r>
              <a:rPr lang="cs-CZ" i="1" dirty="0"/>
              <a:t>Utíkal, </a:t>
            </a:r>
            <a:r>
              <a:rPr lang="cs-CZ" b="1" i="1" dirty="0"/>
              <a:t>aby nezmeškal začátek divadelního představení</a:t>
            </a:r>
            <a:r>
              <a:rPr lang="cs-CZ" i="1" dirty="0"/>
              <a:t>.</a:t>
            </a:r>
          </a:p>
          <a:p>
            <a:pPr marL="45720" indent="0">
              <a:buNone/>
            </a:pPr>
            <a:r>
              <a:rPr lang="cs-CZ" i="1" dirty="0"/>
              <a:t>Přišel, </a:t>
            </a:r>
            <a:r>
              <a:rPr lang="cs-CZ" b="1" i="1" dirty="0"/>
              <a:t>aby nám pomohl</a:t>
            </a:r>
            <a:r>
              <a:rPr lang="cs-CZ" i="1" dirty="0"/>
              <a:t>. </a:t>
            </a:r>
          </a:p>
          <a:p>
            <a:pPr marL="45720" indent="0">
              <a:buNone/>
            </a:pPr>
            <a:r>
              <a:rPr lang="cs-CZ" i="1" dirty="0"/>
              <a:t>Přišel jsem, </a:t>
            </a:r>
            <a:r>
              <a:rPr lang="cs-CZ" b="1" i="1" dirty="0"/>
              <a:t>aby Petr nebyl sám</a:t>
            </a:r>
            <a:r>
              <a:rPr lang="cs-CZ" i="1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84667805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741B58E-3B65-4A01-A276-975AB2CF8A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6315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001">
            <a:schemeClr val="lt1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AAC67C3-831B-4AB1-A259-DFB839CAFA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92370" y="605896"/>
            <a:ext cx="3084844" cy="5646208"/>
          </a:xfrm>
        </p:spPr>
        <p:txBody>
          <a:bodyPr anchor="ctr">
            <a:normAutofit/>
          </a:bodyPr>
          <a:lstStyle/>
          <a:p>
            <a:r>
              <a:rPr lang="cs-CZ" sz="3600" b="1">
                <a:solidFill>
                  <a:srgbClr val="FFFFFF"/>
                </a:solidFill>
              </a:rPr>
              <a:t>VV PODMÍNKOVÁ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054B3F04-9EAC-45C0-B3CE-0387EEA10A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742016" y="605896"/>
            <a:ext cx="6413663" cy="5646208"/>
          </a:xfrm>
        </p:spPr>
        <p:txBody>
          <a:bodyPr anchor="ctr">
            <a:normAutofit/>
          </a:bodyPr>
          <a:lstStyle/>
          <a:p>
            <a:r>
              <a:rPr lang="cs-CZ" dirty="0"/>
              <a:t>bývá zpravidla uvozena spojkami</a:t>
            </a:r>
            <a:r>
              <a:rPr lang="cs-CZ" b="1" dirty="0"/>
              <a:t> JESTLIŽE, -LI, KDYBY, KDYŽ</a:t>
            </a:r>
          </a:p>
          <a:p>
            <a:endParaRPr lang="cs-CZ" b="1" dirty="0"/>
          </a:p>
          <a:p>
            <a:pPr marL="45720" indent="0">
              <a:buNone/>
            </a:pPr>
            <a:r>
              <a:rPr lang="cs-CZ" sz="2400" b="1" i="1" dirty="0">
                <a:solidFill>
                  <a:srgbClr val="FF0000"/>
                </a:solidFill>
              </a:rPr>
              <a:t>Otázka: Kdy, za jaké podmínky + VH? </a:t>
            </a:r>
          </a:p>
          <a:p>
            <a:pPr marL="45720" indent="0">
              <a:buNone/>
            </a:pPr>
            <a:r>
              <a:rPr lang="cs-CZ" b="1" i="1" dirty="0"/>
              <a:t>Jestliže se světelné vlny pohybují v jednom prostředí</a:t>
            </a:r>
            <a:r>
              <a:rPr lang="cs-CZ" i="1" dirty="0"/>
              <a:t>, jejich rychlost se nemění.</a:t>
            </a:r>
          </a:p>
          <a:p>
            <a:pPr marL="45720" indent="0">
              <a:buNone/>
            </a:pPr>
            <a:r>
              <a:rPr lang="cs-CZ" b="1" i="1" dirty="0"/>
              <a:t>Díváme-li se směrem ke Slunci</a:t>
            </a:r>
            <a:r>
              <a:rPr lang="cs-CZ" i="1" dirty="0"/>
              <a:t>, světlo je ochuzeno o modrou a fialovou barvu.</a:t>
            </a:r>
          </a:p>
          <a:p>
            <a:pPr marL="45720" indent="0">
              <a:buNone/>
            </a:pPr>
            <a:r>
              <a:rPr lang="cs-CZ" b="1" i="1" dirty="0"/>
              <a:t>Kdyby nebylo světla</a:t>
            </a:r>
            <a:r>
              <a:rPr lang="cs-CZ" i="1" dirty="0"/>
              <a:t>, nemohly by rostliny růst.</a:t>
            </a:r>
          </a:p>
          <a:p>
            <a:pPr marL="45720" indent="0">
              <a:buNone/>
            </a:pPr>
            <a:r>
              <a:rPr lang="cs-CZ" i="1" dirty="0"/>
              <a:t>Některé atomy, </a:t>
            </a:r>
            <a:r>
              <a:rPr lang="cs-CZ" b="1" i="1" dirty="0"/>
              <a:t>když pohltí například neviditelné ultrafialové záření</a:t>
            </a:r>
            <a:r>
              <a:rPr lang="cs-CZ" i="1" dirty="0"/>
              <a:t>, svítí.</a:t>
            </a:r>
          </a:p>
          <a:p>
            <a:pPr marL="45720" indent="0">
              <a:buNone/>
            </a:pPr>
            <a:r>
              <a:rPr lang="cs-CZ" b="1" i="1" dirty="0"/>
              <a:t>Koupíme-li včas vstupenky</a:t>
            </a:r>
            <a:r>
              <a:rPr lang="cs-CZ" i="1" dirty="0"/>
              <a:t>, stihneme večerní film.</a:t>
            </a:r>
          </a:p>
        </p:txBody>
      </p:sp>
    </p:spTree>
    <p:extLst>
      <p:ext uri="{BB962C8B-B14F-4D97-AF65-F5344CB8AC3E}">
        <p14:creationId xmlns:p14="http://schemas.microsoft.com/office/powerpoint/2010/main" val="256526175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3741B58E-3B65-4A01-A276-975AB2CF8A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6315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001">
            <a:schemeClr val="lt1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7AAC67C3-831B-4AB1-A259-DFB839CAFA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92370" y="605896"/>
            <a:ext cx="3084844" cy="5646208"/>
          </a:xfrm>
        </p:spPr>
        <p:txBody>
          <a:bodyPr anchor="ctr">
            <a:normAutofit/>
          </a:bodyPr>
          <a:lstStyle/>
          <a:p>
            <a:r>
              <a:rPr lang="cs-CZ" sz="3600" b="1">
                <a:solidFill>
                  <a:srgbClr val="FFFFFF"/>
                </a:solidFill>
              </a:rPr>
              <a:t>VV PŘÍPUSTKOVÁ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054B3F04-9EAC-45C0-B3CE-0387EEA10A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742016" y="605896"/>
            <a:ext cx="6413663" cy="5646208"/>
          </a:xfrm>
        </p:spPr>
        <p:txBody>
          <a:bodyPr anchor="ctr">
            <a:normAutofit/>
          </a:bodyPr>
          <a:lstStyle/>
          <a:p>
            <a:r>
              <a:rPr lang="cs-CZ" dirty="0"/>
              <a:t>bývá uvozena spojkami </a:t>
            </a:r>
            <a:r>
              <a:rPr lang="cs-CZ" b="1" dirty="0"/>
              <a:t>AČKOLI, I KDYŽ, PŘESTOŽE, TŘEBAŽE, I KDYBY</a:t>
            </a:r>
          </a:p>
          <a:p>
            <a:endParaRPr lang="cs-CZ" dirty="0"/>
          </a:p>
          <a:p>
            <a:pPr marL="45720" indent="0">
              <a:buNone/>
            </a:pPr>
            <a:r>
              <a:rPr lang="cs-CZ" sz="2400" b="1" i="1" dirty="0">
                <a:solidFill>
                  <a:srgbClr val="FF0000"/>
                </a:solidFill>
              </a:rPr>
              <a:t>Otázka: I přes co, navzdory čemu? </a:t>
            </a:r>
          </a:p>
          <a:p>
            <a:pPr marL="45720" indent="0">
              <a:buNone/>
            </a:pPr>
            <a:endParaRPr lang="cs-CZ" b="1" i="1" dirty="0"/>
          </a:p>
          <a:p>
            <a:pPr marL="45720" indent="0">
              <a:buNone/>
            </a:pPr>
            <a:r>
              <a:rPr lang="cs-CZ" b="1" i="1" dirty="0"/>
              <a:t>Ačkoliv je jí teprve šestnáct let</a:t>
            </a:r>
            <a:r>
              <a:rPr lang="cs-CZ" i="1" dirty="0"/>
              <a:t>, zúčastnila se již zimních olympijských her.</a:t>
            </a:r>
          </a:p>
          <a:p>
            <a:pPr marL="45720" indent="0">
              <a:buNone/>
            </a:pPr>
            <a:r>
              <a:rPr lang="cs-CZ" b="1" i="1" dirty="0"/>
              <a:t>Přestože jsem se na písemnou práci příliš nepřipravoval</a:t>
            </a:r>
            <a:r>
              <a:rPr lang="cs-CZ" i="1" dirty="0"/>
              <a:t>, dostal jsem jedničku.</a:t>
            </a:r>
          </a:p>
          <a:p>
            <a:pPr marL="45720" indent="0">
              <a:buNone/>
            </a:pPr>
            <a:r>
              <a:rPr lang="cs-CZ" i="1" dirty="0"/>
              <a:t>Nezavolala, </a:t>
            </a:r>
            <a:r>
              <a:rPr lang="cs-CZ" b="1" i="1" dirty="0"/>
              <a:t>přestože nám to slíbila</a:t>
            </a:r>
            <a:r>
              <a:rPr lang="cs-CZ" i="1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85555094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Retrospektiva">
  <a:themeElements>
    <a:clrScheme name="Červeno-oranžová">
      <a:dk1>
        <a:sysClr val="windowText" lastClr="000000"/>
      </a:dk1>
      <a:lt1>
        <a:sysClr val="window" lastClr="FFFFFF"/>
      </a:lt1>
      <a:dk2>
        <a:srgbClr val="505046"/>
      </a:dk2>
      <a:lt2>
        <a:srgbClr val="EEECE1"/>
      </a:lt2>
      <a:accent1>
        <a:srgbClr val="E84C22"/>
      </a:accent1>
      <a:accent2>
        <a:srgbClr val="FFBD47"/>
      </a:accent2>
      <a:accent3>
        <a:srgbClr val="B64926"/>
      </a:accent3>
      <a:accent4>
        <a:srgbClr val="FF8427"/>
      </a:accent4>
      <a:accent5>
        <a:srgbClr val="CC9900"/>
      </a:accent5>
      <a:accent6>
        <a:srgbClr val="B22600"/>
      </a:accent6>
      <a:hlink>
        <a:srgbClr val="CC9900"/>
      </a:hlink>
      <a:folHlink>
        <a:srgbClr val="666699"/>
      </a:folHlink>
    </a:clrScheme>
    <a:fontScheme name="Retrospektiv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ktiv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373</TotalTime>
  <Words>260</Words>
  <Application>Microsoft Office PowerPoint</Application>
  <PresentationFormat>Širokoúhlá obrazovka</PresentationFormat>
  <Paragraphs>34</Paragraphs>
  <Slides>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8" baseType="lpstr">
      <vt:lpstr>Calibri</vt:lpstr>
      <vt:lpstr>Calibri Light</vt:lpstr>
      <vt:lpstr>Retrospektiva</vt:lpstr>
      <vt:lpstr>VV příslovečné, 5</vt:lpstr>
      <vt:lpstr>VV PŘÍČINNÁ</vt:lpstr>
      <vt:lpstr>VV ÚČELOVÁ</vt:lpstr>
      <vt:lpstr>VV PODMÍNKOVÁ</vt:lpstr>
      <vt:lpstr>VV PŘÍPUSTKOVÁ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VV příslovečné, 4</dc:title>
  <dc:creator>Bednář Milan, nprap.</dc:creator>
  <cp:lastModifiedBy>Milan Bednář</cp:lastModifiedBy>
  <cp:revision>5</cp:revision>
  <dcterms:created xsi:type="dcterms:W3CDTF">2021-04-30T07:31:45Z</dcterms:created>
  <dcterms:modified xsi:type="dcterms:W3CDTF">2024-04-11T19:10:15Z</dcterms:modified>
</cp:coreProperties>
</file>