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61" r:id="rId4"/>
    <p:sldId id="270" r:id="rId5"/>
    <p:sldId id="259" r:id="rId6"/>
    <p:sldId id="260" r:id="rId7"/>
    <p:sldId id="258" r:id="rId8"/>
    <p:sldId id="265" r:id="rId9"/>
    <p:sldId id="266" r:id="rId10"/>
    <p:sldId id="267" r:id="rId11"/>
    <p:sldId id="268" r:id="rId12"/>
    <p:sldId id="262" r:id="rId13"/>
    <p:sldId id="263" r:id="rId14"/>
    <p:sldId id="271" r:id="rId15"/>
    <p:sldId id="272" r:id="rId16"/>
    <p:sldId id="273" r:id="rId17"/>
    <p:sldId id="274" r:id="rId18"/>
    <p:sldId id="275" r:id="rId19"/>
    <p:sldId id="276" r:id="rId20"/>
    <p:sldId id="277" r:id="rId21"/>
    <p:sldId id="278" r:id="rId22"/>
    <p:sldId id="279" r:id="rId23"/>
    <p:sldId id="280" r:id="rId24"/>
    <p:sldId id="269" r:id="rId25"/>
    <p:sldId id="287" r:id="rId26"/>
    <p:sldId id="288" r:id="rId27"/>
    <p:sldId id="290" r:id="rId28"/>
    <p:sldId id="289" r:id="rId29"/>
    <p:sldId id="291" r:id="rId30"/>
    <p:sldId id="292" r:id="rId31"/>
    <p:sldId id="293" r:id="rId32"/>
    <p:sldId id="302" r:id="rId33"/>
    <p:sldId id="300" r:id="rId34"/>
    <p:sldId id="294" r:id="rId35"/>
    <p:sldId id="295" r:id="rId36"/>
    <p:sldId id="296" r:id="rId37"/>
    <p:sldId id="297" r:id="rId38"/>
    <p:sldId id="299" r:id="rId39"/>
    <p:sldId id="303" r:id="rId40"/>
    <p:sldId id="298" r:id="rId41"/>
    <p:sldId id="305" r:id="rId42"/>
    <p:sldId id="304" r:id="rId43"/>
    <p:sldId id="301" r:id="rId44"/>
    <p:sldId id="306" r:id="rId45"/>
    <p:sldId id="307" r:id="rId46"/>
    <p:sldId id="308" r:id="rId47"/>
    <p:sldId id="309" r:id="rId48"/>
    <p:sldId id="310" r:id="rId49"/>
    <p:sldId id="311" r:id="rId50"/>
    <p:sldId id="312" r:id="rId51"/>
    <p:sldId id="313" r:id="rId52"/>
    <p:sldId id="281" r:id="rId53"/>
    <p:sldId id="282" r:id="rId54"/>
    <p:sldId id="283" r:id="rId55"/>
    <p:sldId id="284" r:id="rId56"/>
    <p:sldId id="285" r:id="rId57"/>
    <p:sldId id="286"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6141F-4ADD-7CB5-29BB-EF20757335F7}" v="285" dt="2024-05-06T10:29:56.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a Dvořáková" userId="S::dvorakova.michaela@zsmsvrbovec.cz::10cd7c53-0f81-4da0-9c8b-ef01a5b17cca" providerId="AD" clId="Web-{0421A02A-B43D-47E6-0B50-3A69CBBE779C}"/>
    <pc:docChg chg="addSld delSld modSld sldOrd">
      <pc:chgData name="Michaela Dvořáková" userId="S::dvorakova.michaela@zsmsvrbovec.cz::10cd7c53-0f81-4da0-9c8b-ef01a5b17cca" providerId="AD" clId="Web-{0421A02A-B43D-47E6-0B50-3A69CBBE779C}" dt="2024-04-18T07:28:56.856" v="254" actId="20577"/>
      <pc:docMkLst>
        <pc:docMk/>
      </pc:docMkLst>
      <pc:sldChg chg="modSp">
        <pc:chgData name="Michaela Dvořáková" userId="S::dvorakova.michaela@zsmsvrbovec.cz::10cd7c53-0f81-4da0-9c8b-ef01a5b17cca" providerId="AD" clId="Web-{0421A02A-B43D-47E6-0B50-3A69CBBE779C}" dt="2024-04-18T06:53:33.178" v="13" actId="20577"/>
        <pc:sldMkLst>
          <pc:docMk/>
          <pc:sldMk cId="2598556628" sldId="262"/>
        </pc:sldMkLst>
        <pc:spChg chg="mod">
          <ac:chgData name="Michaela Dvořáková" userId="S::dvorakova.michaela@zsmsvrbovec.cz::10cd7c53-0f81-4da0-9c8b-ef01a5b17cca" providerId="AD" clId="Web-{0421A02A-B43D-47E6-0B50-3A69CBBE779C}" dt="2024-04-18T06:53:33.178" v="13" actId="20577"/>
          <ac:spMkLst>
            <pc:docMk/>
            <pc:sldMk cId="2598556628" sldId="262"/>
            <ac:spMk id="3" creationId="{049BC0A0-8EEA-AEC8-6780-D119F4719208}"/>
          </ac:spMkLst>
        </pc:spChg>
      </pc:sldChg>
      <pc:sldChg chg="modSp del">
        <pc:chgData name="Michaela Dvořáková" userId="S::dvorakova.michaela@zsmsvrbovec.cz::10cd7c53-0f81-4da0-9c8b-ef01a5b17cca" providerId="AD" clId="Web-{0421A02A-B43D-47E6-0B50-3A69CBBE779C}" dt="2024-04-18T06:53:37.162" v="14"/>
        <pc:sldMkLst>
          <pc:docMk/>
          <pc:sldMk cId="3117557724" sldId="264"/>
        </pc:sldMkLst>
        <pc:spChg chg="mod">
          <ac:chgData name="Michaela Dvořáková" userId="S::dvorakova.michaela@zsmsvrbovec.cz::10cd7c53-0f81-4da0-9c8b-ef01a5b17cca" providerId="AD" clId="Web-{0421A02A-B43D-47E6-0B50-3A69CBBE779C}" dt="2024-04-18T06:52:37.442" v="6" actId="1076"/>
          <ac:spMkLst>
            <pc:docMk/>
            <pc:sldMk cId="3117557724" sldId="264"/>
            <ac:spMk id="2" creationId="{893A92DD-68B2-1998-F741-D911AA930BF0}"/>
          </ac:spMkLst>
        </pc:spChg>
        <pc:spChg chg="mod">
          <ac:chgData name="Michaela Dvořáková" userId="S::dvorakova.michaela@zsmsvrbovec.cz::10cd7c53-0f81-4da0-9c8b-ef01a5b17cca" providerId="AD" clId="Web-{0421A02A-B43D-47E6-0B50-3A69CBBE779C}" dt="2024-04-18T06:52:43.754" v="9" actId="14100"/>
          <ac:spMkLst>
            <pc:docMk/>
            <pc:sldMk cId="3117557724" sldId="264"/>
            <ac:spMk id="3" creationId="{D8B7A83D-D505-2353-C685-AA730AA7831B}"/>
          </ac:spMkLst>
        </pc:spChg>
      </pc:sldChg>
      <pc:sldChg chg="modSp">
        <pc:chgData name="Michaela Dvořáková" userId="S::dvorakova.michaela@zsmsvrbovec.cz::10cd7c53-0f81-4da0-9c8b-ef01a5b17cca" providerId="AD" clId="Web-{0421A02A-B43D-47E6-0B50-3A69CBBE779C}" dt="2024-04-18T06:54:09.382" v="21" actId="20577"/>
        <pc:sldMkLst>
          <pc:docMk/>
          <pc:sldMk cId="198554101" sldId="276"/>
        </pc:sldMkLst>
        <pc:spChg chg="mod">
          <ac:chgData name="Michaela Dvořáková" userId="S::dvorakova.michaela@zsmsvrbovec.cz::10cd7c53-0f81-4da0-9c8b-ef01a5b17cca" providerId="AD" clId="Web-{0421A02A-B43D-47E6-0B50-3A69CBBE779C}" dt="2024-04-18T06:54:09.382" v="21" actId="20577"/>
          <ac:spMkLst>
            <pc:docMk/>
            <pc:sldMk cId="198554101" sldId="276"/>
            <ac:spMk id="3" creationId="{E7BE63DE-A951-118E-AB24-7DE1E20447DE}"/>
          </ac:spMkLst>
        </pc:spChg>
      </pc:sldChg>
      <pc:sldChg chg="modSp">
        <pc:chgData name="Michaela Dvořáková" userId="S::dvorakova.michaela@zsmsvrbovec.cz::10cd7c53-0f81-4da0-9c8b-ef01a5b17cca" providerId="AD" clId="Web-{0421A02A-B43D-47E6-0B50-3A69CBBE779C}" dt="2024-04-18T06:54:26.117" v="28" actId="14100"/>
        <pc:sldMkLst>
          <pc:docMk/>
          <pc:sldMk cId="922275683" sldId="278"/>
        </pc:sldMkLst>
        <pc:spChg chg="mod">
          <ac:chgData name="Michaela Dvořáková" userId="S::dvorakova.michaela@zsmsvrbovec.cz::10cd7c53-0f81-4da0-9c8b-ef01a5b17cca" providerId="AD" clId="Web-{0421A02A-B43D-47E6-0B50-3A69CBBE779C}" dt="2024-04-18T06:54:26.117" v="28" actId="14100"/>
          <ac:spMkLst>
            <pc:docMk/>
            <pc:sldMk cId="922275683" sldId="278"/>
            <ac:spMk id="3" creationId="{9F5E735D-884C-CD3F-AD98-D64545426FA2}"/>
          </ac:spMkLst>
        </pc:spChg>
      </pc:sldChg>
      <pc:sldChg chg="modSp">
        <pc:chgData name="Michaela Dvořáková" userId="S::dvorakova.michaela@zsmsvrbovec.cz::10cd7c53-0f81-4da0-9c8b-ef01a5b17cca" providerId="AD" clId="Web-{0421A02A-B43D-47E6-0B50-3A69CBBE779C}" dt="2024-04-18T06:54:48.962" v="29" actId="20577"/>
        <pc:sldMkLst>
          <pc:docMk/>
          <pc:sldMk cId="4052980111" sldId="280"/>
        </pc:sldMkLst>
        <pc:spChg chg="mod">
          <ac:chgData name="Michaela Dvořáková" userId="S::dvorakova.michaela@zsmsvrbovec.cz::10cd7c53-0f81-4da0-9c8b-ef01a5b17cca" providerId="AD" clId="Web-{0421A02A-B43D-47E6-0B50-3A69CBBE779C}" dt="2024-04-18T06:54:48.962" v="29" actId="20577"/>
          <ac:spMkLst>
            <pc:docMk/>
            <pc:sldMk cId="4052980111" sldId="280"/>
            <ac:spMk id="3" creationId="{3CE67557-D4C2-DC37-6DE7-2939ADF4D6C1}"/>
          </ac:spMkLst>
        </pc:spChg>
      </pc:sldChg>
      <pc:sldChg chg="modSp">
        <pc:chgData name="Michaela Dvořáková" userId="S::dvorakova.michaela@zsmsvrbovec.cz::10cd7c53-0f81-4da0-9c8b-ef01a5b17cca" providerId="AD" clId="Web-{0421A02A-B43D-47E6-0B50-3A69CBBE779C}" dt="2024-04-18T06:55:10.947" v="34" actId="20577"/>
        <pc:sldMkLst>
          <pc:docMk/>
          <pc:sldMk cId="3034479434" sldId="281"/>
        </pc:sldMkLst>
        <pc:spChg chg="mod">
          <ac:chgData name="Michaela Dvořáková" userId="S::dvorakova.michaela@zsmsvrbovec.cz::10cd7c53-0f81-4da0-9c8b-ef01a5b17cca" providerId="AD" clId="Web-{0421A02A-B43D-47E6-0B50-3A69CBBE779C}" dt="2024-04-18T06:55:10.947" v="34" actId="20577"/>
          <ac:spMkLst>
            <pc:docMk/>
            <pc:sldMk cId="3034479434" sldId="281"/>
            <ac:spMk id="2" creationId="{5F600CD3-6198-C87A-BB6E-8AAB5D050980}"/>
          </ac:spMkLst>
        </pc:spChg>
      </pc:sldChg>
      <pc:sldChg chg="modSp">
        <pc:chgData name="Michaela Dvořáková" userId="S::dvorakova.michaela@zsmsvrbovec.cz::10cd7c53-0f81-4da0-9c8b-ef01a5b17cca" providerId="AD" clId="Web-{0421A02A-B43D-47E6-0B50-3A69CBBE779C}" dt="2024-04-18T06:55:20.463" v="35" actId="20577"/>
        <pc:sldMkLst>
          <pc:docMk/>
          <pc:sldMk cId="862437065" sldId="282"/>
        </pc:sldMkLst>
        <pc:spChg chg="mod">
          <ac:chgData name="Michaela Dvořáková" userId="S::dvorakova.michaela@zsmsvrbovec.cz::10cd7c53-0f81-4da0-9c8b-ef01a5b17cca" providerId="AD" clId="Web-{0421A02A-B43D-47E6-0B50-3A69CBBE779C}" dt="2024-04-18T06:55:20.463" v="35" actId="20577"/>
          <ac:spMkLst>
            <pc:docMk/>
            <pc:sldMk cId="862437065" sldId="282"/>
            <ac:spMk id="2" creationId="{8681F0B2-6562-C04F-943C-00EDBB2E50B9}"/>
          </ac:spMkLst>
        </pc:spChg>
      </pc:sldChg>
      <pc:sldChg chg="modSp">
        <pc:chgData name="Michaela Dvořáková" userId="S::dvorakova.michaela@zsmsvrbovec.cz::10cd7c53-0f81-4da0-9c8b-ef01a5b17cca" providerId="AD" clId="Web-{0421A02A-B43D-47E6-0B50-3A69CBBE779C}" dt="2024-04-18T06:55:29.400" v="38" actId="20577"/>
        <pc:sldMkLst>
          <pc:docMk/>
          <pc:sldMk cId="2609205052" sldId="283"/>
        </pc:sldMkLst>
        <pc:spChg chg="mod">
          <ac:chgData name="Michaela Dvořáková" userId="S::dvorakova.michaela@zsmsvrbovec.cz::10cd7c53-0f81-4da0-9c8b-ef01a5b17cca" providerId="AD" clId="Web-{0421A02A-B43D-47E6-0B50-3A69CBBE779C}" dt="2024-04-18T06:55:29.400" v="38" actId="20577"/>
          <ac:spMkLst>
            <pc:docMk/>
            <pc:sldMk cId="2609205052" sldId="283"/>
            <ac:spMk id="2" creationId="{CAA56193-5D2D-693D-D6A2-51C04975A6F7}"/>
          </ac:spMkLst>
        </pc:spChg>
      </pc:sldChg>
      <pc:sldChg chg="modSp">
        <pc:chgData name="Michaela Dvořáková" userId="S::dvorakova.michaela@zsmsvrbovec.cz::10cd7c53-0f81-4da0-9c8b-ef01a5b17cca" providerId="AD" clId="Web-{0421A02A-B43D-47E6-0B50-3A69CBBE779C}" dt="2024-04-18T06:55:49.557" v="44" actId="14100"/>
        <pc:sldMkLst>
          <pc:docMk/>
          <pc:sldMk cId="169775865" sldId="284"/>
        </pc:sldMkLst>
        <pc:spChg chg="mod">
          <ac:chgData name="Michaela Dvořáková" userId="S::dvorakova.michaela@zsmsvrbovec.cz::10cd7c53-0f81-4da0-9c8b-ef01a5b17cca" providerId="AD" clId="Web-{0421A02A-B43D-47E6-0B50-3A69CBBE779C}" dt="2024-04-18T06:55:49.557" v="44" actId="14100"/>
          <ac:spMkLst>
            <pc:docMk/>
            <pc:sldMk cId="169775865" sldId="284"/>
            <ac:spMk id="3" creationId="{B301ACAE-B57B-FD1A-FFCD-2BA1E8F1F8C4}"/>
          </ac:spMkLst>
        </pc:spChg>
      </pc:sldChg>
      <pc:sldChg chg="addSp modSp new mod setBg">
        <pc:chgData name="Michaela Dvořáková" userId="S::dvorakova.michaela@zsmsvrbovec.cz::10cd7c53-0f81-4da0-9c8b-ef01a5b17cca" providerId="AD" clId="Web-{0421A02A-B43D-47E6-0B50-3A69CBBE779C}" dt="2024-04-18T06:59:05.142" v="52"/>
        <pc:sldMkLst>
          <pc:docMk/>
          <pc:sldMk cId="1899319898" sldId="287"/>
        </pc:sldMkLst>
        <pc:spChg chg="mod">
          <ac:chgData name="Michaela Dvořáková" userId="S::dvorakova.michaela@zsmsvrbovec.cz::10cd7c53-0f81-4da0-9c8b-ef01a5b17cca" providerId="AD" clId="Web-{0421A02A-B43D-47E6-0B50-3A69CBBE779C}" dt="2024-04-18T06:59:05.142" v="52"/>
          <ac:spMkLst>
            <pc:docMk/>
            <pc:sldMk cId="1899319898" sldId="287"/>
            <ac:spMk id="2" creationId="{6E8DB7CC-AE90-7A86-A08D-E3DA8B678385}"/>
          </ac:spMkLst>
        </pc:spChg>
        <pc:spChg chg="mod">
          <ac:chgData name="Michaela Dvořáková" userId="S::dvorakova.michaela@zsmsvrbovec.cz::10cd7c53-0f81-4da0-9c8b-ef01a5b17cca" providerId="AD" clId="Web-{0421A02A-B43D-47E6-0B50-3A69CBBE779C}" dt="2024-04-18T06:59:05.142" v="52"/>
          <ac:spMkLst>
            <pc:docMk/>
            <pc:sldMk cId="1899319898" sldId="287"/>
            <ac:spMk id="3" creationId="{D5A019C5-2010-4D3C-FC80-9F1E56AC89EA}"/>
          </ac:spMkLst>
        </pc:spChg>
        <pc:spChg chg="add">
          <ac:chgData name="Michaela Dvořáková" userId="S::dvorakova.michaela@zsmsvrbovec.cz::10cd7c53-0f81-4da0-9c8b-ef01a5b17cca" providerId="AD" clId="Web-{0421A02A-B43D-47E6-0B50-3A69CBBE779C}" dt="2024-04-18T06:59:05.142" v="52"/>
          <ac:spMkLst>
            <pc:docMk/>
            <pc:sldMk cId="1899319898" sldId="287"/>
            <ac:spMk id="9" creationId="{2A3E2477-CB24-4FE6-B9C0-F9800FF83EF6}"/>
          </ac:spMkLst>
        </pc:spChg>
        <pc:spChg chg="add">
          <ac:chgData name="Michaela Dvořáková" userId="S::dvorakova.michaela@zsmsvrbovec.cz::10cd7c53-0f81-4da0-9c8b-ef01a5b17cca" providerId="AD" clId="Web-{0421A02A-B43D-47E6-0B50-3A69CBBE779C}" dt="2024-04-18T06:59:05.142" v="52"/>
          <ac:spMkLst>
            <pc:docMk/>
            <pc:sldMk cId="1899319898" sldId="287"/>
            <ac:spMk id="11" creationId="{B965638C-2268-4A1B-96C3-95E79EF44B96}"/>
          </ac:spMkLst>
        </pc:spChg>
        <pc:spChg chg="add">
          <ac:chgData name="Michaela Dvořáková" userId="S::dvorakova.michaela@zsmsvrbovec.cz::10cd7c53-0f81-4da0-9c8b-ef01a5b17cca" providerId="AD" clId="Web-{0421A02A-B43D-47E6-0B50-3A69CBBE779C}" dt="2024-04-18T06:59:05.142" v="52"/>
          <ac:spMkLst>
            <pc:docMk/>
            <pc:sldMk cId="1899319898" sldId="287"/>
            <ac:spMk id="13" creationId="{97D0825D-5142-4F4A-A141-3CCD5E99CB4F}"/>
          </ac:spMkLst>
        </pc:spChg>
        <pc:picChg chg="add mod">
          <ac:chgData name="Michaela Dvořáková" userId="S::dvorakova.michaela@zsmsvrbovec.cz::10cd7c53-0f81-4da0-9c8b-ef01a5b17cca" providerId="AD" clId="Web-{0421A02A-B43D-47E6-0B50-3A69CBBE779C}" dt="2024-04-18T06:59:05.142" v="52"/>
          <ac:picMkLst>
            <pc:docMk/>
            <pc:sldMk cId="1899319898" sldId="287"/>
            <ac:picMk id="4" creationId="{E43A6A92-699F-FD32-29B0-5B28F2E5B041}"/>
          </ac:picMkLst>
        </pc:picChg>
      </pc:sldChg>
      <pc:sldChg chg="addSp delSp modSp new mod setBg">
        <pc:chgData name="Michaela Dvořáková" userId="S::dvorakova.michaela@zsmsvrbovec.cz::10cd7c53-0f81-4da0-9c8b-ef01a5b17cca" providerId="AD" clId="Web-{0421A02A-B43D-47E6-0B50-3A69CBBE779C}" dt="2024-04-18T07:10:59.337" v="174" actId="14100"/>
        <pc:sldMkLst>
          <pc:docMk/>
          <pc:sldMk cId="4254438282" sldId="288"/>
        </pc:sldMkLst>
        <pc:spChg chg="mod">
          <ac:chgData name="Michaela Dvořáková" userId="S::dvorakova.michaela@zsmsvrbovec.cz::10cd7c53-0f81-4da0-9c8b-ef01a5b17cca" providerId="AD" clId="Web-{0421A02A-B43D-47E6-0B50-3A69CBBE779C}" dt="2024-04-18T07:10:59.337" v="174" actId="14100"/>
          <ac:spMkLst>
            <pc:docMk/>
            <pc:sldMk cId="4254438282" sldId="288"/>
            <ac:spMk id="2" creationId="{2117F65B-6E8A-75FB-5CD4-31331614B2CA}"/>
          </ac:spMkLst>
        </pc:spChg>
        <pc:spChg chg="del mod">
          <ac:chgData name="Michaela Dvořáková" userId="S::dvorakova.michaela@zsmsvrbovec.cz::10cd7c53-0f81-4da0-9c8b-ef01a5b17cca" providerId="AD" clId="Web-{0421A02A-B43D-47E6-0B50-3A69CBBE779C}" dt="2024-04-18T07:03:11.743" v="59"/>
          <ac:spMkLst>
            <pc:docMk/>
            <pc:sldMk cId="4254438282" sldId="288"/>
            <ac:spMk id="3" creationId="{3C4AA460-6C76-AAB4-787F-2E6CC0BF20FB}"/>
          </ac:spMkLst>
        </pc:spChg>
        <pc:spChg chg="add ord">
          <ac:chgData name="Michaela Dvořáková" userId="S::dvorakova.michaela@zsmsvrbovec.cz::10cd7c53-0f81-4da0-9c8b-ef01a5b17cca" providerId="AD" clId="Web-{0421A02A-B43D-47E6-0B50-3A69CBBE779C}" dt="2024-04-18T07:05:54.655" v="120"/>
          <ac:spMkLst>
            <pc:docMk/>
            <pc:sldMk cId="4254438282" sldId="288"/>
            <ac:spMk id="9" creationId="{308119F7-B84E-4EBF-919F-A9B0F6D92473}"/>
          </ac:spMkLst>
        </pc:spChg>
        <pc:spChg chg="add mod">
          <ac:chgData name="Michaela Dvořáková" userId="S::dvorakova.michaela@zsmsvrbovec.cz::10cd7c53-0f81-4da0-9c8b-ef01a5b17cca" providerId="AD" clId="Web-{0421A02A-B43D-47E6-0B50-3A69CBBE779C}" dt="2024-04-18T07:06:27.359" v="124"/>
          <ac:spMkLst>
            <pc:docMk/>
            <pc:sldMk cId="4254438282" sldId="288"/>
            <ac:spMk id="11" creationId="{DAA17479-17CB-402A-8689-750C6F38584C}"/>
          </ac:spMkLst>
        </pc:spChg>
        <pc:spChg chg="add">
          <ac:chgData name="Michaela Dvořáková" userId="S::dvorakova.michaela@zsmsvrbovec.cz::10cd7c53-0f81-4da0-9c8b-ef01a5b17cca" providerId="AD" clId="Web-{0421A02A-B43D-47E6-0B50-3A69CBBE779C}" dt="2024-04-18T07:03:11.743" v="59"/>
          <ac:spMkLst>
            <pc:docMk/>
            <pc:sldMk cId="4254438282" sldId="288"/>
            <ac:spMk id="13" creationId="{F534AA72-89BF-4BB0-B339-DEB9FC7F1BF2}"/>
          </ac:spMkLst>
        </pc:spChg>
        <pc:spChg chg="add mod ord">
          <ac:chgData name="Michaela Dvořáková" userId="S::dvorakova.michaela@zsmsvrbovec.cz::10cd7c53-0f81-4da0-9c8b-ef01a5b17cca" providerId="AD" clId="Web-{0421A02A-B43D-47E6-0B50-3A69CBBE779C}" dt="2024-04-18T07:06:00.390" v="122"/>
          <ac:spMkLst>
            <pc:docMk/>
            <pc:sldMk cId="4254438282" sldId="288"/>
            <ac:spMk id="28" creationId="{0A7FA892-C0E6-7BC0-A863-0D3D3F87C3EE}"/>
          </ac:spMkLst>
        </pc:spChg>
        <pc:graphicFrameChg chg="add">
          <ac:chgData name="Michaela Dvořáková" userId="S::dvorakova.michaela@zsmsvrbovec.cz::10cd7c53-0f81-4da0-9c8b-ef01a5b17cca" providerId="AD" clId="Web-{0421A02A-B43D-47E6-0B50-3A69CBBE779C}" dt="2024-04-18T07:03:11.743" v="59"/>
          <ac:graphicFrameMkLst>
            <pc:docMk/>
            <pc:sldMk cId="4254438282" sldId="288"/>
            <ac:graphicFrameMk id="5" creationId="{7BB1C791-BF3F-CDC3-441F-27D27B8197CB}"/>
          </ac:graphicFrameMkLst>
        </pc:graphicFrameChg>
      </pc:sldChg>
      <pc:sldChg chg="addSp modSp new mod setBg">
        <pc:chgData name="Michaela Dvořáková" userId="S::dvorakova.michaela@zsmsvrbovec.cz::10cd7c53-0f81-4da0-9c8b-ef01a5b17cca" providerId="AD" clId="Web-{0421A02A-B43D-47E6-0B50-3A69CBBE779C}" dt="2024-04-18T07:28:56.856" v="254" actId="20577"/>
        <pc:sldMkLst>
          <pc:docMk/>
          <pc:sldMk cId="1518086018" sldId="289"/>
        </pc:sldMkLst>
        <pc:spChg chg="mod">
          <ac:chgData name="Michaela Dvořáková" userId="S::dvorakova.michaela@zsmsvrbovec.cz::10cd7c53-0f81-4da0-9c8b-ef01a5b17cca" providerId="AD" clId="Web-{0421A02A-B43D-47E6-0B50-3A69CBBE779C}" dt="2024-04-18T07:28:43.793" v="253" actId="1076"/>
          <ac:spMkLst>
            <pc:docMk/>
            <pc:sldMk cId="1518086018" sldId="289"/>
            <ac:spMk id="2" creationId="{6BBBBE00-E7D1-24E5-F499-6025103190E0}"/>
          </ac:spMkLst>
        </pc:spChg>
        <pc:spChg chg="mod">
          <ac:chgData name="Michaela Dvořáková" userId="S::dvorakova.michaela@zsmsvrbovec.cz::10cd7c53-0f81-4da0-9c8b-ef01a5b17cca" providerId="AD" clId="Web-{0421A02A-B43D-47E6-0B50-3A69CBBE779C}" dt="2024-04-18T07:28:56.856" v="254" actId="20577"/>
          <ac:spMkLst>
            <pc:docMk/>
            <pc:sldMk cId="1518086018" sldId="289"/>
            <ac:spMk id="3" creationId="{5017A25F-B7FB-0AD0-9605-5FFB2EE78A96}"/>
          </ac:spMkLst>
        </pc:spChg>
        <pc:spChg chg="add">
          <ac:chgData name="Michaela Dvořáková" userId="S::dvorakova.michaela@zsmsvrbovec.cz::10cd7c53-0f81-4da0-9c8b-ef01a5b17cca" providerId="AD" clId="Web-{0421A02A-B43D-47E6-0B50-3A69CBBE779C}" dt="2024-04-18T07:12:25.543" v="192"/>
          <ac:spMkLst>
            <pc:docMk/>
            <pc:sldMk cId="1518086018" sldId="289"/>
            <ac:spMk id="9" creationId="{2A3E2477-CB24-4FE6-B9C0-F9800FF83EF6}"/>
          </ac:spMkLst>
        </pc:spChg>
        <pc:spChg chg="add">
          <ac:chgData name="Michaela Dvořáková" userId="S::dvorakova.michaela@zsmsvrbovec.cz::10cd7c53-0f81-4da0-9c8b-ef01a5b17cca" providerId="AD" clId="Web-{0421A02A-B43D-47E6-0B50-3A69CBBE779C}" dt="2024-04-18T07:12:25.543" v="192"/>
          <ac:spMkLst>
            <pc:docMk/>
            <pc:sldMk cId="1518086018" sldId="289"/>
            <ac:spMk id="11" creationId="{B965638C-2268-4A1B-96C3-95E79EF44B96}"/>
          </ac:spMkLst>
        </pc:spChg>
        <pc:spChg chg="add">
          <ac:chgData name="Michaela Dvořáková" userId="S::dvorakova.michaela@zsmsvrbovec.cz::10cd7c53-0f81-4da0-9c8b-ef01a5b17cca" providerId="AD" clId="Web-{0421A02A-B43D-47E6-0B50-3A69CBBE779C}" dt="2024-04-18T07:12:25.543" v="192"/>
          <ac:spMkLst>
            <pc:docMk/>
            <pc:sldMk cId="1518086018" sldId="289"/>
            <ac:spMk id="13" creationId="{97D0825D-5142-4F4A-A141-3CCD5E99CB4F}"/>
          </ac:spMkLst>
        </pc:spChg>
        <pc:picChg chg="add mod">
          <ac:chgData name="Michaela Dvořáková" userId="S::dvorakova.michaela@zsmsvrbovec.cz::10cd7c53-0f81-4da0-9c8b-ef01a5b17cca" providerId="AD" clId="Web-{0421A02A-B43D-47E6-0B50-3A69CBBE779C}" dt="2024-04-18T07:12:25.543" v="192"/>
          <ac:picMkLst>
            <pc:docMk/>
            <pc:sldMk cId="1518086018" sldId="289"/>
            <ac:picMk id="4" creationId="{96AB67E2-222D-268C-C331-9CF298DFB3EF}"/>
          </ac:picMkLst>
        </pc:picChg>
      </pc:sldChg>
      <pc:sldChg chg="new del">
        <pc:chgData name="Michaela Dvořáková" userId="S::dvorakova.michaela@zsmsvrbovec.cz::10cd7c53-0f81-4da0-9c8b-ef01a5b17cca" providerId="AD" clId="Web-{0421A02A-B43D-47E6-0B50-3A69CBBE779C}" dt="2024-04-18T07:11:53.604" v="176"/>
        <pc:sldMkLst>
          <pc:docMk/>
          <pc:sldMk cId="3213938382" sldId="289"/>
        </pc:sldMkLst>
      </pc:sldChg>
      <pc:sldChg chg="addSp modSp new mod ord setBg">
        <pc:chgData name="Michaela Dvořáková" userId="S::dvorakova.michaela@zsmsvrbovec.cz::10cd7c53-0f81-4da0-9c8b-ef01a5b17cca" providerId="AD" clId="Web-{0421A02A-B43D-47E6-0B50-3A69CBBE779C}" dt="2024-04-18T07:27:24.525" v="229"/>
        <pc:sldMkLst>
          <pc:docMk/>
          <pc:sldMk cId="357923721" sldId="290"/>
        </pc:sldMkLst>
        <pc:spChg chg="mod">
          <ac:chgData name="Michaela Dvořáková" userId="S::dvorakova.michaela@zsmsvrbovec.cz::10cd7c53-0f81-4da0-9c8b-ef01a5b17cca" providerId="AD" clId="Web-{0421A02A-B43D-47E6-0B50-3A69CBBE779C}" dt="2024-04-18T07:23:15.126" v="228"/>
          <ac:spMkLst>
            <pc:docMk/>
            <pc:sldMk cId="357923721" sldId="290"/>
            <ac:spMk id="2" creationId="{289D7E8E-D99E-60F1-B017-64577E2415EA}"/>
          </ac:spMkLst>
        </pc:spChg>
        <pc:spChg chg="mod">
          <ac:chgData name="Michaela Dvořáková" userId="S::dvorakova.michaela@zsmsvrbovec.cz::10cd7c53-0f81-4da0-9c8b-ef01a5b17cca" providerId="AD" clId="Web-{0421A02A-B43D-47E6-0B50-3A69CBBE779C}" dt="2024-04-18T07:23:15.126" v="228"/>
          <ac:spMkLst>
            <pc:docMk/>
            <pc:sldMk cId="357923721" sldId="290"/>
            <ac:spMk id="3" creationId="{B73C7396-65B8-7754-F954-BAD1DF27B3A3}"/>
          </ac:spMkLst>
        </pc:spChg>
        <pc:spChg chg="add">
          <ac:chgData name="Michaela Dvořáková" userId="S::dvorakova.michaela@zsmsvrbovec.cz::10cd7c53-0f81-4da0-9c8b-ef01a5b17cca" providerId="AD" clId="Web-{0421A02A-B43D-47E6-0B50-3A69CBBE779C}" dt="2024-04-18T07:23:15.126" v="228"/>
          <ac:spMkLst>
            <pc:docMk/>
            <pc:sldMk cId="357923721" sldId="290"/>
            <ac:spMk id="9" creationId="{5ED9E2D9-EE69-4775-8CE5-9EAC35AD2F2E}"/>
          </ac:spMkLst>
        </pc:spChg>
        <pc:spChg chg="add">
          <ac:chgData name="Michaela Dvořáková" userId="S::dvorakova.michaela@zsmsvrbovec.cz::10cd7c53-0f81-4da0-9c8b-ef01a5b17cca" providerId="AD" clId="Web-{0421A02A-B43D-47E6-0B50-3A69CBBE779C}" dt="2024-04-18T07:23:15.126" v="228"/>
          <ac:spMkLst>
            <pc:docMk/>
            <pc:sldMk cId="357923721" sldId="290"/>
            <ac:spMk id="11" creationId="{3D75B673-1FA7-415E-8B2E-7A0550C8BDDF}"/>
          </ac:spMkLst>
        </pc:spChg>
        <pc:picChg chg="add">
          <ac:chgData name="Michaela Dvořáková" userId="S::dvorakova.michaela@zsmsvrbovec.cz::10cd7c53-0f81-4da0-9c8b-ef01a5b17cca" providerId="AD" clId="Web-{0421A02A-B43D-47E6-0B50-3A69CBBE779C}" dt="2024-04-18T07:23:15.126" v="228"/>
          <ac:picMkLst>
            <pc:docMk/>
            <pc:sldMk cId="357923721" sldId="290"/>
            <ac:picMk id="5" creationId="{A35F7F33-8497-71B7-515B-2348313359A4}"/>
          </ac:picMkLst>
        </pc:picChg>
      </pc:sldChg>
    </pc:docChg>
  </pc:docChgLst>
  <pc:docChgLst>
    <pc:chgData name="Michaela Dvořáková" userId="S::dvorakova.michaela@zsmsvrbovec.cz::10cd7c53-0f81-4da0-9c8b-ef01a5b17cca" providerId="AD" clId="Web-{0BE87161-CADA-CB13-FB3B-F99C6AA228E1}"/>
    <pc:docChg chg="addSld delSld modSld sldOrd">
      <pc:chgData name="Michaela Dvořáková" userId="S::dvorakova.michaela@zsmsvrbovec.cz::10cd7c53-0f81-4da0-9c8b-ef01a5b17cca" providerId="AD" clId="Web-{0BE87161-CADA-CB13-FB3B-F99C6AA228E1}" dt="2024-04-10T11:40:33.027" v="372"/>
      <pc:docMkLst>
        <pc:docMk/>
      </pc:docMkLst>
      <pc:sldChg chg="addSp modSp">
        <pc:chgData name="Michaela Dvořáková" userId="S::dvorakova.michaela@zsmsvrbovec.cz::10cd7c53-0f81-4da0-9c8b-ef01a5b17cca" providerId="AD" clId="Web-{0BE87161-CADA-CB13-FB3B-F99C6AA228E1}" dt="2024-04-10T10:50:45.791" v="39" actId="14100"/>
        <pc:sldMkLst>
          <pc:docMk/>
          <pc:sldMk cId="2598556628" sldId="262"/>
        </pc:sldMkLst>
        <pc:spChg chg="add mod">
          <ac:chgData name="Michaela Dvořáková" userId="S::dvorakova.michaela@zsmsvrbovec.cz::10cd7c53-0f81-4da0-9c8b-ef01a5b17cca" providerId="AD" clId="Web-{0BE87161-CADA-CB13-FB3B-F99C6AA228E1}" dt="2024-04-10T10:48:52.664" v="2"/>
          <ac:spMkLst>
            <pc:docMk/>
            <pc:sldMk cId="2598556628" sldId="262"/>
            <ac:spMk id="4" creationId="{0DD0F5D6-51AC-258D-B631-1EC6CD5C2F1E}"/>
          </ac:spMkLst>
        </pc:spChg>
        <pc:spChg chg="add mod">
          <ac:chgData name="Michaela Dvořáková" userId="S::dvorakova.michaela@zsmsvrbovec.cz::10cd7c53-0f81-4da0-9c8b-ef01a5b17cca" providerId="AD" clId="Web-{0BE87161-CADA-CB13-FB3B-F99C6AA228E1}" dt="2024-04-10T10:50:45.791" v="39" actId="14100"/>
          <ac:spMkLst>
            <pc:docMk/>
            <pc:sldMk cId="2598556628" sldId="262"/>
            <ac:spMk id="5" creationId="{DF63F693-1442-8280-63D6-E6A0B0BDEF80}"/>
          </ac:spMkLst>
        </pc:spChg>
      </pc:sldChg>
      <pc:sldChg chg="modSp add del ord">
        <pc:chgData name="Michaela Dvořáková" userId="S::dvorakova.michaela@zsmsvrbovec.cz::10cd7c53-0f81-4da0-9c8b-ef01a5b17cca" providerId="AD" clId="Web-{0BE87161-CADA-CB13-FB3B-F99C6AA228E1}" dt="2024-04-10T11:40:33.027" v="372"/>
        <pc:sldMkLst>
          <pc:docMk/>
          <pc:sldMk cId="1231810018" sldId="269"/>
        </pc:sldMkLst>
        <pc:spChg chg="mod">
          <ac:chgData name="Michaela Dvořáková" userId="S::dvorakova.michaela@zsmsvrbovec.cz::10cd7c53-0f81-4da0-9c8b-ef01a5b17cca" providerId="AD" clId="Web-{0BE87161-CADA-CB13-FB3B-F99C6AA228E1}" dt="2024-04-10T11:40:18.526" v="371" actId="20577"/>
          <ac:spMkLst>
            <pc:docMk/>
            <pc:sldMk cId="1231810018" sldId="269"/>
            <ac:spMk id="2" creationId="{C0549547-B233-CFFC-6F90-DCB7CB35443C}"/>
          </ac:spMkLst>
        </pc:spChg>
      </pc:sldChg>
      <pc:sldChg chg="addSp delSp modSp new mod setBg">
        <pc:chgData name="Michaela Dvořáková" userId="S::dvorakova.michaela@zsmsvrbovec.cz::10cd7c53-0f81-4da0-9c8b-ef01a5b17cca" providerId="AD" clId="Web-{0BE87161-CADA-CB13-FB3B-F99C6AA228E1}" dt="2024-04-10T10:55:58.565" v="52" actId="1076"/>
        <pc:sldMkLst>
          <pc:docMk/>
          <pc:sldMk cId="1125665221" sldId="271"/>
        </pc:sldMkLst>
        <pc:spChg chg="mod">
          <ac:chgData name="Michaela Dvořáková" userId="S::dvorakova.michaela@zsmsvrbovec.cz::10cd7c53-0f81-4da0-9c8b-ef01a5b17cca" providerId="AD" clId="Web-{0BE87161-CADA-CB13-FB3B-F99C6AA228E1}" dt="2024-04-10T10:55:31.736" v="48"/>
          <ac:spMkLst>
            <pc:docMk/>
            <pc:sldMk cId="1125665221" sldId="271"/>
            <ac:spMk id="2" creationId="{71DCA20E-2F78-2B36-1EB1-E19B2AC26106}"/>
          </ac:spMkLst>
        </pc:spChg>
        <pc:spChg chg="del">
          <ac:chgData name="Michaela Dvořáková" userId="S::dvorakova.michaela@zsmsvrbovec.cz::10cd7c53-0f81-4da0-9c8b-ef01a5b17cca" providerId="AD" clId="Web-{0BE87161-CADA-CB13-FB3B-F99C6AA228E1}" dt="2024-04-10T10:55:27.158" v="46"/>
          <ac:spMkLst>
            <pc:docMk/>
            <pc:sldMk cId="1125665221" sldId="271"/>
            <ac:spMk id="3" creationId="{D57B6CB3-5739-2A4E-AC2E-13B852B7CB12}"/>
          </ac:spMkLst>
        </pc:spChg>
        <pc:spChg chg="add del">
          <ac:chgData name="Michaela Dvořáková" userId="S::dvorakova.michaela@zsmsvrbovec.cz::10cd7c53-0f81-4da0-9c8b-ef01a5b17cca" providerId="AD" clId="Web-{0BE87161-CADA-CB13-FB3B-F99C6AA228E1}" dt="2024-04-10T10:55:54.081" v="51"/>
          <ac:spMkLst>
            <pc:docMk/>
            <pc:sldMk cId="1125665221" sldId="271"/>
            <ac:spMk id="9" creationId="{09646535-AEF6-4883-A4F9-EEC1F8B4319E}"/>
          </ac:spMkLst>
        </pc:spChg>
        <pc:spChg chg="add del">
          <ac:chgData name="Michaela Dvořáková" userId="S::dvorakova.michaela@zsmsvrbovec.cz::10cd7c53-0f81-4da0-9c8b-ef01a5b17cca" providerId="AD" clId="Web-{0BE87161-CADA-CB13-FB3B-F99C6AA228E1}" dt="2024-04-10T10:55:54.081" v="51"/>
          <ac:spMkLst>
            <pc:docMk/>
            <pc:sldMk cId="1125665221" sldId="271"/>
            <ac:spMk id="11" creationId="{A20E4EF1-6AA9-4634-A88F-49303780651A}"/>
          </ac:spMkLst>
        </pc:spChg>
        <pc:spChg chg="add del">
          <ac:chgData name="Michaela Dvořáková" userId="S::dvorakova.michaela@zsmsvrbovec.cz::10cd7c53-0f81-4da0-9c8b-ef01a5b17cca" providerId="AD" clId="Web-{0BE87161-CADA-CB13-FB3B-F99C6AA228E1}" dt="2024-04-10T10:55:54.081" v="51"/>
          <ac:spMkLst>
            <pc:docMk/>
            <pc:sldMk cId="1125665221" sldId="271"/>
            <ac:spMk id="13" creationId="{DD0558E7-61D4-43D8-ADB8-96DE97118653}"/>
          </ac:spMkLst>
        </pc:spChg>
        <pc:spChg chg="add del">
          <ac:chgData name="Michaela Dvořáková" userId="S::dvorakova.michaela@zsmsvrbovec.cz::10cd7c53-0f81-4da0-9c8b-ef01a5b17cca" providerId="AD" clId="Web-{0BE87161-CADA-CB13-FB3B-F99C6AA228E1}" dt="2024-04-10T10:55:54.081" v="51"/>
          <ac:spMkLst>
            <pc:docMk/>
            <pc:sldMk cId="1125665221" sldId="271"/>
            <ac:spMk id="25" creationId="{61DBDC3E-EFBF-429B-957B-6C76FFB44963}"/>
          </ac:spMkLst>
        </pc:spChg>
        <pc:spChg chg="add">
          <ac:chgData name="Michaela Dvořáková" userId="S::dvorakova.michaela@zsmsvrbovec.cz::10cd7c53-0f81-4da0-9c8b-ef01a5b17cca" providerId="AD" clId="Web-{0BE87161-CADA-CB13-FB3B-F99C6AA228E1}" dt="2024-04-10T10:55:54.081" v="51"/>
          <ac:spMkLst>
            <pc:docMk/>
            <pc:sldMk cId="1125665221" sldId="271"/>
            <ac:spMk id="30" creationId="{09646535-AEF6-4883-A4F9-EEC1F8B4319E}"/>
          </ac:spMkLst>
        </pc:spChg>
        <pc:spChg chg="add">
          <ac:chgData name="Michaela Dvořáková" userId="S::dvorakova.michaela@zsmsvrbovec.cz::10cd7c53-0f81-4da0-9c8b-ef01a5b17cca" providerId="AD" clId="Web-{0BE87161-CADA-CB13-FB3B-F99C6AA228E1}" dt="2024-04-10T10:55:54.081" v="51"/>
          <ac:spMkLst>
            <pc:docMk/>
            <pc:sldMk cId="1125665221" sldId="271"/>
            <ac:spMk id="32" creationId="{A20E4EF1-6AA9-4634-A88F-49303780651A}"/>
          </ac:spMkLst>
        </pc:spChg>
        <pc:spChg chg="add">
          <ac:chgData name="Michaela Dvořáková" userId="S::dvorakova.michaela@zsmsvrbovec.cz::10cd7c53-0f81-4da0-9c8b-ef01a5b17cca" providerId="AD" clId="Web-{0BE87161-CADA-CB13-FB3B-F99C6AA228E1}" dt="2024-04-10T10:55:54.081" v="51"/>
          <ac:spMkLst>
            <pc:docMk/>
            <pc:sldMk cId="1125665221" sldId="271"/>
            <ac:spMk id="34" creationId="{DD0558E7-61D4-43D8-ADB8-96DE97118653}"/>
          </ac:spMkLst>
        </pc:spChg>
        <pc:spChg chg="add">
          <ac:chgData name="Michaela Dvořáková" userId="S::dvorakova.michaela@zsmsvrbovec.cz::10cd7c53-0f81-4da0-9c8b-ef01a5b17cca" providerId="AD" clId="Web-{0BE87161-CADA-CB13-FB3B-F99C6AA228E1}" dt="2024-04-10T10:55:54.081" v="51"/>
          <ac:spMkLst>
            <pc:docMk/>
            <pc:sldMk cId="1125665221" sldId="271"/>
            <ac:spMk id="46" creationId="{61DBDC3E-EFBF-429B-957B-6C76FFB44963}"/>
          </ac:spMkLst>
        </pc:spChg>
        <pc:grpChg chg="add del">
          <ac:chgData name="Michaela Dvořáková" userId="S::dvorakova.michaela@zsmsvrbovec.cz::10cd7c53-0f81-4da0-9c8b-ef01a5b17cca" providerId="AD" clId="Web-{0BE87161-CADA-CB13-FB3B-F99C6AA228E1}" dt="2024-04-10T10:55:54.081" v="51"/>
          <ac:grpSpMkLst>
            <pc:docMk/>
            <pc:sldMk cId="1125665221" sldId="271"/>
            <ac:grpSpMk id="15" creationId="{C8F3AECA-1E28-4DB0-901D-747B827596E9}"/>
          </ac:grpSpMkLst>
        </pc:grpChg>
        <pc:grpChg chg="add del">
          <ac:chgData name="Michaela Dvořáková" userId="S::dvorakova.michaela@zsmsvrbovec.cz::10cd7c53-0f81-4da0-9c8b-ef01a5b17cca" providerId="AD" clId="Web-{0BE87161-CADA-CB13-FB3B-F99C6AA228E1}" dt="2024-04-10T10:55:54.081" v="51"/>
          <ac:grpSpMkLst>
            <pc:docMk/>
            <pc:sldMk cId="1125665221" sldId="271"/>
            <ac:grpSpMk id="20" creationId="{3214C51D-3B74-4CCB-82B8-A184460FCAA2}"/>
          </ac:grpSpMkLst>
        </pc:grpChg>
        <pc:grpChg chg="add">
          <ac:chgData name="Michaela Dvořáková" userId="S::dvorakova.michaela@zsmsvrbovec.cz::10cd7c53-0f81-4da0-9c8b-ef01a5b17cca" providerId="AD" clId="Web-{0BE87161-CADA-CB13-FB3B-F99C6AA228E1}" dt="2024-04-10T10:55:54.081" v="51"/>
          <ac:grpSpMkLst>
            <pc:docMk/>
            <pc:sldMk cId="1125665221" sldId="271"/>
            <ac:grpSpMk id="36" creationId="{C8F3AECA-1E28-4DB0-901D-747B827596E9}"/>
          </ac:grpSpMkLst>
        </pc:grpChg>
        <pc:grpChg chg="add">
          <ac:chgData name="Michaela Dvořáková" userId="S::dvorakova.michaela@zsmsvrbovec.cz::10cd7c53-0f81-4da0-9c8b-ef01a5b17cca" providerId="AD" clId="Web-{0BE87161-CADA-CB13-FB3B-F99C6AA228E1}" dt="2024-04-10T10:55:54.081" v="51"/>
          <ac:grpSpMkLst>
            <pc:docMk/>
            <pc:sldMk cId="1125665221" sldId="271"/>
            <ac:grpSpMk id="41" creationId="{3214C51D-3B74-4CCB-82B8-A184460FCAA2}"/>
          </ac:grpSpMkLst>
        </pc:grpChg>
        <pc:picChg chg="add del mod">
          <ac:chgData name="Michaela Dvořáková" userId="S::dvorakova.michaela@zsmsvrbovec.cz::10cd7c53-0f81-4da0-9c8b-ef01a5b17cca" providerId="AD" clId="Web-{0BE87161-CADA-CB13-FB3B-F99C6AA228E1}" dt="2024-04-10T10:55:50.830" v="49"/>
          <ac:picMkLst>
            <pc:docMk/>
            <pc:sldMk cId="1125665221" sldId="271"/>
            <ac:picMk id="4" creationId="{75140402-AAA5-EBF0-6960-A5A5E49EF6CE}"/>
          </ac:picMkLst>
        </pc:picChg>
        <pc:picChg chg="add mod">
          <ac:chgData name="Michaela Dvořáková" userId="S::dvorakova.michaela@zsmsvrbovec.cz::10cd7c53-0f81-4da0-9c8b-ef01a5b17cca" providerId="AD" clId="Web-{0BE87161-CADA-CB13-FB3B-F99C6AA228E1}" dt="2024-04-10T10:55:58.565" v="52" actId="1076"/>
          <ac:picMkLst>
            <pc:docMk/>
            <pc:sldMk cId="1125665221" sldId="271"/>
            <ac:picMk id="5" creationId="{43350606-AA1E-E50B-7A04-749089C9B1B1}"/>
          </ac:picMkLst>
        </pc:picChg>
      </pc:sldChg>
      <pc:sldChg chg="addSp delSp modSp new mod setBg">
        <pc:chgData name="Michaela Dvořáková" userId="S::dvorakova.michaela@zsmsvrbovec.cz::10cd7c53-0f81-4da0-9c8b-ef01a5b17cca" providerId="AD" clId="Web-{0BE87161-CADA-CB13-FB3B-F99C6AA228E1}" dt="2024-04-10T10:57:12.426" v="93"/>
        <pc:sldMkLst>
          <pc:docMk/>
          <pc:sldMk cId="3657516659" sldId="272"/>
        </pc:sldMkLst>
        <pc:spChg chg="mod">
          <ac:chgData name="Michaela Dvořáková" userId="S::dvorakova.michaela@zsmsvrbovec.cz::10cd7c53-0f81-4da0-9c8b-ef01a5b17cca" providerId="AD" clId="Web-{0BE87161-CADA-CB13-FB3B-F99C6AA228E1}" dt="2024-04-10T10:57:12.426" v="93"/>
          <ac:spMkLst>
            <pc:docMk/>
            <pc:sldMk cId="3657516659" sldId="272"/>
            <ac:spMk id="2" creationId="{F1401F44-D5E2-87BE-7FF4-803A17671CE1}"/>
          </ac:spMkLst>
        </pc:spChg>
        <pc:spChg chg="del">
          <ac:chgData name="Michaela Dvořáková" userId="S::dvorakova.michaela@zsmsvrbovec.cz::10cd7c53-0f81-4da0-9c8b-ef01a5b17cca" providerId="AD" clId="Web-{0BE87161-CADA-CB13-FB3B-F99C6AA228E1}" dt="2024-04-10T10:56:10.893" v="54"/>
          <ac:spMkLst>
            <pc:docMk/>
            <pc:sldMk cId="3657516659" sldId="272"/>
            <ac:spMk id="3" creationId="{DAA56F6B-19E7-2840-A70E-27D80BF8FEC6}"/>
          </ac:spMkLst>
        </pc:spChg>
        <pc:spChg chg="add">
          <ac:chgData name="Michaela Dvořáková" userId="S::dvorakova.michaela@zsmsvrbovec.cz::10cd7c53-0f81-4da0-9c8b-ef01a5b17cca" providerId="AD" clId="Web-{0BE87161-CADA-CB13-FB3B-F99C6AA228E1}" dt="2024-04-10T10:57:12.426" v="93"/>
          <ac:spMkLst>
            <pc:docMk/>
            <pc:sldMk cId="3657516659" sldId="272"/>
            <ac:spMk id="9" creationId="{09646535-AEF6-4883-A4F9-EEC1F8B4319E}"/>
          </ac:spMkLst>
        </pc:spChg>
        <pc:spChg chg="add">
          <ac:chgData name="Michaela Dvořáková" userId="S::dvorakova.michaela@zsmsvrbovec.cz::10cd7c53-0f81-4da0-9c8b-ef01a5b17cca" providerId="AD" clId="Web-{0BE87161-CADA-CB13-FB3B-F99C6AA228E1}" dt="2024-04-10T10:57:12.426" v="93"/>
          <ac:spMkLst>
            <pc:docMk/>
            <pc:sldMk cId="3657516659" sldId="272"/>
            <ac:spMk id="11" creationId="{74E3E963-7ADC-4469-A079-F78B0BC6F60C}"/>
          </ac:spMkLst>
        </pc:spChg>
        <pc:spChg chg="add">
          <ac:chgData name="Michaela Dvořáková" userId="S::dvorakova.michaela@zsmsvrbovec.cz::10cd7c53-0f81-4da0-9c8b-ef01a5b17cca" providerId="AD" clId="Web-{0BE87161-CADA-CB13-FB3B-F99C6AA228E1}" dt="2024-04-10T10:57:12.426" v="93"/>
          <ac:spMkLst>
            <pc:docMk/>
            <pc:sldMk cId="3657516659" sldId="272"/>
            <ac:spMk id="13" creationId="{C864DEA4-D6B8-4DEF-B1D0-6D5672FA8D22}"/>
          </ac:spMkLst>
        </pc:spChg>
        <pc:grpChg chg="add">
          <ac:chgData name="Michaela Dvořáková" userId="S::dvorakova.michaela@zsmsvrbovec.cz::10cd7c53-0f81-4da0-9c8b-ef01a5b17cca" providerId="AD" clId="Web-{0BE87161-CADA-CB13-FB3B-F99C6AA228E1}" dt="2024-04-10T10:57:12.426" v="93"/>
          <ac:grpSpMkLst>
            <pc:docMk/>
            <pc:sldMk cId="3657516659" sldId="272"/>
            <ac:grpSpMk id="15" creationId="{3C9AA14C-80A4-427C-A911-28CD20C56E5E}"/>
          </ac:grpSpMkLst>
        </pc:grpChg>
        <pc:grpChg chg="add">
          <ac:chgData name="Michaela Dvořáková" userId="S::dvorakova.michaela@zsmsvrbovec.cz::10cd7c53-0f81-4da0-9c8b-ef01a5b17cca" providerId="AD" clId="Web-{0BE87161-CADA-CB13-FB3B-F99C6AA228E1}" dt="2024-04-10T10:57:12.426" v="93"/>
          <ac:grpSpMkLst>
            <pc:docMk/>
            <pc:sldMk cId="3657516659" sldId="272"/>
            <ac:grpSpMk id="20" creationId="{F2FD01A0-E6FF-41CD-AEBD-279232B90D43}"/>
          </ac:grpSpMkLst>
        </pc:grpChg>
        <pc:picChg chg="add mod">
          <ac:chgData name="Michaela Dvořáková" userId="S::dvorakova.michaela@zsmsvrbovec.cz::10cd7c53-0f81-4da0-9c8b-ef01a5b17cca" providerId="AD" clId="Web-{0BE87161-CADA-CB13-FB3B-F99C6AA228E1}" dt="2024-04-10T10:57:12.426" v="93"/>
          <ac:picMkLst>
            <pc:docMk/>
            <pc:sldMk cId="3657516659" sldId="272"/>
            <ac:picMk id="4" creationId="{F13DA3B3-CCCD-0A80-3D91-35FA34E2CC6C}"/>
          </ac:picMkLst>
        </pc:picChg>
      </pc:sldChg>
      <pc:sldChg chg="addSp delSp modSp new mod setBg">
        <pc:chgData name="Michaela Dvořáková" userId="S::dvorakova.michaela@zsmsvrbovec.cz::10cd7c53-0f81-4da0-9c8b-ef01a5b17cca" providerId="AD" clId="Web-{0BE87161-CADA-CB13-FB3B-F99C6AA228E1}" dt="2024-04-10T10:59:29.289" v="116"/>
        <pc:sldMkLst>
          <pc:docMk/>
          <pc:sldMk cId="1113271321" sldId="273"/>
        </pc:sldMkLst>
        <pc:spChg chg="mod">
          <ac:chgData name="Michaela Dvořáková" userId="S::dvorakova.michaela@zsmsvrbovec.cz::10cd7c53-0f81-4da0-9c8b-ef01a5b17cca" providerId="AD" clId="Web-{0BE87161-CADA-CB13-FB3B-F99C6AA228E1}" dt="2024-04-10T10:59:29.289" v="116"/>
          <ac:spMkLst>
            <pc:docMk/>
            <pc:sldMk cId="1113271321" sldId="273"/>
            <ac:spMk id="2" creationId="{7906CD89-86C2-DBC6-3963-4E49570C5980}"/>
          </ac:spMkLst>
        </pc:spChg>
        <pc:spChg chg="del mod">
          <ac:chgData name="Michaela Dvořáková" userId="S::dvorakova.michaela@zsmsvrbovec.cz::10cd7c53-0f81-4da0-9c8b-ef01a5b17cca" providerId="AD" clId="Web-{0BE87161-CADA-CB13-FB3B-F99C6AA228E1}" dt="2024-04-10T10:59:29.289" v="116"/>
          <ac:spMkLst>
            <pc:docMk/>
            <pc:sldMk cId="1113271321" sldId="273"/>
            <ac:spMk id="3" creationId="{C089F0AB-6B2D-F9FB-6C42-BA256430B221}"/>
          </ac:spMkLst>
        </pc:spChg>
        <pc:spChg chg="add">
          <ac:chgData name="Michaela Dvořáková" userId="S::dvorakova.michaela@zsmsvrbovec.cz::10cd7c53-0f81-4da0-9c8b-ef01a5b17cca" providerId="AD" clId="Web-{0BE87161-CADA-CB13-FB3B-F99C6AA228E1}" dt="2024-04-10T10:59:29.289" v="116"/>
          <ac:spMkLst>
            <pc:docMk/>
            <pc:sldMk cId="1113271321" sldId="273"/>
            <ac:spMk id="9" creationId="{7F532A73-CC48-4B70-913D-D8D4400F85DE}"/>
          </ac:spMkLst>
        </pc:spChg>
        <pc:graphicFrameChg chg="add">
          <ac:chgData name="Michaela Dvořáková" userId="S::dvorakova.michaela@zsmsvrbovec.cz::10cd7c53-0f81-4da0-9c8b-ef01a5b17cca" providerId="AD" clId="Web-{0BE87161-CADA-CB13-FB3B-F99C6AA228E1}" dt="2024-04-10T10:59:29.289" v="116"/>
          <ac:graphicFrameMkLst>
            <pc:docMk/>
            <pc:sldMk cId="1113271321" sldId="273"/>
            <ac:graphicFrameMk id="5" creationId="{D5C6BE6F-74C9-01C2-87D6-63D9EDE5901A}"/>
          </ac:graphicFrameMkLst>
        </pc:graphicFrameChg>
      </pc:sldChg>
      <pc:sldChg chg="addSp delSp modSp new mod setBg">
        <pc:chgData name="Michaela Dvořáková" userId="S::dvorakova.michaela@zsmsvrbovec.cz::10cd7c53-0f81-4da0-9c8b-ef01a5b17cca" providerId="AD" clId="Web-{0BE87161-CADA-CB13-FB3B-F99C6AA228E1}" dt="2024-04-10T11:01:52.324" v="146"/>
        <pc:sldMkLst>
          <pc:docMk/>
          <pc:sldMk cId="2982982470" sldId="274"/>
        </pc:sldMkLst>
        <pc:spChg chg="add del">
          <ac:chgData name="Michaela Dvořáková" userId="S::dvorakova.michaela@zsmsvrbovec.cz::10cd7c53-0f81-4da0-9c8b-ef01a5b17cca" providerId="AD" clId="Web-{0BE87161-CADA-CB13-FB3B-F99C6AA228E1}" dt="2024-04-10T11:00:23.306" v="127"/>
          <ac:spMkLst>
            <pc:docMk/>
            <pc:sldMk cId="2982982470" sldId="274"/>
            <ac:spMk id="2" creationId="{87CD5A1E-A93C-60CC-7DB6-7D5DE5B24B6A}"/>
          </ac:spMkLst>
        </pc:spChg>
        <pc:spChg chg="add del">
          <ac:chgData name="Michaela Dvořáková" userId="S::dvorakova.michaela@zsmsvrbovec.cz::10cd7c53-0f81-4da0-9c8b-ef01a5b17cca" providerId="AD" clId="Web-{0BE87161-CADA-CB13-FB3B-F99C6AA228E1}" dt="2024-04-10T11:00:21.931" v="126"/>
          <ac:spMkLst>
            <pc:docMk/>
            <pc:sldMk cId="2982982470" sldId="274"/>
            <ac:spMk id="3" creationId="{618610FE-2A98-4ACD-A8CA-E9BF1115EB87}"/>
          </ac:spMkLst>
        </pc:spChg>
        <pc:spChg chg="add del mod">
          <ac:chgData name="Michaela Dvořáková" userId="S::dvorakova.michaela@zsmsvrbovec.cz::10cd7c53-0f81-4da0-9c8b-ef01a5b17cca" providerId="AD" clId="Web-{0BE87161-CADA-CB13-FB3B-F99C6AA228E1}" dt="2024-04-10T11:01:52.324" v="146"/>
          <ac:spMkLst>
            <pc:docMk/>
            <pc:sldMk cId="2982982470" sldId="274"/>
            <ac:spMk id="14" creationId="{E1750109-3B91-4506-B997-0CD8E35A1488}"/>
          </ac:spMkLst>
        </pc:spChg>
        <pc:spChg chg="add del">
          <ac:chgData name="Michaela Dvořáková" userId="S::dvorakova.michaela@zsmsvrbovec.cz::10cd7c53-0f81-4da0-9c8b-ef01a5b17cca" providerId="AD" clId="Web-{0BE87161-CADA-CB13-FB3B-F99C6AA228E1}" dt="2024-04-10T11:01:52.324" v="146"/>
          <ac:spMkLst>
            <pc:docMk/>
            <pc:sldMk cId="2982982470" sldId="274"/>
            <ac:spMk id="16" creationId="{E72D8D1B-59F6-4FF3-8547-9BBB6129F2FA}"/>
          </ac:spMkLst>
        </pc:spChg>
        <pc:spChg chg="add del">
          <ac:chgData name="Michaela Dvořáková" userId="S::dvorakova.michaela@zsmsvrbovec.cz::10cd7c53-0f81-4da0-9c8b-ef01a5b17cca" providerId="AD" clId="Web-{0BE87161-CADA-CB13-FB3B-F99C6AA228E1}" dt="2024-04-10T11:01:52.324" v="146"/>
          <ac:spMkLst>
            <pc:docMk/>
            <pc:sldMk cId="2982982470" sldId="274"/>
            <ac:spMk id="18" creationId="{14044C96-7CFD-44DB-A579-D77B0D37C681}"/>
          </ac:spMkLst>
        </pc:spChg>
        <pc:spChg chg="add del">
          <ac:chgData name="Michaela Dvořáková" userId="S::dvorakova.michaela@zsmsvrbovec.cz::10cd7c53-0f81-4da0-9c8b-ef01a5b17cca" providerId="AD" clId="Web-{0BE87161-CADA-CB13-FB3B-F99C6AA228E1}" dt="2024-04-10T11:01:52.324" v="146"/>
          <ac:spMkLst>
            <pc:docMk/>
            <pc:sldMk cId="2982982470" sldId="274"/>
            <ac:spMk id="20" creationId="{8FC8C21F-9484-4A71-ABFA-6C10682FAC3E}"/>
          </ac:spMkLst>
        </pc:spChg>
        <pc:spChg chg="add del">
          <ac:chgData name="Michaela Dvořáková" userId="S::dvorakova.michaela@zsmsvrbovec.cz::10cd7c53-0f81-4da0-9c8b-ef01a5b17cca" providerId="AD" clId="Web-{0BE87161-CADA-CB13-FB3B-F99C6AA228E1}" dt="2024-04-10T11:01:52.324" v="146"/>
          <ac:spMkLst>
            <pc:docMk/>
            <pc:sldMk cId="2982982470" sldId="274"/>
            <ac:spMk id="22" creationId="{2C444748-5A8D-4B53-89FE-42B455DFA2D1}"/>
          </ac:spMkLst>
        </pc:spChg>
        <pc:spChg chg="add del">
          <ac:chgData name="Michaela Dvořáková" userId="S::dvorakova.michaela@zsmsvrbovec.cz::10cd7c53-0f81-4da0-9c8b-ef01a5b17cca" providerId="AD" clId="Web-{0BE87161-CADA-CB13-FB3B-F99C6AA228E1}" dt="2024-04-10T11:01:52.324" v="146"/>
          <ac:spMkLst>
            <pc:docMk/>
            <pc:sldMk cId="2982982470" sldId="274"/>
            <ac:spMk id="24" creationId="{F4FFA271-A10A-4AC3-8F06-E3313A197A80}"/>
          </ac:spMkLst>
        </pc:spChg>
        <pc:picChg chg="add mod ord">
          <ac:chgData name="Michaela Dvořáková" userId="S::dvorakova.michaela@zsmsvrbovec.cz::10cd7c53-0f81-4da0-9c8b-ef01a5b17cca" providerId="AD" clId="Web-{0BE87161-CADA-CB13-FB3B-F99C6AA228E1}" dt="2024-04-10T11:01:52.324" v="146"/>
          <ac:picMkLst>
            <pc:docMk/>
            <pc:sldMk cId="2982982470" sldId="274"/>
            <ac:picMk id="4" creationId="{99B52D5E-7AA4-2E2C-82F1-485986830541}"/>
          </ac:picMkLst>
        </pc:picChg>
        <pc:picChg chg="add mod">
          <ac:chgData name="Michaela Dvořáková" userId="S::dvorakova.michaela@zsmsvrbovec.cz::10cd7c53-0f81-4da0-9c8b-ef01a5b17cca" providerId="AD" clId="Web-{0BE87161-CADA-CB13-FB3B-F99C6AA228E1}" dt="2024-04-10T11:01:52.324" v="146"/>
          <ac:picMkLst>
            <pc:docMk/>
            <pc:sldMk cId="2982982470" sldId="274"/>
            <ac:picMk id="5" creationId="{27764D50-518A-77C7-BD43-9E1DAF89E345}"/>
          </ac:picMkLst>
        </pc:picChg>
        <pc:picChg chg="add del mod">
          <ac:chgData name="Michaela Dvořáková" userId="S::dvorakova.michaela@zsmsvrbovec.cz::10cd7c53-0f81-4da0-9c8b-ef01a5b17cca" providerId="AD" clId="Web-{0BE87161-CADA-CB13-FB3B-F99C6AA228E1}" dt="2024-04-10T11:00:59.385" v="139"/>
          <ac:picMkLst>
            <pc:docMk/>
            <pc:sldMk cId="2982982470" sldId="274"/>
            <ac:picMk id="6" creationId="{78BC9507-1F51-9EFD-6F8A-7A22DA63325B}"/>
          </ac:picMkLst>
        </pc:picChg>
        <pc:picChg chg="add mod">
          <ac:chgData name="Michaela Dvořáková" userId="S::dvorakova.michaela@zsmsvrbovec.cz::10cd7c53-0f81-4da0-9c8b-ef01a5b17cca" providerId="AD" clId="Web-{0BE87161-CADA-CB13-FB3B-F99C6AA228E1}" dt="2024-04-10T11:01:52.324" v="146"/>
          <ac:picMkLst>
            <pc:docMk/>
            <pc:sldMk cId="2982982470" sldId="274"/>
            <ac:picMk id="7" creationId="{D3B3317C-9EF9-05AA-EB00-35D6A48C84E1}"/>
          </ac:picMkLst>
        </pc:picChg>
        <pc:picChg chg="add mod ord">
          <ac:chgData name="Michaela Dvořáková" userId="S::dvorakova.michaela@zsmsvrbovec.cz::10cd7c53-0f81-4da0-9c8b-ef01a5b17cca" providerId="AD" clId="Web-{0BE87161-CADA-CB13-FB3B-F99C6AA228E1}" dt="2024-04-10T11:01:52.324" v="146"/>
          <ac:picMkLst>
            <pc:docMk/>
            <pc:sldMk cId="2982982470" sldId="274"/>
            <ac:picMk id="8" creationId="{C652CA1F-7E46-ACBD-C611-E5C30E975D55}"/>
          </ac:picMkLst>
        </pc:picChg>
        <pc:picChg chg="add mod ord">
          <ac:chgData name="Michaela Dvořáková" userId="S::dvorakova.michaela@zsmsvrbovec.cz::10cd7c53-0f81-4da0-9c8b-ef01a5b17cca" providerId="AD" clId="Web-{0BE87161-CADA-CB13-FB3B-F99C6AA228E1}" dt="2024-04-10T11:01:52.324" v="146"/>
          <ac:picMkLst>
            <pc:docMk/>
            <pc:sldMk cId="2982982470" sldId="274"/>
            <ac:picMk id="9" creationId="{891D2AB1-8554-92EB-E1BC-2658001B1350}"/>
          </ac:picMkLst>
        </pc:picChg>
        <pc:cxnChg chg="add">
          <ac:chgData name="Michaela Dvořáková" userId="S::dvorakova.michaela@zsmsvrbovec.cz::10cd7c53-0f81-4da0-9c8b-ef01a5b17cca" providerId="AD" clId="Web-{0BE87161-CADA-CB13-FB3B-F99C6AA228E1}" dt="2024-04-10T11:01:52.324" v="146"/>
          <ac:cxnSpMkLst>
            <pc:docMk/>
            <pc:sldMk cId="2982982470" sldId="274"/>
            <ac:cxnSpMk id="29" creationId="{B817B4B8-5E01-4B44-BC25-876D56C12149}"/>
          </ac:cxnSpMkLst>
        </pc:cxnChg>
        <pc:cxnChg chg="add">
          <ac:chgData name="Michaela Dvořáková" userId="S::dvorakova.michaela@zsmsvrbovec.cz::10cd7c53-0f81-4da0-9c8b-ef01a5b17cca" providerId="AD" clId="Web-{0BE87161-CADA-CB13-FB3B-F99C6AA228E1}" dt="2024-04-10T11:01:52.324" v="146"/>
          <ac:cxnSpMkLst>
            <pc:docMk/>
            <pc:sldMk cId="2982982470" sldId="274"/>
            <ac:cxnSpMk id="31" creationId="{D683D1A4-93E5-4A4D-B103-8223A220EB2B}"/>
          </ac:cxnSpMkLst>
        </pc:cxnChg>
        <pc:cxnChg chg="add">
          <ac:chgData name="Michaela Dvořáková" userId="S::dvorakova.michaela@zsmsvrbovec.cz::10cd7c53-0f81-4da0-9c8b-ef01a5b17cca" providerId="AD" clId="Web-{0BE87161-CADA-CB13-FB3B-F99C6AA228E1}" dt="2024-04-10T11:01:52.324" v="146"/>
          <ac:cxnSpMkLst>
            <pc:docMk/>
            <pc:sldMk cId="2982982470" sldId="274"/>
            <ac:cxnSpMk id="33" creationId="{B0E8ABF4-C289-489E-BEFB-3077F9D9C773}"/>
          </ac:cxnSpMkLst>
        </pc:cxnChg>
        <pc:cxnChg chg="add">
          <ac:chgData name="Michaela Dvořáková" userId="S::dvorakova.michaela@zsmsvrbovec.cz::10cd7c53-0f81-4da0-9c8b-ef01a5b17cca" providerId="AD" clId="Web-{0BE87161-CADA-CB13-FB3B-F99C6AA228E1}" dt="2024-04-10T11:01:52.324" v="146"/>
          <ac:cxnSpMkLst>
            <pc:docMk/>
            <pc:sldMk cId="2982982470" sldId="274"/>
            <ac:cxnSpMk id="35" creationId="{7989CFA0-35DD-4943-B365-488C66B9B192}"/>
          </ac:cxnSpMkLst>
        </pc:cxnChg>
        <pc:cxnChg chg="add">
          <ac:chgData name="Michaela Dvořáková" userId="S::dvorakova.michaela@zsmsvrbovec.cz::10cd7c53-0f81-4da0-9c8b-ef01a5b17cca" providerId="AD" clId="Web-{0BE87161-CADA-CB13-FB3B-F99C6AA228E1}" dt="2024-04-10T11:01:52.324" v="146"/>
          <ac:cxnSpMkLst>
            <pc:docMk/>
            <pc:sldMk cId="2982982470" sldId="274"/>
            <ac:cxnSpMk id="37" creationId="{688AD040-1A2B-4FB4-A345-7B9F3E5ED9B0}"/>
          </ac:cxnSpMkLst>
        </pc:cxnChg>
        <pc:cxnChg chg="add">
          <ac:chgData name="Michaela Dvořáková" userId="S::dvorakova.michaela@zsmsvrbovec.cz::10cd7c53-0f81-4da0-9c8b-ef01a5b17cca" providerId="AD" clId="Web-{0BE87161-CADA-CB13-FB3B-F99C6AA228E1}" dt="2024-04-10T11:01:52.324" v="146"/>
          <ac:cxnSpMkLst>
            <pc:docMk/>
            <pc:sldMk cId="2982982470" sldId="274"/>
            <ac:cxnSpMk id="39" creationId="{823B704A-724B-41D6-8F33-76939E727D2A}"/>
          </ac:cxnSpMkLst>
        </pc:cxnChg>
      </pc:sldChg>
      <pc:sldChg chg="addSp modSp new mod setBg">
        <pc:chgData name="Michaela Dvořáková" userId="S::dvorakova.michaela@zsmsvrbovec.cz::10cd7c53-0f81-4da0-9c8b-ef01a5b17cca" providerId="AD" clId="Web-{0BE87161-CADA-CB13-FB3B-F99C6AA228E1}" dt="2024-04-10T11:24:03.045" v="175" actId="1076"/>
        <pc:sldMkLst>
          <pc:docMk/>
          <pc:sldMk cId="1633084381" sldId="275"/>
        </pc:sldMkLst>
        <pc:spChg chg="mod">
          <ac:chgData name="Michaela Dvořáková" userId="S::dvorakova.michaela@zsmsvrbovec.cz::10cd7c53-0f81-4da0-9c8b-ef01a5b17cca" providerId="AD" clId="Web-{0BE87161-CADA-CB13-FB3B-F99C6AA228E1}" dt="2024-04-10T11:23:53.233" v="174"/>
          <ac:spMkLst>
            <pc:docMk/>
            <pc:sldMk cId="1633084381" sldId="275"/>
            <ac:spMk id="2" creationId="{8C16CB82-2ACF-D04A-48B4-3290653682F5}"/>
          </ac:spMkLst>
        </pc:spChg>
        <pc:spChg chg="mod">
          <ac:chgData name="Michaela Dvořáková" userId="S::dvorakova.michaela@zsmsvrbovec.cz::10cd7c53-0f81-4da0-9c8b-ef01a5b17cca" providerId="AD" clId="Web-{0BE87161-CADA-CB13-FB3B-F99C6AA228E1}" dt="2024-04-10T11:24:03.045" v="175" actId="1076"/>
          <ac:spMkLst>
            <pc:docMk/>
            <pc:sldMk cId="1633084381" sldId="275"/>
            <ac:spMk id="3" creationId="{CD9AB469-967A-AB83-AF99-D0D698DE5F06}"/>
          </ac:spMkLst>
        </pc:spChg>
        <pc:spChg chg="add">
          <ac:chgData name="Michaela Dvořáková" userId="S::dvorakova.michaela@zsmsvrbovec.cz::10cd7c53-0f81-4da0-9c8b-ef01a5b17cca" providerId="AD" clId="Web-{0BE87161-CADA-CB13-FB3B-F99C6AA228E1}" dt="2024-04-10T11:23:53.233" v="174"/>
          <ac:spMkLst>
            <pc:docMk/>
            <pc:sldMk cId="1633084381" sldId="275"/>
            <ac:spMk id="11" creationId="{B36A3369-A740-4867-ADEF-A153C4DA2ABC}"/>
          </ac:spMkLst>
        </pc:spChg>
        <pc:spChg chg="add">
          <ac:chgData name="Michaela Dvořáková" userId="S::dvorakova.michaela@zsmsvrbovec.cz::10cd7c53-0f81-4da0-9c8b-ef01a5b17cca" providerId="AD" clId="Web-{0BE87161-CADA-CB13-FB3B-F99C6AA228E1}" dt="2024-04-10T11:23:53.233" v="174"/>
          <ac:spMkLst>
            <pc:docMk/>
            <pc:sldMk cId="1633084381" sldId="275"/>
            <ac:spMk id="13" creationId="{2DDCDEED-CF96-4FBC-950A-C3CF2EE93853}"/>
          </ac:spMkLst>
        </pc:spChg>
        <pc:picChg chg="add mod ord">
          <ac:chgData name="Michaela Dvořáková" userId="S::dvorakova.michaela@zsmsvrbovec.cz::10cd7c53-0f81-4da0-9c8b-ef01a5b17cca" providerId="AD" clId="Web-{0BE87161-CADA-CB13-FB3B-F99C6AA228E1}" dt="2024-04-10T11:23:53.233" v="174"/>
          <ac:picMkLst>
            <pc:docMk/>
            <pc:sldMk cId="1633084381" sldId="275"/>
            <ac:picMk id="4" creationId="{5960FB0F-D7FF-1980-EFE9-7C7E9123AB18}"/>
          </ac:picMkLst>
        </pc:picChg>
        <pc:picChg chg="add mod">
          <ac:chgData name="Michaela Dvořáková" userId="S::dvorakova.michaela@zsmsvrbovec.cz::10cd7c53-0f81-4da0-9c8b-ef01a5b17cca" providerId="AD" clId="Web-{0BE87161-CADA-CB13-FB3B-F99C6AA228E1}" dt="2024-04-10T11:23:53.233" v="174"/>
          <ac:picMkLst>
            <pc:docMk/>
            <pc:sldMk cId="1633084381" sldId="275"/>
            <ac:picMk id="5" creationId="{D51362A0-BE0F-D39D-52CC-2898E9A89CC3}"/>
          </ac:picMkLst>
        </pc:picChg>
        <pc:picChg chg="add mod ord">
          <ac:chgData name="Michaela Dvořáková" userId="S::dvorakova.michaela@zsmsvrbovec.cz::10cd7c53-0f81-4da0-9c8b-ef01a5b17cca" providerId="AD" clId="Web-{0BE87161-CADA-CB13-FB3B-F99C6AA228E1}" dt="2024-04-10T11:23:53.233" v="174"/>
          <ac:picMkLst>
            <pc:docMk/>
            <pc:sldMk cId="1633084381" sldId="275"/>
            <ac:picMk id="6" creationId="{F5AE4CF6-45A0-25D1-E4CA-468D4E6E0798}"/>
          </ac:picMkLst>
        </pc:picChg>
      </pc:sldChg>
      <pc:sldChg chg="add del replId">
        <pc:chgData name="Michaela Dvořáková" userId="S::dvorakova.michaela@zsmsvrbovec.cz::10cd7c53-0f81-4da0-9c8b-ef01a5b17cca" providerId="AD" clId="Web-{0BE87161-CADA-CB13-FB3B-F99C6AA228E1}" dt="2024-04-10T10:59:53.321" v="119"/>
        <pc:sldMkLst>
          <pc:docMk/>
          <pc:sldMk cId="2335685787" sldId="275"/>
        </pc:sldMkLst>
      </pc:sldChg>
      <pc:sldChg chg="addSp modSp new mod setBg">
        <pc:chgData name="Michaela Dvořáková" userId="S::dvorakova.michaela@zsmsvrbovec.cz::10cd7c53-0f81-4da0-9c8b-ef01a5b17cca" providerId="AD" clId="Web-{0BE87161-CADA-CB13-FB3B-F99C6AA228E1}" dt="2024-04-10T11:25:55.205" v="206"/>
        <pc:sldMkLst>
          <pc:docMk/>
          <pc:sldMk cId="198554101" sldId="276"/>
        </pc:sldMkLst>
        <pc:spChg chg="mod">
          <ac:chgData name="Michaela Dvořáková" userId="S::dvorakova.michaela@zsmsvrbovec.cz::10cd7c53-0f81-4da0-9c8b-ef01a5b17cca" providerId="AD" clId="Web-{0BE87161-CADA-CB13-FB3B-F99C6AA228E1}" dt="2024-04-10T11:25:55.205" v="206"/>
          <ac:spMkLst>
            <pc:docMk/>
            <pc:sldMk cId="198554101" sldId="276"/>
            <ac:spMk id="2" creationId="{BBC72119-6E86-56DE-FD43-B94E29C84525}"/>
          </ac:spMkLst>
        </pc:spChg>
        <pc:spChg chg="mod">
          <ac:chgData name="Michaela Dvořáková" userId="S::dvorakova.michaela@zsmsvrbovec.cz::10cd7c53-0f81-4da0-9c8b-ef01a5b17cca" providerId="AD" clId="Web-{0BE87161-CADA-CB13-FB3B-F99C6AA228E1}" dt="2024-04-10T11:25:55.205" v="206"/>
          <ac:spMkLst>
            <pc:docMk/>
            <pc:sldMk cId="198554101" sldId="276"/>
            <ac:spMk id="3" creationId="{E7BE63DE-A951-118E-AB24-7DE1E20447DE}"/>
          </ac:spMkLst>
        </pc:spChg>
        <pc:spChg chg="add">
          <ac:chgData name="Michaela Dvořáková" userId="S::dvorakova.michaela@zsmsvrbovec.cz::10cd7c53-0f81-4da0-9c8b-ef01a5b17cca" providerId="AD" clId="Web-{0BE87161-CADA-CB13-FB3B-F99C6AA228E1}" dt="2024-04-10T11:25:55.205" v="206"/>
          <ac:spMkLst>
            <pc:docMk/>
            <pc:sldMk cId="198554101" sldId="276"/>
            <ac:spMk id="12" creationId="{3DFBBE56-4419-4805-A9D4-EFA69264911E}"/>
          </ac:spMkLst>
        </pc:spChg>
        <pc:spChg chg="add">
          <ac:chgData name="Michaela Dvořáková" userId="S::dvorakova.michaela@zsmsvrbovec.cz::10cd7c53-0f81-4da0-9c8b-ef01a5b17cca" providerId="AD" clId="Web-{0BE87161-CADA-CB13-FB3B-F99C6AA228E1}" dt="2024-04-10T11:25:55.205" v="206"/>
          <ac:spMkLst>
            <pc:docMk/>
            <pc:sldMk cId="198554101" sldId="276"/>
            <ac:spMk id="14" creationId="{782164FD-D234-4A33-877C-4F00AA935592}"/>
          </ac:spMkLst>
        </pc:spChg>
        <pc:spChg chg="add">
          <ac:chgData name="Michaela Dvořáková" userId="S::dvorakova.michaela@zsmsvrbovec.cz::10cd7c53-0f81-4da0-9c8b-ef01a5b17cca" providerId="AD" clId="Web-{0BE87161-CADA-CB13-FB3B-F99C6AA228E1}" dt="2024-04-10T11:25:55.205" v="206"/>
          <ac:spMkLst>
            <pc:docMk/>
            <pc:sldMk cId="198554101" sldId="276"/>
            <ac:spMk id="16" creationId="{F52CF3D0-6402-4818-A2DD-A17895A3BD6E}"/>
          </ac:spMkLst>
        </pc:spChg>
        <pc:picChg chg="add mod ord">
          <ac:chgData name="Michaela Dvořáková" userId="S::dvorakova.michaela@zsmsvrbovec.cz::10cd7c53-0f81-4da0-9c8b-ef01a5b17cca" providerId="AD" clId="Web-{0BE87161-CADA-CB13-FB3B-F99C6AA228E1}" dt="2024-04-10T11:25:55.205" v="206"/>
          <ac:picMkLst>
            <pc:docMk/>
            <pc:sldMk cId="198554101" sldId="276"/>
            <ac:picMk id="4" creationId="{722F754B-F305-7D18-62B7-C12824068ED0}"/>
          </ac:picMkLst>
        </pc:picChg>
        <pc:picChg chg="add mod ord">
          <ac:chgData name="Michaela Dvořáková" userId="S::dvorakova.michaela@zsmsvrbovec.cz::10cd7c53-0f81-4da0-9c8b-ef01a5b17cca" providerId="AD" clId="Web-{0BE87161-CADA-CB13-FB3B-F99C6AA228E1}" dt="2024-04-10T11:25:55.205" v="206"/>
          <ac:picMkLst>
            <pc:docMk/>
            <pc:sldMk cId="198554101" sldId="276"/>
            <ac:picMk id="5" creationId="{2ECBDB98-F607-E2C8-5A96-6849AA4B6DB6}"/>
          </ac:picMkLst>
        </pc:picChg>
        <pc:picChg chg="add mod ord">
          <ac:chgData name="Michaela Dvořáková" userId="S::dvorakova.michaela@zsmsvrbovec.cz::10cd7c53-0f81-4da0-9c8b-ef01a5b17cca" providerId="AD" clId="Web-{0BE87161-CADA-CB13-FB3B-F99C6AA228E1}" dt="2024-04-10T11:25:55.205" v="206"/>
          <ac:picMkLst>
            <pc:docMk/>
            <pc:sldMk cId="198554101" sldId="276"/>
            <ac:picMk id="6" creationId="{2EA933C5-C8E3-3533-615A-80C1EFDA0E65}"/>
          </ac:picMkLst>
        </pc:picChg>
        <pc:picChg chg="add mod">
          <ac:chgData name="Michaela Dvořáková" userId="S::dvorakova.michaela@zsmsvrbovec.cz::10cd7c53-0f81-4da0-9c8b-ef01a5b17cca" providerId="AD" clId="Web-{0BE87161-CADA-CB13-FB3B-F99C6AA228E1}" dt="2024-04-10T11:25:55.205" v="206"/>
          <ac:picMkLst>
            <pc:docMk/>
            <pc:sldMk cId="198554101" sldId="276"/>
            <ac:picMk id="7" creationId="{3A97DE38-4943-256E-2B2D-80DD29CDD931}"/>
          </ac:picMkLst>
        </pc:picChg>
      </pc:sldChg>
      <pc:sldChg chg="addSp modSp new mod setBg">
        <pc:chgData name="Michaela Dvořáková" userId="S::dvorakova.michaela@zsmsvrbovec.cz::10cd7c53-0f81-4da0-9c8b-ef01a5b17cca" providerId="AD" clId="Web-{0BE87161-CADA-CB13-FB3B-F99C6AA228E1}" dt="2024-04-10T11:27:12.848" v="225"/>
        <pc:sldMkLst>
          <pc:docMk/>
          <pc:sldMk cId="4015054622" sldId="277"/>
        </pc:sldMkLst>
        <pc:spChg chg="mod">
          <ac:chgData name="Michaela Dvořáková" userId="S::dvorakova.michaela@zsmsvrbovec.cz::10cd7c53-0f81-4da0-9c8b-ef01a5b17cca" providerId="AD" clId="Web-{0BE87161-CADA-CB13-FB3B-F99C6AA228E1}" dt="2024-04-10T11:27:12.848" v="225"/>
          <ac:spMkLst>
            <pc:docMk/>
            <pc:sldMk cId="4015054622" sldId="277"/>
            <ac:spMk id="2" creationId="{C9640685-8695-75D3-B4EB-D74D76C937FD}"/>
          </ac:spMkLst>
        </pc:spChg>
        <pc:spChg chg="mod">
          <ac:chgData name="Michaela Dvořáková" userId="S::dvorakova.michaela@zsmsvrbovec.cz::10cd7c53-0f81-4da0-9c8b-ef01a5b17cca" providerId="AD" clId="Web-{0BE87161-CADA-CB13-FB3B-F99C6AA228E1}" dt="2024-04-10T11:27:12.848" v="225"/>
          <ac:spMkLst>
            <pc:docMk/>
            <pc:sldMk cId="4015054622" sldId="277"/>
            <ac:spMk id="3" creationId="{2967DB07-15D5-AC56-DB9F-2D4D98999344}"/>
          </ac:spMkLst>
        </pc:spChg>
        <pc:spChg chg="add">
          <ac:chgData name="Michaela Dvořáková" userId="S::dvorakova.michaela@zsmsvrbovec.cz::10cd7c53-0f81-4da0-9c8b-ef01a5b17cca" providerId="AD" clId="Web-{0BE87161-CADA-CB13-FB3B-F99C6AA228E1}" dt="2024-04-10T11:27:12.848" v="225"/>
          <ac:spMkLst>
            <pc:docMk/>
            <pc:sldMk cId="4015054622" sldId="277"/>
            <ac:spMk id="11" creationId="{4D30763A-CBF4-46C7-9DAC-5AB06D130DFB}"/>
          </ac:spMkLst>
        </pc:spChg>
        <pc:spChg chg="add">
          <ac:chgData name="Michaela Dvořáková" userId="S::dvorakova.michaela@zsmsvrbovec.cz::10cd7c53-0f81-4da0-9c8b-ef01a5b17cca" providerId="AD" clId="Web-{0BE87161-CADA-CB13-FB3B-F99C6AA228E1}" dt="2024-04-10T11:27:12.848" v="225"/>
          <ac:spMkLst>
            <pc:docMk/>
            <pc:sldMk cId="4015054622" sldId="277"/>
            <ac:spMk id="13" creationId="{1420EF16-AEC6-42D3-928D-0F5ACEC91BD5}"/>
          </ac:spMkLst>
        </pc:spChg>
        <pc:spChg chg="add">
          <ac:chgData name="Michaela Dvořáková" userId="S::dvorakova.michaela@zsmsvrbovec.cz::10cd7c53-0f81-4da0-9c8b-ef01a5b17cca" providerId="AD" clId="Web-{0BE87161-CADA-CB13-FB3B-F99C6AA228E1}" dt="2024-04-10T11:27:12.848" v="225"/>
          <ac:spMkLst>
            <pc:docMk/>
            <pc:sldMk cId="4015054622" sldId="277"/>
            <ac:spMk id="15" creationId="{C27C1BEB-0B53-40C1-BFC6-737399705180}"/>
          </ac:spMkLst>
        </pc:spChg>
        <pc:picChg chg="add mod">
          <ac:chgData name="Michaela Dvořáková" userId="S::dvorakova.michaela@zsmsvrbovec.cz::10cd7c53-0f81-4da0-9c8b-ef01a5b17cca" providerId="AD" clId="Web-{0BE87161-CADA-CB13-FB3B-F99C6AA228E1}" dt="2024-04-10T11:27:12.848" v="225"/>
          <ac:picMkLst>
            <pc:docMk/>
            <pc:sldMk cId="4015054622" sldId="277"/>
            <ac:picMk id="4" creationId="{F3E12402-89D6-3B46-C059-E8CB7B759E53}"/>
          </ac:picMkLst>
        </pc:picChg>
        <pc:picChg chg="add mod">
          <ac:chgData name="Michaela Dvořáková" userId="S::dvorakova.michaela@zsmsvrbovec.cz::10cd7c53-0f81-4da0-9c8b-ef01a5b17cca" providerId="AD" clId="Web-{0BE87161-CADA-CB13-FB3B-F99C6AA228E1}" dt="2024-04-10T11:27:12.848" v="225"/>
          <ac:picMkLst>
            <pc:docMk/>
            <pc:sldMk cId="4015054622" sldId="277"/>
            <ac:picMk id="5" creationId="{9913AAC8-CC15-760E-C026-BAF522F3B15B}"/>
          </ac:picMkLst>
        </pc:picChg>
        <pc:picChg chg="add mod ord">
          <ac:chgData name="Michaela Dvořáková" userId="S::dvorakova.michaela@zsmsvrbovec.cz::10cd7c53-0f81-4da0-9c8b-ef01a5b17cca" providerId="AD" clId="Web-{0BE87161-CADA-CB13-FB3B-F99C6AA228E1}" dt="2024-04-10T11:27:12.848" v="225"/>
          <ac:picMkLst>
            <pc:docMk/>
            <pc:sldMk cId="4015054622" sldId="277"/>
            <ac:picMk id="6" creationId="{3213769D-4D43-B946-7CA5-09AE722B2ACD}"/>
          </ac:picMkLst>
        </pc:picChg>
      </pc:sldChg>
      <pc:sldChg chg="addSp modSp new mod setBg">
        <pc:chgData name="Michaela Dvořáková" userId="S::dvorakova.michaela@zsmsvrbovec.cz::10cd7c53-0f81-4da0-9c8b-ef01a5b17cca" providerId="AD" clId="Web-{0BE87161-CADA-CB13-FB3B-F99C6AA228E1}" dt="2024-04-10T11:28:42.600" v="243"/>
        <pc:sldMkLst>
          <pc:docMk/>
          <pc:sldMk cId="922275683" sldId="278"/>
        </pc:sldMkLst>
        <pc:spChg chg="mod">
          <ac:chgData name="Michaela Dvořáková" userId="S::dvorakova.michaela@zsmsvrbovec.cz::10cd7c53-0f81-4da0-9c8b-ef01a5b17cca" providerId="AD" clId="Web-{0BE87161-CADA-CB13-FB3B-F99C6AA228E1}" dt="2024-04-10T11:28:42.600" v="243"/>
          <ac:spMkLst>
            <pc:docMk/>
            <pc:sldMk cId="922275683" sldId="278"/>
            <ac:spMk id="2" creationId="{7398AAD0-CEE0-B85B-64FE-EE166328B964}"/>
          </ac:spMkLst>
        </pc:spChg>
        <pc:spChg chg="mod">
          <ac:chgData name="Michaela Dvořáková" userId="S::dvorakova.michaela@zsmsvrbovec.cz::10cd7c53-0f81-4da0-9c8b-ef01a5b17cca" providerId="AD" clId="Web-{0BE87161-CADA-CB13-FB3B-F99C6AA228E1}" dt="2024-04-10T11:28:42.600" v="243"/>
          <ac:spMkLst>
            <pc:docMk/>
            <pc:sldMk cId="922275683" sldId="278"/>
            <ac:spMk id="3" creationId="{9F5E735D-884C-CD3F-AD98-D64545426FA2}"/>
          </ac:spMkLst>
        </pc:spChg>
        <pc:spChg chg="add">
          <ac:chgData name="Michaela Dvořáková" userId="S::dvorakova.michaela@zsmsvrbovec.cz::10cd7c53-0f81-4da0-9c8b-ef01a5b17cca" providerId="AD" clId="Web-{0BE87161-CADA-CB13-FB3B-F99C6AA228E1}" dt="2024-04-10T11:28:42.600" v="243"/>
          <ac:spMkLst>
            <pc:docMk/>
            <pc:sldMk cId="922275683" sldId="278"/>
            <ac:spMk id="12" creationId="{3DFBBE56-4419-4805-A9D4-EFA69264911E}"/>
          </ac:spMkLst>
        </pc:spChg>
        <pc:spChg chg="add">
          <ac:chgData name="Michaela Dvořáková" userId="S::dvorakova.michaela@zsmsvrbovec.cz::10cd7c53-0f81-4da0-9c8b-ef01a5b17cca" providerId="AD" clId="Web-{0BE87161-CADA-CB13-FB3B-F99C6AA228E1}" dt="2024-04-10T11:28:42.600" v="243"/>
          <ac:spMkLst>
            <pc:docMk/>
            <pc:sldMk cId="922275683" sldId="278"/>
            <ac:spMk id="14" creationId="{782164FD-D234-4A33-877C-4F00AA935592}"/>
          </ac:spMkLst>
        </pc:spChg>
        <pc:spChg chg="add">
          <ac:chgData name="Michaela Dvořáková" userId="S::dvorakova.michaela@zsmsvrbovec.cz::10cd7c53-0f81-4da0-9c8b-ef01a5b17cca" providerId="AD" clId="Web-{0BE87161-CADA-CB13-FB3B-F99C6AA228E1}" dt="2024-04-10T11:28:42.600" v="243"/>
          <ac:spMkLst>
            <pc:docMk/>
            <pc:sldMk cId="922275683" sldId="278"/>
            <ac:spMk id="16" creationId="{F52CF3D0-6402-4818-A2DD-A17895A3BD6E}"/>
          </ac:spMkLst>
        </pc:spChg>
        <pc:picChg chg="add mod ord">
          <ac:chgData name="Michaela Dvořáková" userId="S::dvorakova.michaela@zsmsvrbovec.cz::10cd7c53-0f81-4da0-9c8b-ef01a5b17cca" providerId="AD" clId="Web-{0BE87161-CADA-CB13-FB3B-F99C6AA228E1}" dt="2024-04-10T11:28:42.600" v="243"/>
          <ac:picMkLst>
            <pc:docMk/>
            <pc:sldMk cId="922275683" sldId="278"/>
            <ac:picMk id="4" creationId="{E4390070-5C09-EB25-64B7-2DD6408058B1}"/>
          </ac:picMkLst>
        </pc:picChg>
        <pc:picChg chg="add mod ord">
          <ac:chgData name="Michaela Dvořáková" userId="S::dvorakova.michaela@zsmsvrbovec.cz::10cd7c53-0f81-4da0-9c8b-ef01a5b17cca" providerId="AD" clId="Web-{0BE87161-CADA-CB13-FB3B-F99C6AA228E1}" dt="2024-04-10T11:28:42.600" v="243"/>
          <ac:picMkLst>
            <pc:docMk/>
            <pc:sldMk cId="922275683" sldId="278"/>
            <ac:picMk id="5" creationId="{1AFB3815-2EAF-2657-B527-19DD7E8170E8}"/>
          </ac:picMkLst>
        </pc:picChg>
        <pc:picChg chg="add mod">
          <ac:chgData name="Michaela Dvořáková" userId="S::dvorakova.michaela@zsmsvrbovec.cz::10cd7c53-0f81-4da0-9c8b-ef01a5b17cca" providerId="AD" clId="Web-{0BE87161-CADA-CB13-FB3B-F99C6AA228E1}" dt="2024-04-10T11:28:42.600" v="243"/>
          <ac:picMkLst>
            <pc:docMk/>
            <pc:sldMk cId="922275683" sldId="278"/>
            <ac:picMk id="6" creationId="{E1C12A80-50EF-65A4-A2CD-BDDADF172223}"/>
          </ac:picMkLst>
        </pc:picChg>
        <pc:picChg chg="add mod">
          <ac:chgData name="Michaela Dvořáková" userId="S::dvorakova.michaela@zsmsvrbovec.cz::10cd7c53-0f81-4da0-9c8b-ef01a5b17cca" providerId="AD" clId="Web-{0BE87161-CADA-CB13-FB3B-F99C6AA228E1}" dt="2024-04-10T11:28:42.600" v="243"/>
          <ac:picMkLst>
            <pc:docMk/>
            <pc:sldMk cId="922275683" sldId="278"/>
            <ac:picMk id="7" creationId="{1DA23E55-B649-272F-1484-2A99393D2A4C}"/>
          </ac:picMkLst>
        </pc:picChg>
      </pc:sldChg>
      <pc:sldChg chg="addSp delSp modSp new mod setBg setClrOvrMap">
        <pc:chgData name="Michaela Dvořáková" userId="S::dvorakova.michaela@zsmsvrbovec.cz::10cd7c53-0f81-4da0-9c8b-ef01a5b17cca" providerId="AD" clId="Web-{0BE87161-CADA-CB13-FB3B-F99C6AA228E1}" dt="2024-04-10T11:29:56.930" v="262"/>
        <pc:sldMkLst>
          <pc:docMk/>
          <pc:sldMk cId="1407308299" sldId="279"/>
        </pc:sldMkLst>
        <pc:spChg chg="del">
          <ac:chgData name="Michaela Dvořáková" userId="S::dvorakova.michaela@zsmsvrbovec.cz::10cd7c53-0f81-4da0-9c8b-ef01a5b17cca" providerId="AD" clId="Web-{0BE87161-CADA-CB13-FB3B-F99C6AA228E1}" dt="2024-04-10T11:29:10.148" v="245"/>
          <ac:spMkLst>
            <pc:docMk/>
            <pc:sldMk cId="1407308299" sldId="279"/>
            <ac:spMk id="2" creationId="{C6250BDC-22A7-2C3A-6EC9-C2EED35AC832}"/>
          </ac:spMkLst>
        </pc:spChg>
        <pc:spChg chg="del">
          <ac:chgData name="Michaela Dvořáková" userId="S::dvorakova.michaela@zsmsvrbovec.cz::10cd7c53-0f81-4da0-9c8b-ef01a5b17cca" providerId="AD" clId="Web-{0BE87161-CADA-CB13-FB3B-F99C6AA228E1}" dt="2024-04-10T11:29:12.039" v="246"/>
          <ac:spMkLst>
            <pc:docMk/>
            <pc:sldMk cId="1407308299" sldId="279"/>
            <ac:spMk id="3" creationId="{1CDBF39C-2E83-9A0E-D93A-5B759308D13B}"/>
          </ac:spMkLst>
        </pc:spChg>
        <pc:spChg chg="add">
          <ac:chgData name="Michaela Dvořáková" userId="S::dvorakova.michaela@zsmsvrbovec.cz::10cd7c53-0f81-4da0-9c8b-ef01a5b17cca" providerId="AD" clId="Web-{0BE87161-CADA-CB13-FB3B-F99C6AA228E1}" dt="2024-04-10T11:29:56.930" v="262"/>
          <ac:spMkLst>
            <pc:docMk/>
            <pc:sldMk cId="1407308299" sldId="279"/>
            <ac:spMk id="14" creationId="{1284CA7F-B696-4085-84C6-CD668817E685}"/>
          </ac:spMkLst>
        </pc:spChg>
        <pc:spChg chg="add">
          <ac:chgData name="Michaela Dvořáková" userId="S::dvorakova.michaela@zsmsvrbovec.cz::10cd7c53-0f81-4da0-9c8b-ef01a5b17cca" providerId="AD" clId="Web-{0BE87161-CADA-CB13-FB3B-F99C6AA228E1}" dt="2024-04-10T11:29:56.930" v="262"/>
          <ac:spMkLst>
            <pc:docMk/>
            <pc:sldMk cId="1407308299" sldId="279"/>
            <ac:spMk id="16" creationId="{858A10F4-B847-4777-BC82-782F6FB36E40}"/>
          </ac:spMkLst>
        </pc:spChg>
        <pc:spChg chg="add">
          <ac:chgData name="Michaela Dvořáková" userId="S::dvorakova.michaela@zsmsvrbovec.cz::10cd7c53-0f81-4da0-9c8b-ef01a5b17cca" providerId="AD" clId="Web-{0BE87161-CADA-CB13-FB3B-F99C6AA228E1}" dt="2024-04-10T11:29:56.930" v="262"/>
          <ac:spMkLst>
            <pc:docMk/>
            <pc:sldMk cId="1407308299" sldId="279"/>
            <ac:spMk id="18" creationId="{8883B597-C9A1-46EF-AB6B-71DF0B1ED4A6}"/>
          </ac:spMkLst>
        </pc:spChg>
        <pc:spChg chg="add">
          <ac:chgData name="Michaela Dvořáková" userId="S::dvorakova.michaela@zsmsvrbovec.cz::10cd7c53-0f81-4da0-9c8b-ef01a5b17cca" providerId="AD" clId="Web-{0BE87161-CADA-CB13-FB3B-F99C6AA228E1}" dt="2024-04-10T11:29:56.930" v="262"/>
          <ac:spMkLst>
            <pc:docMk/>
            <pc:sldMk cId="1407308299" sldId="279"/>
            <ac:spMk id="20" creationId="{A0B38421-369F-445C-9543-5BC17BC09040}"/>
          </ac:spMkLst>
        </pc:spChg>
        <pc:spChg chg="add">
          <ac:chgData name="Michaela Dvořáková" userId="S::dvorakova.michaela@zsmsvrbovec.cz::10cd7c53-0f81-4da0-9c8b-ef01a5b17cca" providerId="AD" clId="Web-{0BE87161-CADA-CB13-FB3B-F99C6AA228E1}" dt="2024-04-10T11:29:56.930" v="262"/>
          <ac:spMkLst>
            <pc:docMk/>
            <pc:sldMk cId="1407308299" sldId="279"/>
            <ac:spMk id="22" creationId="{FAA9CE81-CAF0-41E3-8E73-CAFA13A0B1A7}"/>
          </ac:spMkLst>
        </pc:spChg>
        <pc:picChg chg="add del mod">
          <ac:chgData name="Michaela Dvořáková" userId="S::dvorakova.michaela@zsmsvrbovec.cz::10cd7c53-0f81-4da0-9c8b-ef01a5b17cca" providerId="AD" clId="Web-{0BE87161-CADA-CB13-FB3B-F99C6AA228E1}" dt="2024-04-10T11:29:37.852" v="256"/>
          <ac:picMkLst>
            <pc:docMk/>
            <pc:sldMk cId="1407308299" sldId="279"/>
            <ac:picMk id="4" creationId="{BA8B3D15-4C0D-3295-AC49-8D652BEE31A8}"/>
          </ac:picMkLst>
        </pc:picChg>
        <pc:picChg chg="add mod ord">
          <ac:chgData name="Michaela Dvořáková" userId="S::dvorakova.michaela@zsmsvrbovec.cz::10cd7c53-0f81-4da0-9c8b-ef01a5b17cca" providerId="AD" clId="Web-{0BE87161-CADA-CB13-FB3B-F99C6AA228E1}" dt="2024-04-10T11:29:56.930" v="262"/>
          <ac:picMkLst>
            <pc:docMk/>
            <pc:sldMk cId="1407308299" sldId="279"/>
            <ac:picMk id="5" creationId="{1F0AC864-E106-D8DE-7BE1-5BB83E63E4B2}"/>
          </ac:picMkLst>
        </pc:picChg>
        <pc:picChg chg="add mod">
          <ac:chgData name="Michaela Dvořáková" userId="S::dvorakova.michaela@zsmsvrbovec.cz::10cd7c53-0f81-4da0-9c8b-ef01a5b17cca" providerId="AD" clId="Web-{0BE87161-CADA-CB13-FB3B-F99C6AA228E1}" dt="2024-04-10T11:29:56.930" v="262"/>
          <ac:picMkLst>
            <pc:docMk/>
            <pc:sldMk cId="1407308299" sldId="279"/>
            <ac:picMk id="6" creationId="{71468DCE-7064-5E76-9686-8A921EEBF537}"/>
          </ac:picMkLst>
        </pc:picChg>
        <pc:picChg chg="add mod">
          <ac:chgData name="Michaela Dvořáková" userId="S::dvorakova.michaela@zsmsvrbovec.cz::10cd7c53-0f81-4da0-9c8b-ef01a5b17cca" providerId="AD" clId="Web-{0BE87161-CADA-CB13-FB3B-F99C6AA228E1}" dt="2024-04-10T11:29:56.930" v="262"/>
          <ac:picMkLst>
            <pc:docMk/>
            <pc:sldMk cId="1407308299" sldId="279"/>
            <ac:picMk id="7" creationId="{1B5A7186-4DD5-BF4D-C095-99E64B6E7B1A}"/>
          </ac:picMkLst>
        </pc:picChg>
        <pc:picChg chg="add mod ord">
          <ac:chgData name="Michaela Dvořáková" userId="S::dvorakova.michaela@zsmsvrbovec.cz::10cd7c53-0f81-4da0-9c8b-ef01a5b17cca" providerId="AD" clId="Web-{0BE87161-CADA-CB13-FB3B-F99C6AA228E1}" dt="2024-04-10T11:29:56.930" v="262"/>
          <ac:picMkLst>
            <pc:docMk/>
            <pc:sldMk cId="1407308299" sldId="279"/>
            <ac:picMk id="8" creationId="{A75DC974-0AA1-9BCD-2A3C-3DC1B8845154}"/>
          </ac:picMkLst>
        </pc:picChg>
        <pc:picChg chg="add mod">
          <ac:chgData name="Michaela Dvořáková" userId="S::dvorakova.michaela@zsmsvrbovec.cz::10cd7c53-0f81-4da0-9c8b-ef01a5b17cca" providerId="AD" clId="Web-{0BE87161-CADA-CB13-FB3B-F99C6AA228E1}" dt="2024-04-10T11:29:56.930" v="262"/>
          <ac:picMkLst>
            <pc:docMk/>
            <pc:sldMk cId="1407308299" sldId="279"/>
            <ac:picMk id="9" creationId="{A0846752-B0AB-D8E7-8769-7E8ECD77DB37}"/>
          </ac:picMkLst>
        </pc:picChg>
      </pc:sldChg>
      <pc:sldChg chg="addSp delSp modSp new mod setBg">
        <pc:chgData name="Michaela Dvořáková" userId="S::dvorakova.michaela@zsmsvrbovec.cz::10cd7c53-0f81-4da0-9c8b-ef01a5b17cca" providerId="AD" clId="Web-{0BE87161-CADA-CB13-FB3B-F99C6AA228E1}" dt="2024-04-10T11:33:11.170" v="281"/>
        <pc:sldMkLst>
          <pc:docMk/>
          <pc:sldMk cId="4052980111" sldId="280"/>
        </pc:sldMkLst>
        <pc:spChg chg="mod">
          <ac:chgData name="Michaela Dvořáková" userId="S::dvorakova.michaela@zsmsvrbovec.cz::10cd7c53-0f81-4da0-9c8b-ef01a5b17cca" providerId="AD" clId="Web-{0BE87161-CADA-CB13-FB3B-F99C6AA228E1}" dt="2024-04-10T11:30:50.729" v="273"/>
          <ac:spMkLst>
            <pc:docMk/>
            <pc:sldMk cId="4052980111" sldId="280"/>
            <ac:spMk id="2" creationId="{0F8ECE89-92A5-EE52-1E6D-53A8B5C8AA25}"/>
          </ac:spMkLst>
        </pc:spChg>
        <pc:spChg chg="mod">
          <ac:chgData name="Michaela Dvořáková" userId="S::dvorakova.michaela@zsmsvrbovec.cz::10cd7c53-0f81-4da0-9c8b-ef01a5b17cca" providerId="AD" clId="Web-{0BE87161-CADA-CB13-FB3B-F99C6AA228E1}" dt="2024-04-10T11:33:11.170" v="281"/>
          <ac:spMkLst>
            <pc:docMk/>
            <pc:sldMk cId="4052980111" sldId="280"/>
            <ac:spMk id="3" creationId="{3CE67557-D4C2-DC37-6DE7-2939ADF4D6C1}"/>
          </ac:spMkLst>
        </pc:spChg>
        <pc:spChg chg="add del">
          <ac:chgData name="Michaela Dvořáková" userId="S::dvorakova.michaela@zsmsvrbovec.cz::10cd7c53-0f81-4da0-9c8b-ef01a5b17cca" providerId="AD" clId="Web-{0BE87161-CADA-CB13-FB3B-F99C6AA228E1}" dt="2024-04-10T11:33:11.170" v="281"/>
          <ac:spMkLst>
            <pc:docMk/>
            <pc:sldMk cId="4052980111" sldId="280"/>
            <ac:spMk id="10" creationId="{FAD20DD8-226D-4D62-BAB2-1EAF04DE1686}"/>
          </ac:spMkLst>
        </pc:spChg>
        <pc:spChg chg="add del">
          <ac:chgData name="Michaela Dvořáková" userId="S::dvorakova.michaela@zsmsvrbovec.cz::10cd7c53-0f81-4da0-9c8b-ef01a5b17cca" providerId="AD" clId="Web-{0BE87161-CADA-CB13-FB3B-F99C6AA228E1}" dt="2024-04-10T11:33:11.170" v="281"/>
          <ac:spMkLst>
            <pc:docMk/>
            <pc:sldMk cId="4052980111" sldId="280"/>
            <ac:spMk id="12" creationId="{24F658C5-46DB-4BC3-8ADD-1792C2193FB7}"/>
          </ac:spMkLst>
        </pc:spChg>
        <pc:spChg chg="add">
          <ac:chgData name="Michaela Dvořáková" userId="S::dvorakova.michaela@zsmsvrbovec.cz::10cd7c53-0f81-4da0-9c8b-ef01a5b17cca" providerId="AD" clId="Web-{0BE87161-CADA-CB13-FB3B-F99C6AA228E1}" dt="2024-04-10T11:33:11.170" v="281"/>
          <ac:spMkLst>
            <pc:docMk/>
            <pc:sldMk cId="4052980111" sldId="280"/>
            <ac:spMk id="17" creationId="{57FD0D75-1382-4CB8-BFB1-972F6DF554D3}"/>
          </ac:spMkLst>
        </pc:spChg>
        <pc:spChg chg="add">
          <ac:chgData name="Michaela Dvořáková" userId="S::dvorakova.michaela@zsmsvrbovec.cz::10cd7c53-0f81-4da0-9c8b-ef01a5b17cca" providerId="AD" clId="Web-{0BE87161-CADA-CB13-FB3B-F99C6AA228E1}" dt="2024-04-10T11:33:11.170" v="281"/>
          <ac:spMkLst>
            <pc:docMk/>
            <pc:sldMk cId="4052980111" sldId="280"/>
            <ac:spMk id="19" creationId="{B45424FD-F6A1-4096-9DD4-4411854956E1}"/>
          </ac:spMkLst>
        </pc:spChg>
        <pc:spChg chg="add">
          <ac:chgData name="Michaela Dvořáková" userId="S::dvorakova.michaela@zsmsvrbovec.cz::10cd7c53-0f81-4da0-9c8b-ef01a5b17cca" providerId="AD" clId="Web-{0BE87161-CADA-CB13-FB3B-F99C6AA228E1}" dt="2024-04-10T11:33:11.170" v="281"/>
          <ac:spMkLst>
            <pc:docMk/>
            <pc:sldMk cId="4052980111" sldId="280"/>
            <ac:spMk id="21" creationId="{D7E55FD5-B961-45FE-A940-4A462DE8CB4F}"/>
          </ac:spMkLst>
        </pc:spChg>
        <pc:picChg chg="add del mod ord">
          <ac:chgData name="Michaela Dvořáková" userId="S::dvorakova.michaela@zsmsvrbovec.cz::10cd7c53-0f81-4da0-9c8b-ef01a5b17cca" providerId="AD" clId="Web-{0BE87161-CADA-CB13-FB3B-F99C6AA228E1}" dt="2024-04-10T11:30:55.635" v="275"/>
          <ac:picMkLst>
            <pc:docMk/>
            <pc:sldMk cId="4052980111" sldId="280"/>
            <ac:picMk id="4" creationId="{DA233392-0286-CAE5-BDEB-B3BB95AFA039}"/>
          </ac:picMkLst>
        </pc:picChg>
        <pc:picChg chg="add del mod">
          <ac:chgData name="Michaela Dvořáková" userId="S::dvorakova.michaela@zsmsvrbovec.cz::10cd7c53-0f81-4da0-9c8b-ef01a5b17cca" providerId="AD" clId="Web-{0BE87161-CADA-CB13-FB3B-F99C6AA228E1}" dt="2024-04-10T11:30:53.948" v="274"/>
          <ac:picMkLst>
            <pc:docMk/>
            <pc:sldMk cId="4052980111" sldId="280"/>
            <ac:picMk id="5" creationId="{E0E1D0D8-A2A1-3E27-2B95-7752C4C637A5}"/>
          </ac:picMkLst>
        </pc:picChg>
        <pc:picChg chg="add mod">
          <ac:chgData name="Michaela Dvořáková" userId="S::dvorakova.michaela@zsmsvrbovec.cz::10cd7c53-0f81-4da0-9c8b-ef01a5b17cca" providerId="AD" clId="Web-{0BE87161-CADA-CB13-FB3B-F99C6AA228E1}" dt="2024-04-10T11:33:11.170" v="281"/>
          <ac:picMkLst>
            <pc:docMk/>
            <pc:sldMk cId="4052980111" sldId="280"/>
            <ac:picMk id="6" creationId="{4A56597B-844F-A22A-3674-963509788CD9}"/>
          </ac:picMkLst>
        </pc:picChg>
        <pc:picChg chg="add mod">
          <ac:chgData name="Michaela Dvořáková" userId="S::dvorakova.michaela@zsmsvrbovec.cz::10cd7c53-0f81-4da0-9c8b-ef01a5b17cca" providerId="AD" clId="Web-{0BE87161-CADA-CB13-FB3B-F99C6AA228E1}" dt="2024-04-10T11:33:11.170" v="281"/>
          <ac:picMkLst>
            <pc:docMk/>
            <pc:sldMk cId="4052980111" sldId="280"/>
            <ac:picMk id="7" creationId="{F2D68729-5DB6-1AD4-D143-CBE6BE7C1238}"/>
          </ac:picMkLst>
        </pc:picChg>
      </pc:sldChg>
      <pc:sldChg chg="addSp delSp modSp new mod setBg">
        <pc:chgData name="Michaela Dvořáková" userId="S::dvorakova.michaela@zsmsvrbovec.cz::10cd7c53-0f81-4da0-9c8b-ef01a5b17cca" providerId="AD" clId="Web-{0BE87161-CADA-CB13-FB3B-F99C6AA228E1}" dt="2024-04-10T11:33:55.250" v="288"/>
        <pc:sldMkLst>
          <pc:docMk/>
          <pc:sldMk cId="3034479434" sldId="281"/>
        </pc:sldMkLst>
        <pc:spChg chg="mod">
          <ac:chgData name="Michaela Dvořáková" userId="S::dvorakova.michaela@zsmsvrbovec.cz::10cd7c53-0f81-4da0-9c8b-ef01a5b17cca" providerId="AD" clId="Web-{0BE87161-CADA-CB13-FB3B-F99C6AA228E1}" dt="2024-04-10T11:33:55.250" v="288"/>
          <ac:spMkLst>
            <pc:docMk/>
            <pc:sldMk cId="3034479434" sldId="281"/>
            <ac:spMk id="2" creationId="{5F600CD3-6198-C87A-BB6E-8AAB5D050980}"/>
          </ac:spMkLst>
        </pc:spChg>
        <pc:spChg chg="del">
          <ac:chgData name="Michaela Dvořáková" userId="S::dvorakova.michaela@zsmsvrbovec.cz::10cd7c53-0f81-4da0-9c8b-ef01a5b17cca" providerId="AD" clId="Web-{0BE87161-CADA-CB13-FB3B-F99C6AA228E1}" dt="2024-04-10T11:33:55.250" v="288"/>
          <ac:spMkLst>
            <pc:docMk/>
            <pc:sldMk cId="3034479434" sldId="281"/>
            <ac:spMk id="3" creationId="{534278A8-B273-2902-12CD-5BC27A2B776A}"/>
          </ac:spMkLst>
        </pc:spChg>
        <pc:spChg chg="add">
          <ac:chgData name="Michaela Dvořáková" userId="S::dvorakova.michaela@zsmsvrbovec.cz::10cd7c53-0f81-4da0-9c8b-ef01a5b17cca" providerId="AD" clId="Web-{0BE87161-CADA-CB13-FB3B-F99C6AA228E1}" dt="2024-04-10T11:33:55.250" v="288"/>
          <ac:spMkLst>
            <pc:docMk/>
            <pc:sldMk cId="3034479434" sldId="281"/>
            <ac:spMk id="9" creationId="{09646535-AEF6-4883-A4F9-EEC1F8B4319E}"/>
          </ac:spMkLst>
        </pc:spChg>
        <pc:spChg chg="add">
          <ac:chgData name="Michaela Dvořáková" userId="S::dvorakova.michaela@zsmsvrbovec.cz::10cd7c53-0f81-4da0-9c8b-ef01a5b17cca" providerId="AD" clId="Web-{0BE87161-CADA-CB13-FB3B-F99C6AA228E1}" dt="2024-04-10T11:33:55.250" v="288"/>
          <ac:spMkLst>
            <pc:docMk/>
            <pc:sldMk cId="3034479434" sldId="281"/>
            <ac:spMk id="11" creationId="{A4CEB5B4-CDED-47E6-9A79-D8983C3D4360}"/>
          </ac:spMkLst>
        </pc:spChg>
        <pc:spChg chg="add">
          <ac:chgData name="Michaela Dvořáková" userId="S::dvorakova.michaela@zsmsvrbovec.cz::10cd7c53-0f81-4da0-9c8b-ef01a5b17cca" providerId="AD" clId="Web-{0BE87161-CADA-CB13-FB3B-F99C6AA228E1}" dt="2024-04-10T11:33:55.250" v="288"/>
          <ac:spMkLst>
            <pc:docMk/>
            <pc:sldMk cId="3034479434" sldId="281"/>
            <ac:spMk id="13" creationId="{D50332B2-2BC3-434F-B11C-851A29882D15}"/>
          </ac:spMkLst>
        </pc:spChg>
        <pc:spChg chg="add">
          <ac:chgData name="Michaela Dvořáková" userId="S::dvorakova.michaela@zsmsvrbovec.cz::10cd7c53-0f81-4da0-9c8b-ef01a5b17cca" providerId="AD" clId="Web-{0BE87161-CADA-CB13-FB3B-F99C6AA228E1}" dt="2024-04-10T11:33:55.250" v="288"/>
          <ac:spMkLst>
            <pc:docMk/>
            <pc:sldMk cId="3034479434" sldId="281"/>
            <ac:spMk id="15" creationId="{FF54EC60-509D-4A90-A637-580B5967E1DC}"/>
          </ac:spMkLst>
        </pc:spChg>
        <pc:spChg chg="add">
          <ac:chgData name="Michaela Dvořáková" userId="S::dvorakova.michaela@zsmsvrbovec.cz::10cd7c53-0f81-4da0-9c8b-ef01a5b17cca" providerId="AD" clId="Web-{0BE87161-CADA-CB13-FB3B-F99C6AA228E1}" dt="2024-04-10T11:33:55.250" v="288"/>
          <ac:spMkLst>
            <pc:docMk/>
            <pc:sldMk cId="3034479434" sldId="281"/>
            <ac:spMk id="17" creationId="{FCC4408D-5823-4186-97B4-25D12A9F93B0}"/>
          </ac:spMkLst>
        </pc:spChg>
        <pc:picChg chg="add">
          <ac:chgData name="Michaela Dvořáková" userId="S::dvorakova.michaela@zsmsvrbovec.cz::10cd7c53-0f81-4da0-9c8b-ef01a5b17cca" providerId="AD" clId="Web-{0BE87161-CADA-CB13-FB3B-F99C6AA228E1}" dt="2024-04-10T11:33:55.250" v="288"/>
          <ac:picMkLst>
            <pc:docMk/>
            <pc:sldMk cId="3034479434" sldId="281"/>
            <ac:picMk id="5" creationId="{D427D5DB-00E9-BB91-E27D-67786C998BF7}"/>
          </ac:picMkLst>
        </pc:picChg>
      </pc:sldChg>
      <pc:sldChg chg="addSp delSp modSp new mod setBg">
        <pc:chgData name="Michaela Dvořáková" userId="S::dvorakova.michaela@zsmsvrbovec.cz::10cd7c53-0f81-4da0-9c8b-ef01a5b17cca" providerId="AD" clId="Web-{0BE87161-CADA-CB13-FB3B-F99C6AA228E1}" dt="2024-04-10T11:34:40.157" v="295"/>
        <pc:sldMkLst>
          <pc:docMk/>
          <pc:sldMk cId="862437065" sldId="282"/>
        </pc:sldMkLst>
        <pc:spChg chg="mod ord">
          <ac:chgData name="Michaela Dvořáková" userId="S::dvorakova.michaela@zsmsvrbovec.cz::10cd7c53-0f81-4da0-9c8b-ef01a5b17cca" providerId="AD" clId="Web-{0BE87161-CADA-CB13-FB3B-F99C6AA228E1}" dt="2024-04-10T11:34:40.157" v="295"/>
          <ac:spMkLst>
            <pc:docMk/>
            <pc:sldMk cId="862437065" sldId="282"/>
            <ac:spMk id="2" creationId="{8681F0B2-6562-C04F-943C-00EDBB2E50B9}"/>
          </ac:spMkLst>
        </pc:spChg>
        <pc:spChg chg="del">
          <ac:chgData name="Michaela Dvořáková" userId="S::dvorakova.michaela@zsmsvrbovec.cz::10cd7c53-0f81-4da0-9c8b-ef01a5b17cca" providerId="AD" clId="Web-{0BE87161-CADA-CB13-FB3B-F99C6AA228E1}" dt="2024-04-10T11:34:37.657" v="294"/>
          <ac:spMkLst>
            <pc:docMk/>
            <pc:sldMk cId="862437065" sldId="282"/>
            <ac:spMk id="3" creationId="{1D18156B-E4F8-5141-D770-E2FDD3A1DC54}"/>
          </ac:spMkLst>
        </pc:spChg>
        <pc:spChg chg="add">
          <ac:chgData name="Michaela Dvořáková" userId="S::dvorakova.michaela@zsmsvrbovec.cz::10cd7c53-0f81-4da0-9c8b-ef01a5b17cca" providerId="AD" clId="Web-{0BE87161-CADA-CB13-FB3B-F99C6AA228E1}" dt="2024-04-10T11:34:40.157" v="295"/>
          <ac:spMkLst>
            <pc:docMk/>
            <pc:sldMk cId="862437065" sldId="282"/>
            <ac:spMk id="9" creationId="{09646535-AEF6-4883-A4F9-EEC1F8B4319E}"/>
          </ac:spMkLst>
        </pc:spChg>
        <pc:spChg chg="add">
          <ac:chgData name="Michaela Dvořáková" userId="S::dvorakova.michaela@zsmsvrbovec.cz::10cd7c53-0f81-4da0-9c8b-ef01a5b17cca" providerId="AD" clId="Web-{0BE87161-CADA-CB13-FB3B-F99C6AA228E1}" dt="2024-04-10T11:34:40.157" v="295"/>
          <ac:spMkLst>
            <pc:docMk/>
            <pc:sldMk cId="862437065" sldId="282"/>
            <ac:spMk id="11" creationId="{366C96C0-C503-4689-9188-1B79F55F3F75}"/>
          </ac:spMkLst>
        </pc:spChg>
        <pc:spChg chg="add">
          <ac:chgData name="Michaela Dvořáková" userId="S::dvorakova.michaela@zsmsvrbovec.cz::10cd7c53-0f81-4da0-9c8b-ef01a5b17cca" providerId="AD" clId="Web-{0BE87161-CADA-CB13-FB3B-F99C6AA228E1}" dt="2024-04-10T11:34:40.157" v="295"/>
          <ac:spMkLst>
            <pc:docMk/>
            <pc:sldMk cId="862437065" sldId="282"/>
            <ac:spMk id="13" creationId="{6390D9D2-CD1B-45D5-8B3B-6FF07D60E05C}"/>
          </ac:spMkLst>
        </pc:spChg>
        <pc:grpChg chg="add">
          <ac:chgData name="Michaela Dvořáková" userId="S::dvorakova.michaela@zsmsvrbovec.cz::10cd7c53-0f81-4da0-9c8b-ef01a5b17cca" providerId="AD" clId="Web-{0BE87161-CADA-CB13-FB3B-F99C6AA228E1}" dt="2024-04-10T11:34:40.157" v="295"/>
          <ac:grpSpMkLst>
            <pc:docMk/>
            <pc:sldMk cId="862437065" sldId="282"/>
            <ac:grpSpMk id="15" creationId="{C8F3AECA-1E28-4DB0-901D-747B827596E9}"/>
          </ac:grpSpMkLst>
        </pc:grpChg>
        <pc:grpChg chg="add">
          <ac:chgData name="Michaela Dvořáková" userId="S::dvorakova.michaela@zsmsvrbovec.cz::10cd7c53-0f81-4da0-9c8b-ef01a5b17cca" providerId="AD" clId="Web-{0BE87161-CADA-CB13-FB3B-F99C6AA228E1}" dt="2024-04-10T11:34:40.157" v="295"/>
          <ac:grpSpMkLst>
            <pc:docMk/>
            <pc:sldMk cId="862437065" sldId="282"/>
            <ac:grpSpMk id="20" creationId="{3214C51D-3B74-4CCB-82B8-A184460FCAA2}"/>
          </ac:grpSpMkLst>
        </pc:grpChg>
        <pc:picChg chg="add mod ord">
          <ac:chgData name="Michaela Dvořáková" userId="S::dvorakova.michaela@zsmsvrbovec.cz::10cd7c53-0f81-4da0-9c8b-ef01a5b17cca" providerId="AD" clId="Web-{0BE87161-CADA-CB13-FB3B-F99C6AA228E1}" dt="2024-04-10T11:34:40.157" v="295"/>
          <ac:picMkLst>
            <pc:docMk/>
            <pc:sldMk cId="862437065" sldId="282"/>
            <ac:picMk id="4" creationId="{EA70E6DF-B611-B762-AD93-B8AF9633C682}"/>
          </ac:picMkLst>
        </pc:picChg>
      </pc:sldChg>
      <pc:sldChg chg="addSp delSp modSp new mod setBg">
        <pc:chgData name="Michaela Dvořáková" userId="S::dvorakova.michaela@zsmsvrbovec.cz::10cd7c53-0f81-4da0-9c8b-ef01a5b17cca" providerId="AD" clId="Web-{0BE87161-CADA-CB13-FB3B-F99C6AA228E1}" dt="2024-04-10T11:35:18.455" v="312"/>
        <pc:sldMkLst>
          <pc:docMk/>
          <pc:sldMk cId="2609205052" sldId="283"/>
        </pc:sldMkLst>
        <pc:spChg chg="mod ord">
          <ac:chgData name="Michaela Dvořáková" userId="S::dvorakova.michaela@zsmsvrbovec.cz::10cd7c53-0f81-4da0-9c8b-ef01a5b17cca" providerId="AD" clId="Web-{0BE87161-CADA-CB13-FB3B-F99C6AA228E1}" dt="2024-04-10T11:35:18.455" v="312"/>
          <ac:spMkLst>
            <pc:docMk/>
            <pc:sldMk cId="2609205052" sldId="283"/>
            <ac:spMk id="2" creationId="{CAA56193-5D2D-693D-D6A2-51C04975A6F7}"/>
          </ac:spMkLst>
        </pc:spChg>
        <pc:spChg chg="del">
          <ac:chgData name="Michaela Dvořáková" userId="S::dvorakova.michaela@zsmsvrbovec.cz::10cd7c53-0f81-4da0-9c8b-ef01a5b17cca" providerId="AD" clId="Web-{0BE87161-CADA-CB13-FB3B-F99C6AA228E1}" dt="2024-04-10T11:35:07.892" v="308"/>
          <ac:spMkLst>
            <pc:docMk/>
            <pc:sldMk cId="2609205052" sldId="283"/>
            <ac:spMk id="3" creationId="{2A77136A-8A47-5E19-52DE-AAD738AB72F2}"/>
          </ac:spMkLst>
        </pc:spChg>
        <pc:spChg chg="add del">
          <ac:chgData name="Michaela Dvořáková" userId="S::dvorakova.michaela@zsmsvrbovec.cz::10cd7c53-0f81-4da0-9c8b-ef01a5b17cca" providerId="AD" clId="Web-{0BE87161-CADA-CB13-FB3B-F99C6AA228E1}" dt="2024-04-10T11:35:18.440" v="311"/>
          <ac:spMkLst>
            <pc:docMk/>
            <pc:sldMk cId="2609205052" sldId="283"/>
            <ac:spMk id="9" creationId="{09646535-AEF6-4883-A4F9-EEC1F8B4319E}"/>
          </ac:spMkLst>
        </pc:spChg>
        <pc:spChg chg="add del">
          <ac:chgData name="Michaela Dvořáková" userId="S::dvorakova.michaela@zsmsvrbovec.cz::10cd7c53-0f81-4da0-9c8b-ef01a5b17cca" providerId="AD" clId="Web-{0BE87161-CADA-CB13-FB3B-F99C6AA228E1}" dt="2024-04-10T11:35:18.440" v="311"/>
          <ac:spMkLst>
            <pc:docMk/>
            <pc:sldMk cId="2609205052" sldId="283"/>
            <ac:spMk id="11" creationId="{BDE63055-C438-4977-B234-872D73E6C459}"/>
          </ac:spMkLst>
        </pc:spChg>
        <pc:spChg chg="add del">
          <ac:chgData name="Michaela Dvořáková" userId="S::dvorakova.michaela@zsmsvrbovec.cz::10cd7c53-0f81-4da0-9c8b-ef01a5b17cca" providerId="AD" clId="Web-{0BE87161-CADA-CB13-FB3B-F99C6AA228E1}" dt="2024-04-10T11:35:18.440" v="311"/>
          <ac:spMkLst>
            <pc:docMk/>
            <pc:sldMk cId="2609205052" sldId="283"/>
            <ac:spMk id="13" creationId="{497BC505-FE0C-4637-A29D-B71DFBBBAA71}"/>
          </ac:spMkLst>
        </pc:spChg>
        <pc:spChg chg="add">
          <ac:chgData name="Michaela Dvořáková" userId="S::dvorakova.michaela@zsmsvrbovec.cz::10cd7c53-0f81-4da0-9c8b-ef01a5b17cca" providerId="AD" clId="Web-{0BE87161-CADA-CB13-FB3B-F99C6AA228E1}" dt="2024-04-10T11:35:18.455" v="312"/>
          <ac:spMkLst>
            <pc:docMk/>
            <pc:sldMk cId="2609205052" sldId="283"/>
            <ac:spMk id="25" creationId="{09646535-AEF6-4883-A4F9-EEC1F8B4319E}"/>
          </ac:spMkLst>
        </pc:spChg>
        <pc:spChg chg="add">
          <ac:chgData name="Michaela Dvořáková" userId="S::dvorakova.michaela@zsmsvrbovec.cz::10cd7c53-0f81-4da0-9c8b-ef01a5b17cca" providerId="AD" clId="Web-{0BE87161-CADA-CB13-FB3B-F99C6AA228E1}" dt="2024-04-10T11:35:18.455" v="312"/>
          <ac:spMkLst>
            <pc:docMk/>
            <pc:sldMk cId="2609205052" sldId="283"/>
            <ac:spMk id="26" creationId="{366C96C0-C503-4689-9188-1B79F55F3F75}"/>
          </ac:spMkLst>
        </pc:spChg>
        <pc:spChg chg="add">
          <ac:chgData name="Michaela Dvořáková" userId="S::dvorakova.michaela@zsmsvrbovec.cz::10cd7c53-0f81-4da0-9c8b-ef01a5b17cca" providerId="AD" clId="Web-{0BE87161-CADA-CB13-FB3B-F99C6AA228E1}" dt="2024-04-10T11:35:18.455" v="312"/>
          <ac:spMkLst>
            <pc:docMk/>
            <pc:sldMk cId="2609205052" sldId="283"/>
            <ac:spMk id="27" creationId="{6390D9D2-CD1B-45D5-8B3B-6FF07D60E05C}"/>
          </ac:spMkLst>
        </pc:spChg>
        <pc:grpChg chg="add del">
          <ac:chgData name="Michaela Dvořáková" userId="S::dvorakova.michaela@zsmsvrbovec.cz::10cd7c53-0f81-4da0-9c8b-ef01a5b17cca" providerId="AD" clId="Web-{0BE87161-CADA-CB13-FB3B-F99C6AA228E1}" dt="2024-04-10T11:35:18.440" v="311"/>
          <ac:grpSpMkLst>
            <pc:docMk/>
            <pc:sldMk cId="2609205052" sldId="283"/>
            <ac:grpSpMk id="15" creationId="{F2FD01A0-E6FF-41CD-AEBD-279232B90D43}"/>
          </ac:grpSpMkLst>
        </pc:grpChg>
        <pc:grpChg chg="add del">
          <ac:chgData name="Michaela Dvořáková" userId="S::dvorakova.michaela@zsmsvrbovec.cz::10cd7c53-0f81-4da0-9c8b-ef01a5b17cca" providerId="AD" clId="Web-{0BE87161-CADA-CB13-FB3B-F99C6AA228E1}" dt="2024-04-10T11:35:18.440" v="311"/>
          <ac:grpSpMkLst>
            <pc:docMk/>
            <pc:sldMk cId="2609205052" sldId="283"/>
            <ac:grpSpMk id="20" creationId="{3C9AA14C-80A4-427C-A911-28CD20C56E5E}"/>
          </ac:grpSpMkLst>
        </pc:grpChg>
        <pc:grpChg chg="add">
          <ac:chgData name="Michaela Dvořáková" userId="S::dvorakova.michaela@zsmsvrbovec.cz::10cd7c53-0f81-4da0-9c8b-ef01a5b17cca" providerId="AD" clId="Web-{0BE87161-CADA-CB13-FB3B-F99C6AA228E1}" dt="2024-04-10T11:35:18.455" v="312"/>
          <ac:grpSpMkLst>
            <pc:docMk/>
            <pc:sldMk cId="2609205052" sldId="283"/>
            <ac:grpSpMk id="28" creationId="{C8F3AECA-1E28-4DB0-901D-747B827596E9}"/>
          </ac:grpSpMkLst>
        </pc:grpChg>
        <pc:grpChg chg="add">
          <ac:chgData name="Michaela Dvořáková" userId="S::dvorakova.michaela@zsmsvrbovec.cz::10cd7c53-0f81-4da0-9c8b-ef01a5b17cca" providerId="AD" clId="Web-{0BE87161-CADA-CB13-FB3B-F99C6AA228E1}" dt="2024-04-10T11:35:18.455" v="312"/>
          <ac:grpSpMkLst>
            <pc:docMk/>
            <pc:sldMk cId="2609205052" sldId="283"/>
            <ac:grpSpMk id="29" creationId="{3214C51D-3B74-4CCB-82B8-A184460FCAA2}"/>
          </ac:grpSpMkLst>
        </pc:grpChg>
        <pc:picChg chg="add mod">
          <ac:chgData name="Michaela Dvořáková" userId="S::dvorakova.michaela@zsmsvrbovec.cz::10cd7c53-0f81-4da0-9c8b-ef01a5b17cca" providerId="AD" clId="Web-{0BE87161-CADA-CB13-FB3B-F99C6AA228E1}" dt="2024-04-10T11:35:18.455" v="312"/>
          <ac:picMkLst>
            <pc:docMk/>
            <pc:sldMk cId="2609205052" sldId="283"/>
            <ac:picMk id="4" creationId="{7CC91775-33CA-5EDE-F7A7-9569A05CCA0B}"/>
          </ac:picMkLst>
        </pc:picChg>
      </pc:sldChg>
      <pc:sldChg chg="addSp modSp new mod setBg">
        <pc:chgData name="Michaela Dvořáková" userId="S::dvorakova.michaela@zsmsvrbovec.cz::10cd7c53-0f81-4da0-9c8b-ef01a5b17cca" providerId="AD" clId="Web-{0BE87161-CADA-CB13-FB3B-F99C6AA228E1}" dt="2024-04-10T11:38:57.258" v="343" actId="20577"/>
        <pc:sldMkLst>
          <pc:docMk/>
          <pc:sldMk cId="169775865" sldId="284"/>
        </pc:sldMkLst>
        <pc:spChg chg="mod">
          <ac:chgData name="Michaela Dvořáková" userId="S::dvorakova.michaela@zsmsvrbovec.cz::10cd7c53-0f81-4da0-9c8b-ef01a5b17cca" providerId="AD" clId="Web-{0BE87161-CADA-CB13-FB3B-F99C6AA228E1}" dt="2024-04-10T11:36:10.394" v="325"/>
          <ac:spMkLst>
            <pc:docMk/>
            <pc:sldMk cId="169775865" sldId="284"/>
            <ac:spMk id="2" creationId="{E0797C84-F794-9AFC-99EE-7C2CFB8733B1}"/>
          </ac:spMkLst>
        </pc:spChg>
        <pc:spChg chg="mod">
          <ac:chgData name="Michaela Dvořáková" userId="S::dvorakova.michaela@zsmsvrbovec.cz::10cd7c53-0f81-4da0-9c8b-ef01a5b17cca" providerId="AD" clId="Web-{0BE87161-CADA-CB13-FB3B-F99C6AA228E1}" dt="2024-04-10T11:38:57.258" v="343" actId="20577"/>
          <ac:spMkLst>
            <pc:docMk/>
            <pc:sldMk cId="169775865" sldId="284"/>
            <ac:spMk id="3" creationId="{B301ACAE-B57B-FD1A-FFCD-2BA1E8F1F8C4}"/>
          </ac:spMkLst>
        </pc:spChg>
        <pc:spChg chg="add">
          <ac:chgData name="Michaela Dvořáková" userId="S::dvorakova.michaela@zsmsvrbovec.cz::10cd7c53-0f81-4da0-9c8b-ef01a5b17cca" providerId="AD" clId="Web-{0BE87161-CADA-CB13-FB3B-F99C6AA228E1}" dt="2024-04-10T11:36:10.394" v="325"/>
          <ac:spMkLst>
            <pc:docMk/>
            <pc:sldMk cId="169775865" sldId="284"/>
            <ac:spMk id="9" creationId="{927DE2D3-8A21-4D52-9C8C-8E7A2BE994AF}"/>
          </ac:spMkLst>
        </pc:spChg>
        <pc:spChg chg="add">
          <ac:chgData name="Michaela Dvořáková" userId="S::dvorakova.michaela@zsmsvrbovec.cz::10cd7c53-0f81-4da0-9c8b-ef01a5b17cca" providerId="AD" clId="Web-{0BE87161-CADA-CB13-FB3B-F99C6AA228E1}" dt="2024-04-10T11:36:10.394" v="325"/>
          <ac:spMkLst>
            <pc:docMk/>
            <pc:sldMk cId="169775865" sldId="284"/>
            <ac:spMk id="11" creationId="{9C8ABB83-B231-4F0C-BF9E-E405FCF701A1}"/>
          </ac:spMkLst>
        </pc:spChg>
        <pc:picChg chg="add mod">
          <ac:chgData name="Michaela Dvořáková" userId="S::dvorakova.michaela@zsmsvrbovec.cz::10cd7c53-0f81-4da0-9c8b-ef01a5b17cca" providerId="AD" clId="Web-{0BE87161-CADA-CB13-FB3B-F99C6AA228E1}" dt="2024-04-10T11:36:10.394" v="325"/>
          <ac:picMkLst>
            <pc:docMk/>
            <pc:sldMk cId="169775865" sldId="284"/>
            <ac:picMk id="4" creationId="{9554A211-4DE2-945E-6FA2-F6385848458B}"/>
          </ac:picMkLst>
        </pc:picChg>
      </pc:sldChg>
      <pc:sldChg chg="addSp delSp modSp new">
        <pc:chgData name="Michaela Dvořáková" userId="S::dvorakova.michaela@zsmsvrbovec.cz::10cd7c53-0f81-4da0-9c8b-ef01a5b17cca" providerId="AD" clId="Web-{0BE87161-CADA-CB13-FB3B-F99C6AA228E1}" dt="2024-04-10T11:36:52.161" v="333" actId="1076"/>
        <pc:sldMkLst>
          <pc:docMk/>
          <pc:sldMk cId="3506057440" sldId="285"/>
        </pc:sldMkLst>
        <pc:spChg chg="del">
          <ac:chgData name="Michaela Dvořáková" userId="S::dvorakova.michaela@zsmsvrbovec.cz::10cd7c53-0f81-4da0-9c8b-ef01a5b17cca" providerId="AD" clId="Web-{0BE87161-CADA-CB13-FB3B-F99C6AA228E1}" dt="2024-04-10T11:36:46.067" v="329"/>
          <ac:spMkLst>
            <pc:docMk/>
            <pc:sldMk cId="3506057440" sldId="285"/>
            <ac:spMk id="2" creationId="{D5AE3DF3-0B55-F6FF-A0E4-4EFB0C9D982D}"/>
          </ac:spMkLst>
        </pc:spChg>
        <pc:spChg chg="del">
          <ac:chgData name="Michaela Dvořáková" userId="S::dvorakova.michaela@zsmsvrbovec.cz::10cd7c53-0f81-4da0-9c8b-ef01a5b17cca" providerId="AD" clId="Web-{0BE87161-CADA-CB13-FB3B-F99C6AA228E1}" dt="2024-04-10T11:36:40.379" v="327"/>
          <ac:spMkLst>
            <pc:docMk/>
            <pc:sldMk cId="3506057440" sldId="285"/>
            <ac:spMk id="3" creationId="{AC128924-692F-EEB8-6F1D-24F55E0EB788}"/>
          </ac:spMkLst>
        </pc:spChg>
        <pc:picChg chg="add mod ord">
          <ac:chgData name="Michaela Dvořáková" userId="S::dvorakova.michaela@zsmsvrbovec.cz::10cd7c53-0f81-4da0-9c8b-ef01a5b17cca" providerId="AD" clId="Web-{0BE87161-CADA-CB13-FB3B-F99C6AA228E1}" dt="2024-04-10T11:36:52.161" v="333" actId="1076"/>
          <ac:picMkLst>
            <pc:docMk/>
            <pc:sldMk cId="3506057440" sldId="285"/>
            <ac:picMk id="4" creationId="{D6002173-8BAA-754B-D36B-5F9D0400A58A}"/>
          </ac:picMkLst>
        </pc:picChg>
      </pc:sldChg>
      <pc:sldChg chg="addSp delSp modSp new mod setBg">
        <pc:chgData name="Michaela Dvořáková" userId="S::dvorakova.michaela@zsmsvrbovec.cz::10cd7c53-0f81-4da0-9c8b-ef01a5b17cca" providerId="AD" clId="Web-{0BE87161-CADA-CB13-FB3B-F99C6AA228E1}" dt="2024-04-10T11:40:02.620" v="368"/>
        <pc:sldMkLst>
          <pc:docMk/>
          <pc:sldMk cId="122368099" sldId="286"/>
        </pc:sldMkLst>
        <pc:spChg chg="mod">
          <ac:chgData name="Michaela Dvořáková" userId="S::dvorakova.michaela@zsmsvrbovec.cz::10cd7c53-0f81-4da0-9c8b-ef01a5b17cca" providerId="AD" clId="Web-{0BE87161-CADA-CB13-FB3B-F99C6AA228E1}" dt="2024-04-10T11:40:02.620" v="368"/>
          <ac:spMkLst>
            <pc:docMk/>
            <pc:sldMk cId="122368099" sldId="286"/>
            <ac:spMk id="2" creationId="{F66FA00D-C8FE-924B-6856-ACFDBC7DBB6E}"/>
          </ac:spMkLst>
        </pc:spChg>
        <pc:spChg chg="mod ord">
          <ac:chgData name="Michaela Dvořáková" userId="S::dvorakova.michaela@zsmsvrbovec.cz::10cd7c53-0f81-4da0-9c8b-ef01a5b17cca" providerId="AD" clId="Web-{0BE87161-CADA-CB13-FB3B-F99C6AA228E1}" dt="2024-04-10T11:40:02.620" v="368"/>
          <ac:spMkLst>
            <pc:docMk/>
            <pc:sldMk cId="122368099" sldId="286"/>
            <ac:spMk id="3" creationId="{9E39C177-C6B8-547F-745E-01AE4A41165C}"/>
          </ac:spMkLst>
        </pc:spChg>
        <pc:spChg chg="add">
          <ac:chgData name="Michaela Dvořáková" userId="S::dvorakova.michaela@zsmsvrbovec.cz::10cd7c53-0f81-4da0-9c8b-ef01a5b17cca" providerId="AD" clId="Web-{0BE87161-CADA-CB13-FB3B-F99C6AA228E1}" dt="2024-04-10T11:40:02.620" v="368"/>
          <ac:spMkLst>
            <pc:docMk/>
            <pc:sldMk cId="122368099" sldId="286"/>
            <ac:spMk id="6" creationId="{119D8FB3-DC82-4F23-93E9-2D2E26F225A0}"/>
          </ac:spMkLst>
        </pc:spChg>
        <pc:spChg chg="add">
          <ac:chgData name="Michaela Dvořáková" userId="S::dvorakova.michaela@zsmsvrbovec.cz::10cd7c53-0f81-4da0-9c8b-ef01a5b17cca" providerId="AD" clId="Web-{0BE87161-CADA-CB13-FB3B-F99C6AA228E1}" dt="2024-04-10T11:40:02.620" v="368"/>
          <ac:spMkLst>
            <pc:docMk/>
            <pc:sldMk cId="122368099" sldId="286"/>
            <ac:spMk id="7" creationId="{BE054836-96E4-4E15-9E6C-1AE7ED17FC6C}"/>
          </ac:spMkLst>
        </pc:spChg>
        <pc:spChg chg="add del">
          <ac:chgData name="Michaela Dvořáková" userId="S::dvorakova.michaela@zsmsvrbovec.cz::10cd7c53-0f81-4da0-9c8b-ef01a5b17cca" providerId="AD" clId="Web-{0BE87161-CADA-CB13-FB3B-F99C6AA228E1}" dt="2024-04-10T11:39:58.916" v="367"/>
          <ac:spMkLst>
            <pc:docMk/>
            <pc:sldMk cId="122368099" sldId="286"/>
            <ac:spMk id="9" creationId="{5BB3780B-63EB-450D-A804-D6AA12F98E0B}"/>
          </ac:spMkLst>
        </pc:spChg>
        <pc:spChg chg="add del">
          <ac:chgData name="Michaela Dvořáková" userId="S::dvorakova.michaela@zsmsvrbovec.cz::10cd7c53-0f81-4da0-9c8b-ef01a5b17cca" providerId="AD" clId="Web-{0BE87161-CADA-CB13-FB3B-F99C6AA228E1}" dt="2024-04-10T11:39:58.916" v="367"/>
          <ac:spMkLst>
            <pc:docMk/>
            <pc:sldMk cId="122368099" sldId="286"/>
            <ac:spMk id="11" creationId="{FE0847A5-A329-48CD-B3A7-3892FF6DA78F}"/>
          </ac:spMkLst>
        </pc:spChg>
        <pc:picChg chg="add mod">
          <ac:chgData name="Michaela Dvořáková" userId="S::dvorakova.michaela@zsmsvrbovec.cz::10cd7c53-0f81-4da0-9c8b-ef01a5b17cca" providerId="AD" clId="Web-{0BE87161-CADA-CB13-FB3B-F99C6AA228E1}" dt="2024-04-10T11:40:02.620" v="368"/>
          <ac:picMkLst>
            <pc:docMk/>
            <pc:sldMk cId="122368099" sldId="286"/>
            <ac:picMk id="4" creationId="{75DE7E1C-422C-7CBD-8104-6300C11D042A}"/>
          </ac:picMkLst>
        </pc:picChg>
      </pc:sldChg>
      <pc:sldChg chg="delSp new del">
        <pc:chgData name="Michaela Dvořáková" userId="S::dvorakova.michaela@zsmsvrbovec.cz::10cd7c53-0f81-4da0-9c8b-ef01a5b17cca" providerId="AD" clId="Web-{0BE87161-CADA-CB13-FB3B-F99C6AA228E1}" dt="2024-04-10T11:39:14.306" v="344"/>
        <pc:sldMkLst>
          <pc:docMk/>
          <pc:sldMk cId="3738406612" sldId="286"/>
        </pc:sldMkLst>
        <pc:spChg chg="del">
          <ac:chgData name="Michaela Dvořáková" userId="S::dvorakova.michaela@zsmsvrbovec.cz::10cd7c53-0f81-4da0-9c8b-ef01a5b17cca" providerId="AD" clId="Web-{0BE87161-CADA-CB13-FB3B-F99C6AA228E1}" dt="2024-04-10T11:36:57.583" v="335"/>
          <ac:spMkLst>
            <pc:docMk/>
            <pc:sldMk cId="3738406612" sldId="286"/>
            <ac:spMk id="2" creationId="{6C64EB8C-FE19-D798-5A17-CD7D9CA0F1E1}"/>
          </ac:spMkLst>
        </pc:spChg>
        <pc:spChg chg="del">
          <ac:chgData name="Michaela Dvořáková" userId="S::dvorakova.michaela@zsmsvrbovec.cz::10cd7c53-0f81-4da0-9c8b-ef01a5b17cca" providerId="AD" clId="Web-{0BE87161-CADA-CB13-FB3B-F99C6AA228E1}" dt="2024-04-10T11:36:59.255" v="336"/>
          <ac:spMkLst>
            <pc:docMk/>
            <pc:sldMk cId="3738406612" sldId="286"/>
            <ac:spMk id="3" creationId="{853FCB53-53C6-1C53-03A9-F47FD65BE982}"/>
          </ac:spMkLst>
        </pc:spChg>
      </pc:sldChg>
    </pc:docChg>
  </pc:docChgLst>
  <pc:docChgLst>
    <pc:chgData name="Michaela Dvořáková" userId="S::dvorakova.michaela@zsmsvrbovec.cz::10cd7c53-0f81-4da0-9c8b-ef01a5b17cca" providerId="AD" clId="Web-{DF997F45-225C-815B-C16E-71F3BE16BF31}"/>
    <pc:docChg chg="addSld modSld">
      <pc:chgData name="Michaela Dvořáková" userId="S::dvorakova.michaela@zsmsvrbovec.cz::10cd7c53-0f81-4da0-9c8b-ef01a5b17cca" providerId="AD" clId="Web-{DF997F45-225C-815B-C16E-71F3BE16BF31}" dt="2024-04-22T10:57:33.252" v="206"/>
      <pc:docMkLst>
        <pc:docMk/>
      </pc:docMkLst>
      <pc:sldChg chg="modSp">
        <pc:chgData name="Michaela Dvořáková" userId="S::dvorakova.michaela@zsmsvrbovec.cz::10cd7c53-0f81-4da0-9c8b-ef01a5b17cca" providerId="AD" clId="Web-{DF997F45-225C-815B-C16E-71F3BE16BF31}" dt="2024-04-22T10:10:45.097" v="1" actId="20577"/>
        <pc:sldMkLst>
          <pc:docMk/>
          <pc:sldMk cId="4052980111" sldId="280"/>
        </pc:sldMkLst>
        <pc:spChg chg="mod">
          <ac:chgData name="Michaela Dvořáková" userId="S::dvorakova.michaela@zsmsvrbovec.cz::10cd7c53-0f81-4da0-9c8b-ef01a5b17cca" providerId="AD" clId="Web-{DF997F45-225C-815B-C16E-71F3BE16BF31}" dt="2024-04-22T10:10:45.097" v="1" actId="20577"/>
          <ac:spMkLst>
            <pc:docMk/>
            <pc:sldMk cId="4052980111" sldId="280"/>
            <ac:spMk id="3" creationId="{3CE67557-D4C2-DC37-6DE7-2939ADF4D6C1}"/>
          </ac:spMkLst>
        </pc:spChg>
      </pc:sldChg>
      <pc:sldChg chg="modSp">
        <pc:chgData name="Michaela Dvořáková" userId="S::dvorakova.michaela@zsmsvrbovec.cz::10cd7c53-0f81-4da0-9c8b-ef01a5b17cca" providerId="AD" clId="Web-{DF997F45-225C-815B-C16E-71F3BE16BF31}" dt="2024-04-22T10:28:38.781" v="51" actId="20577"/>
        <pc:sldMkLst>
          <pc:docMk/>
          <pc:sldMk cId="1518086018" sldId="289"/>
        </pc:sldMkLst>
        <pc:spChg chg="mod">
          <ac:chgData name="Michaela Dvořáková" userId="S::dvorakova.michaela@zsmsvrbovec.cz::10cd7c53-0f81-4da0-9c8b-ef01a5b17cca" providerId="AD" clId="Web-{DF997F45-225C-815B-C16E-71F3BE16BF31}" dt="2024-04-22T10:17:05.226" v="24" actId="14100"/>
          <ac:spMkLst>
            <pc:docMk/>
            <pc:sldMk cId="1518086018" sldId="289"/>
            <ac:spMk id="2" creationId="{6BBBBE00-E7D1-24E5-F499-6025103190E0}"/>
          </ac:spMkLst>
        </pc:spChg>
        <pc:spChg chg="mod">
          <ac:chgData name="Michaela Dvořáková" userId="S::dvorakova.michaela@zsmsvrbovec.cz::10cd7c53-0f81-4da0-9c8b-ef01a5b17cca" providerId="AD" clId="Web-{DF997F45-225C-815B-C16E-71F3BE16BF31}" dt="2024-04-22T10:28:38.781" v="51" actId="20577"/>
          <ac:spMkLst>
            <pc:docMk/>
            <pc:sldMk cId="1518086018" sldId="289"/>
            <ac:spMk id="3" creationId="{5017A25F-B7FB-0AD0-9605-5FFB2EE78A96}"/>
          </ac:spMkLst>
        </pc:spChg>
      </pc:sldChg>
      <pc:sldChg chg="addSp modSp new mod setBg">
        <pc:chgData name="Michaela Dvořáková" userId="S::dvorakova.michaela@zsmsvrbovec.cz::10cd7c53-0f81-4da0-9c8b-ef01a5b17cca" providerId="AD" clId="Web-{DF997F45-225C-815B-C16E-71F3BE16BF31}" dt="2024-04-22T10:30:10.766" v="63"/>
        <pc:sldMkLst>
          <pc:docMk/>
          <pc:sldMk cId="2785374507" sldId="291"/>
        </pc:sldMkLst>
        <pc:spChg chg="mod">
          <ac:chgData name="Michaela Dvořáková" userId="S::dvorakova.michaela@zsmsvrbovec.cz::10cd7c53-0f81-4da0-9c8b-ef01a5b17cca" providerId="AD" clId="Web-{DF997F45-225C-815B-C16E-71F3BE16BF31}" dt="2024-04-22T10:30:10.766" v="63"/>
          <ac:spMkLst>
            <pc:docMk/>
            <pc:sldMk cId="2785374507" sldId="291"/>
            <ac:spMk id="2" creationId="{4CE06008-8171-77B6-2A0A-FC91CF18B5AF}"/>
          </ac:spMkLst>
        </pc:spChg>
        <pc:spChg chg="mod">
          <ac:chgData name="Michaela Dvořáková" userId="S::dvorakova.michaela@zsmsvrbovec.cz::10cd7c53-0f81-4da0-9c8b-ef01a5b17cca" providerId="AD" clId="Web-{DF997F45-225C-815B-C16E-71F3BE16BF31}" dt="2024-04-22T10:30:10.766" v="63"/>
          <ac:spMkLst>
            <pc:docMk/>
            <pc:sldMk cId="2785374507" sldId="291"/>
            <ac:spMk id="3" creationId="{143A1391-AE0F-0459-B719-4FC71B047827}"/>
          </ac:spMkLst>
        </pc:spChg>
        <pc:spChg chg="add">
          <ac:chgData name="Michaela Dvořáková" userId="S::dvorakova.michaela@zsmsvrbovec.cz::10cd7c53-0f81-4da0-9c8b-ef01a5b17cca" providerId="AD" clId="Web-{DF997F45-225C-815B-C16E-71F3BE16BF31}" dt="2024-04-22T10:30:10.766" v="63"/>
          <ac:spMkLst>
            <pc:docMk/>
            <pc:sldMk cId="2785374507" sldId="291"/>
            <ac:spMk id="9" creationId="{2A3E2477-CB24-4FE6-B9C0-F9800FF83EF6}"/>
          </ac:spMkLst>
        </pc:spChg>
        <pc:spChg chg="add">
          <ac:chgData name="Michaela Dvořáková" userId="S::dvorakova.michaela@zsmsvrbovec.cz::10cd7c53-0f81-4da0-9c8b-ef01a5b17cca" providerId="AD" clId="Web-{DF997F45-225C-815B-C16E-71F3BE16BF31}" dt="2024-04-22T10:30:10.766" v="63"/>
          <ac:spMkLst>
            <pc:docMk/>
            <pc:sldMk cId="2785374507" sldId="291"/>
            <ac:spMk id="11" creationId="{B965638C-2268-4A1B-96C3-95E79EF44B96}"/>
          </ac:spMkLst>
        </pc:spChg>
        <pc:spChg chg="add">
          <ac:chgData name="Michaela Dvořáková" userId="S::dvorakova.michaela@zsmsvrbovec.cz::10cd7c53-0f81-4da0-9c8b-ef01a5b17cca" providerId="AD" clId="Web-{DF997F45-225C-815B-C16E-71F3BE16BF31}" dt="2024-04-22T10:30:10.766" v="63"/>
          <ac:spMkLst>
            <pc:docMk/>
            <pc:sldMk cId="2785374507" sldId="291"/>
            <ac:spMk id="13" creationId="{97D0825D-5142-4F4A-A141-3CCD5E99CB4F}"/>
          </ac:spMkLst>
        </pc:spChg>
        <pc:picChg chg="add mod">
          <ac:chgData name="Michaela Dvořáková" userId="S::dvorakova.michaela@zsmsvrbovec.cz::10cd7c53-0f81-4da0-9c8b-ef01a5b17cca" providerId="AD" clId="Web-{DF997F45-225C-815B-C16E-71F3BE16BF31}" dt="2024-04-22T10:30:10.766" v="63"/>
          <ac:picMkLst>
            <pc:docMk/>
            <pc:sldMk cId="2785374507" sldId="291"/>
            <ac:picMk id="4" creationId="{14838308-8837-A8EF-59B6-2A417655177D}"/>
          </ac:picMkLst>
        </pc:picChg>
      </pc:sldChg>
      <pc:sldChg chg="addSp modSp new mod setBg">
        <pc:chgData name="Michaela Dvořáková" userId="S::dvorakova.michaela@zsmsvrbovec.cz::10cd7c53-0f81-4da0-9c8b-ef01a5b17cca" providerId="AD" clId="Web-{DF997F45-225C-815B-C16E-71F3BE16BF31}" dt="2024-04-22T10:31:42.720" v="71"/>
        <pc:sldMkLst>
          <pc:docMk/>
          <pc:sldMk cId="2440831890" sldId="292"/>
        </pc:sldMkLst>
        <pc:spChg chg="mod">
          <ac:chgData name="Michaela Dvořáková" userId="S::dvorakova.michaela@zsmsvrbovec.cz::10cd7c53-0f81-4da0-9c8b-ef01a5b17cca" providerId="AD" clId="Web-{DF997F45-225C-815B-C16E-71F3BE16BF31}" dt="2024-04-22T10:31:42.720" v="71"/>
          <ac:spMkLst>
            <pc:docMk/>
            <pc:sldMk cId="2440831890" sldId="292"/>
            <ac:spMk id="2" creationId="{3BA536A7-6434-7B8D-4B55-AB9E7613F181}"/>
          </ac:spMkLst>
        </pc:spChg>
        <pc:spChg chg="mod ord">
          <ac:chgData name="Michaela Dvořáková" userId="S::dvorakova.michaela@zsmsvrbovec.cz::10cd7c53-0f81-4da0-9c8b-ef01a5b17cca" providerId="AD" clId="Web-{DF997F45-225C-815B-C16E-71F3BE16BF31}" dt="2024-04-22T10:31:42.720" v="71"/>
          <ac:spMkLst>
            <pc:docMk/>
            <pc:sldMk cId="2440831890" sldId="292"/>
            <ac:spMk id="3" creationId="{FC21AC3B-4F53-4263-175C-D29EF75A67B5}"/>
          </ac:spMkLst>
        </pc:spChg>
        <pc:spChg chg="add">
          <ac:chgData name="Michaela Dvořáková" userId="S::dvorakova.michaela@zsmsvrbovec.cz::10cd7c53-0f81-4da0-9c8b-ef01a5b17cca" providerId="AD" clId="Web-{DF997F45-225C-815B-C16E-71F3BE16BF31}" dt="2024-04-22T10:31:42.720" v="71"/>
          <ac:spMkLst>
            <pc:docMk/>
            <pc:sldMk cId="2440831890" sldId="292"/>
            <ac:spMk id="9" creationId="{438E27F7-3F29-47F0-B30F-585059182204}"/>
          </ac:spMkLst>
        </pc:spChg>
        <pc:spChg chg="add">
          <ac:chgData name="Michaela Dvořáková" userId="S::dvorakova.michaela@zsmsvrbovec.cz::10cd7c53-0f81-4da0-9c8b-ef01a5b17cca" providerId="AD" clId="Web-{DF997F45-225C-815B-C16E-71F3BE16BF31}" dt="2024-04-22T10:31:42.720" v="71"/>
          <ac:spMkLst>
            <pc:docMk/>
            <pc:sldMk cId="2440831890" sldId="292"/>
            <ac:spMk id="11" creationId="{6B16CD8D-2899-43D9-995B-DD1278D6B5CD}"/>
          </ac:spMkLst>
        </pc:spChg>
        <pc:spChg chg="add">
          <ac:chgData name="Michaela Dvořáková" userId="S::dvorakova.michaela@zsmsvrbovec.cz::10cd7c53-0f81-4da0-9c8b-ef01a5b17cca" providerId="AD" clId="Web-{DF997F45-225C-815B-C16E-71F3BE16BF31}" dt="2024-04-22T10:31:42.720" v="71"/>
          <ac:spMkLst>
            <pc:docMk/>
            <pc:sldMk cId="2440831890" sldId="292"/>
            <ac:spMk id="13" creationId="{7F38A32B-CAD5-4D19-8E90-F63EB6902E33}"/>
          </ac:spMkLst>
        </pc:spChg>
        <pc:picChg chg="add mod">
          <ac:chgData name="Michaela Dvořáková" userId="S::dvorakova.michaela@zsmsvrbovec.cz::10cd7c53-0f81-4da0-9c8b-ef01a5b17cca" providerId="AD" clId="Web-{DF997F45-225C-815B-C16E-71F3BE16BF31}" dt="2024-04-22T10:31:42.720" v="71"/>
          <ac:picMkLst>
            <pc:docMk/>
            <pc:sldMk cId="2440831890" sldId="292"/>
            <ac:picMk id="4" creationId="{452AFAD9-1F7E-2001-A32D-3BB4DED28924}"/>
          </ac:picMkLst>
        </pc:picChg>
      </pc:sldChg>
      <pc:sldChg chg="addSp modSp new mod setBg">
        <pc:chgData name="Michaela Dvořáková" userId="S::dvorakova.michaela@zsmsvrbovec.cz::10cd7c53-0f81-4da0-9c8b-ef01a5b17cca" providerId="AD" clId="Web-{DF997F45-225C-815B-C16E-71F3BE16BF31}" dt="2024-04-22T10:33:09.393" v="82"/>
        <pc:sldMkLst>
          <pc:docMk/>
          <pc:sldMk cId="1978661422" sldId="293"/>
        </pc:sldMkLst>
        <pc:spChg chg="mod">
          <ac:chgData name="Michaela Dvořáková" userId="S::dvorakova.michaela@zsmsvrbovec.cz::10cd7c53-0f81-4da0-9c8b-ef01a5b17cca" providerId="AD" clId="Web-{DF997F45-225C-815B-C16E-71F3BE16BF31}" dt="2024-04-22T10:33:09.393" v="82"/>
          <ac:spMkLst>
            <pc:docMk/>
            <pc:sldMk cId="1978661422" sldId="293"/>
            <ac:spMk id="2" creationId="{DFD75B8C-D488-DECC-48EC-75A75FDCA522}"/>
          </ac:spMkLst>
        </pc:spChg>
        <pc:spChg chg="mod">
          <ac:chgData name="Michaela Dvořáková" userId="S::dvorakova.michaela@zsmsvrbovec.cz::10cd7c53-0f81-4da0-9c8b-ef01a5b17cca" providerId="AD" clId="Web-{DF997F45-225C-815B-C16E-71F3BE16BF31}" dt="2024-04-22T10:33:09.393" v="82"/>
          <ac:spMkLst>
            <pc:docMk/>
            <pc:sldMk cId="1978661422" sldId="293"/>
            <ac:spMk id="3" creationId="{89BF2EF2-6378-9D5E-6AE5-4F4F0DFCE7EC}"/>
          </ac:spMkLst>
        </pc:spChg>
        <pc:spChg chg="add">
          <ac:chgData name="Michaela Dvořáková" userId="S::dvorakova.michaela@zsmsvrbovec.cz::10cd7c53-0f81-4da0-9c8b-ef01a5b17cca" providerId="AD" clId="Web-{DF997F45-225C-815B-C16E-71F3BE16BF31}" dt="2024-04-22T10:33:09.393" v="82"/>
          <ac:spMkLst>
            <pc:docMk/>
            <pc:sldMk cId="1978661422" sldId="293"/>
            <ac:spMk id="9" creationId="{2A3E2477-CB24-4FE6-B9C0-F9800FF83EF6}"/>
          </ac:spMkLst>
        </pc:spChg>
        <pc:spChg chg="add">
          <ac:chgData name="Michaela Dvořáková" userId="S::dvorakova.michaela@zsmsvrbovec.cz::10cd7c53-0f81-4da0-9c8b-ef01a5b17cca" providerId="AD" clId="Web-{DF997F45-225C-815B-C16E-71F3BE16BF31}" dt="2024-04-22T10:33:09.393" v="82"/>
          <ac:spMkLst>
            <pc:docMk/>
            <pc:sldMk cId="1978661422" sldId="293"/>
            <ac:spMk id="11" creationId="{B965638C-2268-4A1B-96C3-95E79EF44B96}"/>
          </ac:spMkLst>
        </pc:spChg>
        <pc:spChg chg="add">
          <ac:chgData name="Michaela Dvořáková" userId="S::dvorakova.michaela@zsmsvrbovec.cz::10cd7c53-0f81-4da0-9c8b-ef01a5b17cca" providerId="AD" clId="Web-{DF997F45-225C-815B-C16E-71F3BE16BF31}" dt="2024-04-22T10:33:09.393" v="82"/>
          <ac:spMkLst>
            <pc:docMk/>
            <pc:sldMk cId="1978661422" sldId="293"/>
            <ac:spMk id="13" creationId="{97D0825D-5142-4F4A-A141-3CCD5E99CB4F}"/>
          </ac:spMkLst>
        </pc:spChg>
        <pc:picChg chg="add mod">
          <ac:chgData name="Michaela Dvořáková" userId="S::dvorakova.michaela@zsmsvrbovec.cz::10cd7c53-0f81-4da0-9c8b-ef01a5b17cca" providerId="AD" clId="Web-{DF997F45-225C-815B-C16E-71F3BE16BF31}" dt="2024-04-22T10:33:09.393" v="82"/>
          <ac:picMkLst>
            <pc:docMk/>
            <pc:sldMk cId="1978661422" sldId="293"/>
            <ac:picMk id="4" creationId="{19D9AC94-D026-87BB-5448-561F72F9447D}"/>
          </ac:picMkLst>
        </pc:picChg>
      </pc:sldChg>
      <pc:sldChg chg="addSp delSp modSp new mod setBg">
        <pc:chgData name="Michaela Dvořáková" userId="S::dvorakova.michaela@zsmsvrbovec.cz::10cd7c53-0f81-4da0-9c8b-ef01a5b17cca" providerId="AD" clId="Web-{DF997F45-225C-815B-C16E-71F3BE16BF31}" dt="2024-04-22T10:46:35.948" v="142" actId="20577"/>
        <pc:sldMkLst>
          <pc:docMk/>
          <pc:sldMk cId="1629015033" sldId="294"/>
        </pc:sldMkLst>
        <pc:spChg chg="mod">
          <ac:chgData name="Michaela Dvořáková" userId="S::dvorakova.michaela@zsmsvrbovec.cz::10cd7c53-0f81-4da0-9c8b-ef01a5b17cca" providerId="AD" clId="Web-{DF997F45-225C-815B-C16E-71F3BE16BF31}" dt="2024-04-22T10:46:14.917" v="140" actId="14100"/>
          <ac:spMkLst>
            <pc:docMk/>
            <pc:sldMk cId="1629015033" sldId="294"/>
            <ac:spMk id="2" creationId="{DA38B83C-02D4-DEE9-2FE5-6F7FBE0DE7A3}"/>
          </ac:spMkLst>
        </pc:spChg>
        <pc:spChg chg="mod ord">
          <ac:chgData name="Michaela Dvořáková" userId="S::dvorakova.michaela@zsmsvrbovec.cz::10cd7c53-0f81-4da0-9c8b-ef01a5b17cca" providerId="AD" clId="Web-{DF997F45-225C-815B-C16E-71F3BE16BF31}" dt="2024-04-22T10:46:35.948" v="142" actId="20577"/>
          <ac:spMkLst>
            <pc:docMk/>
            <pc:sldMk cId="1629015033" sldId="294"/>
            <ac:spMk id="3" creationId="{359FF892-36A6-6F32-EFC0-813224590F01}"/>
          </ac:spMkLst>
        </pc:spChg>
        <pc:spChg chg="add">
          <ac:chgData name="Michaela Dvořáková" userId="S::dvorakova.michaela@zsmsvrbovec.cz::10cd7c53-0f81-4da0-9c8b-ef01a5b17cca" providerId="AD" clId="Web-{DF997F45-225C-815B-C16E-71F3BE16BF31}" dt="2024-04-22T10:35:18.269" v="95"/>
          <ac:spMkLst>
            <pc:docMk/>
            <pc:sldMk cId="1629015033" sldId="294"/>
            <ac:spMk id="6" creationId="{2A3E2477-CB24-4FE6-B9C0-F9800FF83EF6}"/>
          </ac:spMkLst>
        </pc:spChg>
        <pc:spChg chg="add">
          <ac:chgData name="Michaela Dvořáková" userId="S::dvorakova.michaela@zsmsvrbovec.cz::10cd7c53-0f81-4da0-9c8b-ef01a5b17cca" providerId="AD" clId="Web-{DF997F45-225C-815B-C16E-71F3BE16BF31}" dt="2024-04-22T10:35:18.269" v="95"/>
          <ac:spMkLst>
            <pc:docMk/>
            <pc:sldMk cId="1629015033" sldId="294"/>
            <ac:spMk id="7" creationId="{B965638C-2268-4A1B-96C3-95E79EF44B96}"/>
          </ac:spMkLst>
        </pc:spChg>
        <pc:spChg chg="add">
          <ac:chgData name="Michaela Dvořáková" userId="S::dvorakova.michaela@zsmsvrbovec.cz::10cd7c53-0f81-4da0-9c8b-ef01a5b17cca" providerId="AD" clId="Web-{DF997F45-225C-815B-C16E-71F3BE16BF31}" dt="2024-04-22T10:35:18.269" v="95"/>
          <ac:spMkLst>
            <pc:docMk/>
            <pc:sldMk cId="1629015033" sldId="294"/>
            <ac:spMk id="8" creationId="{97D0825D-5142-4F4A-A141-3CCD5E99CB4F}"/>
          </ac:spMkLst>
        </pc:spChg>
        <pc:spChg chg="add del">
          <ac:chgData name="Michaela Dvořáková" userId="S::dvorakova.michaela@zsmsvrbovec.cz::10cd7c53-0f81-4da0-9c8b-ef01a5b17cca" providerId="AD" clId="Web-{DF997F45-225C-815B-C16E-71F3BE16BF31}" dt="2024-04-22T10:34:57.082" v="90"/>
          <ac:spMkLst>
            <pc:docMk/>
            <pc:sldMk cId="1629015033" sldId="294"/>
            <ac:spMk id="9" creationId="{01D3B63D-97A2-43B6-B140-7FADB9C541CE}"/>
          </ac:spMkLst>
        </pc:spChg>
        <pc:spChg chg="add del">
          <ac:chgData name="Michaela Dvořáková" userId="S::dvorakova.michaela@zsmsvrbovec.cz::10cd7c53-0f81-4da0-9c8b-ef01a5b17cca" providerId="AD" clId="Web-{DF997F45-225C-815B-C16E-71F3BE16BF31}" dt="2024-04-22T10:34:57.082" v="90"/>
          <ac:spMkLst>
            <pc:docMk/>
            <pc:sldMk cId="1629015033" sldId="294"/>
            <ac:spMk id="11" creationId="{899AB3E9-A7F5-451B-8FC3-9BBE53056F35}"/>
          </ac:spMkLst>
        </pc:spChg>
        <pc:spChg chg="add del">
          <ac:chgData name="Michaela Dvořáková" userId="S::dvorakova.michaela@zsmsvrbovec.cz::10cd7c53-0f81-4da0-9c8b-ef01a5b17cca" providerId="AD" clId="Web-{DF997F45-225C-815B-C16E-71F3BE16BF31}" dt="2024-04-22T10:35:03.441" v="94"/>
          <ac:spMkLst>
            <pc:docMk/>
            <pc:sldMk cId="1629015033" sldId="294"/>
            <ac:spMk id="13" creationId="{5ED9E2D9-EE69-4775-8CE5-9EAC35AD2F2E}"/>
          </ac:spMkLst>
        </pc:spChg>
        <pc:spChg chg="add del">
          <ac:chgData name="Michaela Dvořáková" userId="S::dvorakova.michaela@zsmsvrbovec.cz::10cd7c53-0f81-4da0-9c8b-ef01a5b17cca" providerId="AD" clId="Web-{DF997F45-225C-815B-C16E-71F3BE16BF31}" dt="2024-04-22T10:35:03.441" v="94"/>
          <ac:spMkLst>
            <pc:docMk/>
            <pc:sldMk cId="1629015033" sldId="294"/>
            <ac:spMk id="14" creationId="{3D75B673-1FA7-415E-8B2E-7A0550C8BDDF}"/>
          </ac:spMkLst>
        </pc:spChg>
        <pc:picChg chg="add mod">
          <ac:chgData name="Michaela Dvořáková" userId="S::dvorakova.michaela@zsmsvrbovec.cz::10cd7c53-0f81-4da0-9c8b-ef01a5b17cca" providerId="AD" clId="Web-{DF997F45-225C-815B-C16E-71F3BE16BF31}" dt="2024-04-22T10:35:30.363" v="101" actId="1076"/>
          <ac:picMkLst>
            <pc:docMk/>
            <pc:sldMk cId="1629015033" sldId="294"/>
            <ac:picMk id="4" creationId="{12F9691D-7849-18E9-9852-0361CCFED5AB}"/>
          </ac:picMkLst>
        </pc:picChg>
      </pc:sldChg>
      <pc:sldChg chg="addSp delSp modSp new mod setBg">
        <pc:chgData name="Michaela Dvořáková" userId="S::dvorakova.michaela@zsmsvrbovec.cz::10cd7c53-0f81-4da0-9c8b-ef01a5b17cca" providerId="AD" clId="Web-{DF997F45-225C-815B-C16E-71F3BE16BF31}" dt="2024-04-22T10:36:04.535" v="106"/>
        <pc:sldMkLst>
          <pc:docMk/>
          <pc:sldMk cId="723136863" sldId="295"/>
        </pc:sldMkLst>
        <pc:spChg chg="del">
          <ac:chgData name="Michaela Dvořáková" userId="S::dvorakova.michaela@zsmsvrbovec.cz::10cd7c53-0f81-4da0-9c8b-ef01a5b17cca" providerId="AD" clId="Web-{DF997F45-225C-815B-C16E-71F3BE16BF31}" dt="2024-04-22T10:35:58.098" v="103"/>
          <ac:spMkLst>
            <pc:docMk/>
            <pc:sldMk cId="723136863" sldId="295"/>
            <ac:spMk id="2" creationId="{04BD0386-C925-5136-FD66-7C860D16EB9D}"/>
          </ac:spMkLst>
        </pc:spChg>
        <pc:spChg chg="del">
          <ac:chgData name="Michaela Dvořáková" userId="S::dvorakova.michaela@zsmsvrbovec.cz::10cd7c53-0f81-4da0-9c8b-ef01a5b17cca" providerId="AD" clId="Web-{DF997F45-225C-815B-C16E-71F3BE16BF31}" dt="2024-04-22T10:36:00.770" v="104"/>
          <ac:spMkLst>
            <pc:docMk/>
            <pc:sldMk cId="723136863" sldId="295"/>
            <ac:spMk id="3" creationId="{658750E0-1B24-4E84-C9F9-3C7B36A38A00}"/>
          </ac:spMkLst>
        </pc:spChg>
        <pc:spChg chg="add">
          <ac:chgData name="Michaela Dvořáková" userId="S::dvorakova.michaela@zsmsvrbovec.cz::10cd7c53-0f81-4da0-9c8b-ef01a5b17cca" providerId="AD" clId="Web-{DF997F45-225C-815B-C16E-71F3BE16BF31}" dt="2024-04-22T10:36:04.535" v="106"/>
          <ac:spMkLst>
            <pc:docMk/>
            <pc:sldMk cId="723136863" sldId="295"/>
            <ac:spMk id="9" creationId="{09646535-AEF6-4883-A4F9-EEC1F8B4319E}"/>
          </ac:spMkLst>
        </pc:spChg>
        <pc:spChg chg="add">
          <ac:chgData name="Michaela Dvořáková" userId="S::dvorakova.michaela@zsmsvrbovec.cz::10cd7c53-0f81-4da0-9c8b-ef01a5b17cca" providerId="AD" clId="Web-{DF997F45-225C-815B-C16E-71F3BE16BF31}" dt="2024-04-22T10:36:04.535" v="106"/>
          <ac:spMkLst>
            <pc:docMk/>
            <pc:sldMk cId="723136863" sldId="295"/>
            <ac:spMk id="11" creationId="{37D7CF97-C693-42F5-AFF2-9C4EBFE0E69A}"/>
          </ac:spMkLst>
        </pc:spChg>
        <pc:spChg chg="add">
          <ac:chgData name="Michaela Dvořáková" userId="S::dvorakova.michaela@zsmsvrbovec.cz::10cd7c53-0f81-4da0-9c8b-ef01a5b17cca" providerId="AD" clId="Web-{DF997F45-225C-815B-C16E-71F3BE16BF31}" dt="2024-04-22T10:36:04.535" v="106"/>
          <ac:spMkLst>
            <pc:docMk/>
            <pc:sldMk cId="723136863" sldId="295"/>
            <ac:spMk id="13" creationId="{477461D8-A691-44CC-94F5-FE4FCE899AE0}"/>
          </ac:spMkLst>
        </pc:spChg>
        <pc:picChg chg="add mod">
          <ac:chgData name="Michaela Dvořáková" userId="S::dvorakova.michaela@zsmsvrbovec.cz::10cd7c53-0f81-4da0-9c8b-ef01a5b17cca" providerId="AD" clId="Web-{DF997F45-225C-815B-C16E-71F3BE16BF31}" dt="2024-04-22T10:36:04.535" v="106"/>
          <ac:picMkLst>
            <pc:docMk/>
            <pc:sldMk cId="723136863" sldId="295"/>
            <ac:picMk id="4" creationId="{4EC30227-8ACB-7E9A-37CF-34BDDCD9877D}"/>
          </ac:picMkLst>
        </pc:picChg>
      </pc:sldChg>
      <pc:sldChg chg="addSp delSp modSp new mod setBg">
        <pc:chgData name="Michaela Dvořáková" userId="S::dvorakova.michaela@zsmsvrbovec.cz::10cd7c53-0f81-4da0-9c8b-ef01a5b17cca" providerId="AD" clId="Web-{DF997F45-225C-815B-C16E-71F3BE16BF31}" dt="2024-04-22T10:38:42.771" v="138" actId="20577"/>
        <pc:sldMkLst>
          <pc:docMk/>
          <pc:sldMk cId="934864349" sldId="296"/>
        </pc:sldMkLst>
        <pc:spChg chg="mod">
          <ac:chgData name="Michaela Dvořáková" userId="S::dvorakova.michaela@zsmsvrbovec.cz::10cd7c53-0f81-4da0-9c8b-ef01a5b17cca" providerId="AD" clId="Web-{DF997F45-225C-815B-C16E-71F3BE16BF31}" dt="2024-04-22T10:38:27.709" v="134" actId="1076"/>
          <ac:spMkLst>
            <pc:docMk/>
            <pc:sldMk cId="934864349" sldId="296"/>
            <ac:spMk id="2" creationId="{2FE0A135-DCA2-A2F6-E346-FEA8B503210A}"/>
          </ac:spMkLst>
        </pc:spChg>
        <pc:spChg chg="mod">
          <ac:chgData name="Michaela Dvořáková" userId="S::dvorakova.michaela@zsmsvrbovec.cz::10cd7c53-0f81-4da0-9c8b-ef01a5b17cca" providerId="AD" clId="Web-{DF997F45-225C-815B-C16E-71F3BE16BF31}" dt="2024-04-22T10:38:42.771" v="138" actId="20577"/>
          <ac:spMkLst>
            <pc:docMk/>
            <pc:sldMk cId="934864349" sldId="296"/>
            <ac:spMk id="3" creationId="{F087C393-67EC-4AF3-6BC1-EF6C6FACB366}"/>
          </ac:spMkLst>
        </pc:spChg>
        <pc:spChg chg="add del">
          <ac:chgData name="Michaela Dvořáková" userId="S::dvorakova.michaela@zsmsvrbovec.cz::10cd7c53-0f81-4da0-9c8b-ef01a5b17cca" providerId="AD" clId="Web-{DF997F45-225C-815B-C16E-71F3BE16BF31}" dt="2024-04-22T10:37:30.818" v="121"/>
          <ac:spMkLst>
            <pc:docMk/>
            <pc:sldMk cId="934864349" sldId="296"/>
            <ac:spMk id="8" creationId="{AFAE2A12-140C-4527-B721-72C1DD3FC66D}"/>
          </ac:spMkLst>
        </pc:spChg>
        <pc:spChg chg="add del">
          <ac:chgData name="Michaela Dvořáková" userId="S::dvorakova.michaela@zsmsvrbovec.cz::10cd7c53-0f81-4da0-9c8b-ef01a5b17cca" providerId="AD" clId="Web-{DF997F45-225C-815B-C16E-71F3BE16BF31}" dt="2024-04-22T10:37:22.364" v="118"/>
          <ac:spMkLst>
            <pc:docMk/>
            <pc:sldMk cId="934864349" sldId="296"/>
            <ac:spMk id="9" creationId="{B950CAB9-F0AE-414E-805C-776919054E49}"/>
          </ac:spMkLst>
        </pc:spChg>
        <pc:spChg chg="add del">
          <ac:chgData name="Michaela Dvořáková" userId="S::dvorakova.michaela@zsmsvrbovec.cz::10cd7c53-0f81-4da0-9c8b-ef01a5b17cca" providerId="AD" clId="Web-{DF997F45-225C-815B-C16E-71F3BE16BF31}" dt="2024-04-22T10:37:30.818" v="121"/>
          <ac:spMkLst>
            <pc:docMk/>
            <pc:sldMk cId="934864349" sldId="296"/>
            <ac:spMk id="10" creationId="{A5B43FC7-6A19-4DF3-8506-485B555007D9}"/>
          </ac:spMkLst>
        </pc:spChg>
        <pc:spChg chg="add del">
          <ac:chgData name="Michaela Dvořáková" userId="S::dvorakova.michaela@zsmsvrbovec.cz::10cd7c53-0f81-4da0-9c8b-ef01a5b17cca" providerId="AD" clId="Web-{DF997F45-225C-815B-C16E-71F3BE16BF31}" dt="2024-04-22T10:37:22.364" v="118"/>
          <ac:spMkLst>
            <pc:docMk/>
            <pc:sldMk cId="934864349" sldId="296"/>
            <ac:spMk id="11" creationId="{227C80BC-190C-4813-9BAE-C4B56C5C7E84}"/>
          </ac:spMkLst>
        </pc:spChg>
        <pc:spChg chg="add del">
          <ac:chgData name="Michaela Dvořáková" userId="S::dvorakova.michaela@zsmsvrbovec.cz::10cd7c53-0f81-4da0-9c8b-ef01a5b17cca" providerId="AD" clId="Web-{DF997F45-225C-815B-C16E-71F3BE16BF31}" dt="2024-04-22T10:37:30.818" v="121"/>
          <ac:spMkLst>
            <pc:docMk/>
            <pc:sldMk cId="934864349" sldId="296"/>
            <ac:spMk id="12" creationId="{7E689040-6301-4CD3-A20F-EA809EAD514F}"/>
          </ac:spMkLst>
        </pc:spChg>
        <pc:spChg chg="add del">
          <ac:chgData name="Michaela Dvořáková" userId="S::dvorakova.michaela@zsmsvrbovec.cz::10cd7c53-0f81-4da0-9c8b-ef01a5b17cca" providerId="AD" clId="Web-{DF997F45-225C-815B-C16E-71F3BE16BF31}" dt="2024-04-22T10:38:14.802" v="125"/>
          <ac:spMkLst>
            <pc:docMk/>
            <pc:sldMk cId="934864349" sldId="296"/>
            <ac:spMk id="17" creationId="{05D1035C-3BF0-4FE0-B3A3-1062F86009CA}"/>
          </ac:spMkLst>
        </pc:spChg>
        <pc:spChg chg="add del">
          <ac:chgData name="Michaela Dvořáková" userId="S::dvorakova.michaela@zsmsvrbovec.cz::10cd7c53-0f81-4da0-9c8b-ef01a5b17cca" providerId="AD" clId="Web-{DF997F45-225C-815B-C16E-71F3BE16BF31}" dt="2024-04-22T10:38:14.787" v="124"/>
          <ac:spMkLst>
            <pc:docMk/>
            <pc:sldMk cId="934864349" sldId="296"/>
            <ac:spMk id="22" creationId="{57FD0D75-1382-4CB8-BFB1-972F6DF554D3}"/>
          </ac:spMkLst>
        </pc:spChg>
        <pc:spChg chg="add del">
          <ac:chgData name="Michaela Dvořáková" userId="S::dvorakova.michaela@zsmsvrbovec.cz::10cd7c53-0f81-4da0-9c8b-ef01a5b17cca" providerId="AD" clId="Web-{DF997F45-225C-815B-C16E-71F3BE16BF31}" dt="2024-04-22T10:38:14.787" v="124"/>
          <ac:spMkLst>
            <pc:docMk/>
            <pc:sldMk cId="934864349" sldId="296"/>
            <ac:spMk id="24" creationId="{B45424FD-F6A1-4096-9DD4-4411854956E1}"/>
          </ac:spMkLst>
        </pc:spChg>
        <pc:spChg chg="add del">
          <ac:chgData name="Michaela Dvořáková" userId="S::dvorakova.michaela@zsmsvrbovec.cz::10cd7c53-0f81-4da0-9c8b-ef01a5b17cca" providerId="AD" clId="Web-{DF997F45-225C-815B-C16E-71F3BE16BF31}" dt="2024-04-22T10:38:14.787" v="124"/>
          <ac:spMkLst>
            <pc:docMk/>
            <pc:sldMk cId="934864349" sldId="296"/>
            <ac:spMk id="26" creationId="{D7E55FD5-B961-45FE-A940-4A462DE8CB4F}"/>
          </ac:spMkLst>
        </pc:spChg>
        <pc:spChg chg="add">
          <ac:chgData name="Michaela Dvořáková" userId="S::dvorakova.michaela@zsmsvrbovec.cz::10cd7c53-0f81-4da0-9c8b-ef01a5b17cca" providerId="AD" clId="Web-{DF997F45-225C-815B-C16E-71F3BE16BF31}" dt="2024-04-22T10:38:14.802" v="125"/>
          <ac:spMkLst>
            <pc:docMk/>
            <pc:sldMk cId="934864349" sldId="296"/>
            <ac:spMk id="28" creationId="{AC0C29A1-775B-480C-811E-D7C93B2C551F}"/>
          </ac:spMkLst>
        </pc:spChg>
        <pc:spChg chg="add">
          <ac:chgData name="Michaela Dvořáková" userId="S::dvorakova.michaela@zsmsvrbovec.cz::10cd7c53-0f81-4da0-9c8b-ef01a5b17cca" providerId="AD" clId="Web-{DF997F45-225C-815B-C16E-71F3BE16BF31}" dt="2024-04-22T10:38:14.802" v="125"/>
          <ac:spMkLst>
            <pc:docMk/>
            <pc:sldMk cId="934864349" sldId="296"/>
            <ac:spMk id="29" creationId="{8F12DE82-4110-4229-8285-ECA82E14ADA6}"/>
          </ac:spMkLst>
        </pc:spChg>
        <pc:picChg chg="add del mod">
          <ac:chgData name="Michaela Dvořáková" userId="S::dvorakova.michaela@zsmsvrbovec.cz::10cd7c53-0f81-4da0-9c8b-ef01a5b17cca" providerId="AD" clId="Web-{DF997F45-225C-815B-C16E-71F3BE16BF31}" dt="2024-04-22T10:37:02.192" v="116"/>
          <ac:picMkLst>
            <pc:docMk/>
            <pc:sldMk cId="934864349" sldId="296"/>
            <ac:picMk id="4" creationId="{30B56CE2-C4FA-6CF1-5F21-0F5633512D6A}"/>
          </ac:picMkLst>
        </pc:picChg>
        <pc:picChg chg="add del">
          <ac:chgData name="Michaela Dvořáková" userId="S::dvorakova.michaela@zsmsvrbovec.cz::10cd7c53-0f81-4da0-9c8b-ef01a5b17cca" providerId="AD" clId="Web-{DF997F45-225C-815B-C16E-71F3BE16BF31}" dt="2024-04-22T10:37:22.364" v="118"/>
          <ac:picMkLst>
            <pc:docMk/>
            <pc:sldMk cId="934864349" sldId="296"/>
            <ac:picMk id="5" creationId="{739ECC70-B4E3-7590-259C-652F6A0C09A5}"/>
          </ac:picMkLst>
        </pc:picChg>
        <pc:picChg chg="add mod">
          <ac:chgData name="Michaela Dvořáková" userId="S::dvorakova.michaela@zsmsvrbovec.cz::10cd7c53-0f81-4da0-9c8b-ef01a5b17cca" providerId="AD" clId="Web-{DF997F45-225C-815B-C16E-71F3BE16BF31}" dt="2024-04-22T10:38:36.115" v="136" actId="14100"/>
          <ac:picMkLst>
            <pc:docMk/>
            <pc:sldMk cId="934864349" sldId="296"/>
            <ac:picMk id="6" creationId="{E8F19405-5A30-B12B-B8C4-41147320D351}"/>
          </ac:picMkLst>
        </pc:picChg>
        <pc:picChg chg="add mod">
          <ac:chgData name="Michaela Dvořáková" userId="S::dvorakova.michaela@zsmsvrbovec.cz::10cd7c53-0f81-4da0-9c8b-ef01a5b17cca" providerId="AD" clId="Web-{DF997F45-225C-815B-C16E-71F3BE16BF31}" dt="2024-04-22T10:38:14.802" v="125"/>
          <ac:picMkLst>
            <pc:docMk/>
            <pc:sldMk cId="934864349" sldId="296"/>
            <ac:picMk id="7" creationId="{A429D6C2-EE1D-56FB-9C24-8EA77E649D9F}"/>
          </ac:picMkLst>
        </pc:picChg>
      </pc:sldChg>
      <pc:sldChg chg="modSp new">
        <pc:chgData name="Michaela Dvořáková" userId="S::dvorakova.michaela@zsmsvrbovec.cz::10cd7c53-0f81-4da0-9c8b-ef01a5b17cca" providerId="AD" clId="Web-{DF997F45-225C-815B-C16E-71F3BE16BF31}" dt="2024-04-22T10:54:15.672" v="153" actId="20577"/>
        <pc:sldMkLst>
          <pc:docMk/>
          <pc:sldMk cId="661050563" sldId="297"/>
        </pc:sldMkLst>
        <pc:spChg chg="mod">
          <ac:chgData name="Michaela Dvořáková" userId="S::dvorakova.michaela@zsmsvrbovec.cz::10cd7c53-0f81-4da0-9c8b-ef01a5b17cca" providerId="AD" clId="Web-{DF997F45-225C-815B-C16E-71F3BE16BF31}" dt="2024-04-22T10:47:05.605" v="145" actId="20577"/>
          <ac:spMkLst>
            <pc:docMk/>
            <pc:sldMk cId="661050563" sldId="297"/>
            <ac:spMk id="2" creationId="{44584780-810C-B03D-78E3-0EC0AC667CAC}"/>
          </ac:spMkLst>
        </pc:spChg>
        <pc:spChg chg="mod">
          <ac:chgData name="Michaela Dvořáková" userId="S::dvorakova.michaela@zsmsvrbovec.cz::10cd7c53-0f81-4da0-9c8b-ef01a5b17cca" providerId="AD" clId="Web-{DF997F45-225C-815B-C16E-71F3BE16BF31}" dt="2024-04-22T10:54:15.672" v="153" actId="20577"/>
          <ac:spMkLst>
            <pc:docMk/>
            <pc:sldMk cId="661050563" sldId="297"/>
            <ac:spMk id="3" creationId="{9728811F-F497-7BA8-E42E-A342459B068D}"/>
          </ac:spMkLst>
        </pc:spChg>
      </pc:sldChg>
      <pc:sldChg chg="addSp delSp modSp new mod setBg">
        <pc:chgData name="Michaela Dvořáková" userId="S::dvorakova.michaela@zsmsvrbovec.cz::10cd7c53-0f81-4da0-9c8b-ef01a5b17cca" providerId="AD" clId="Web-{DF997F45-225C-815B-C16E-71F3BE16BF31}" dt="2024-04-22T10:57:28.861" v="205"/>
        <pc:sldMkLst>
          <pc:docMk/>
          <pc:sldMk cId="3735337065" sldId="298"/>
        </pc:sldMkLst>
        <pc:spChg chg="del">
          <ac:chgData name="Michaela Dvořáková" userId="S::dvorakova.michaela@zsmsvrbovec.cz::10cd7c53-0f81-4da0-9c8b-ef01a5b17cca" providerId="AD" clId="Web-{DF997F45-225C-815B-C16E-71F3BE16BF31}" dt="2024-04-22T10:54:19.437" v="155"/>
          <ac:spMkLst>
            <pc:docMk/>
            <pc:sldMk cId="3735337065" sldId="298"/>
            <ac:spMk id="2" creationId="{122ED55E-C237-9BDD-24D2-5254F916C66B}"/>
          </ac:spMkLst>
        </pc:spChg>
        <pc:spChg chg="del">
          <ac:chgData name="Michaela Dvořáková" userId="S::dvorakova.michaela@zsmsvrbovec.cz::10cd7c53-0f81-4da0-9c8b-ef01a5b17cca" providerId="AD" clId="Web-{DF997F45-225C-815B-C16E-71F3BE16BF31}" dt="2024-04-22T10:54:21.078" v="156"/>
          <ac:spMkLst>
            <pc:docMk/>
            <pc:sldMk cId="3735337065" sldId="298"/>
            <ac:spMk id="3" creationId="{0CE26BFE-83A9-0BF0-94D6-D5AA44759EC3}"/>
          </ac:spMkLst>
        </pc:spChg>
        <pc:spChg chg="add mod">
          <ac:chgData name="Michaela Dvořáková" userId="S::dvorakova.michaela@zsmsvrbovec.cz::10cd7c53-0f81-4da0-9c8b-ef01a5b17cca" providerId="AD" clId="Web-{DF997F45-225C-815B-C16E-71F3BE16BF31}" dt="2024-04-22T10:57:28.861" v="205"/>
          <ac:spMkLst>
            <pc:docMk/>
            <pc:sldMk cId="3735337065" sldId="298"/>
            <ac:spMk id="6" creationId="{DE6E07F7-9BB1-BDFA-EF0C-4C1835B64A88}"/>
          </ac:spMkLst>
        </pc:spChg>
        <pc:spChg chg="add del mod">
          <ac:chgData name="Michaela Dvořáková" userId="S::dvorakova.michaela@zsmsvrbovec.cz::10cd7c53-0f81-4da0-9c8b-ef01a5b17cca" providerId="AD" clId="Web-{DF997F45-225C-815B-C16E-71F3BE16BF31}" dt="2024-04-22T10:56:17.079" v="185"/>
          <ac:spMkLst>
            <pc:docMk/>
            <pc:sldMk cId="3735337065" sldId="298"/>
            <ac:spMk id="7" creationId="{B29E6995-9D0C-26E5-CAF0-189963D65FB5}"/>
          </ac:spMkLst>
        </pc:spChg>
        <pc:spChg chg="add del">
          <ac:chgData name="Michaela Dvořáková" userId="S::dvorakova.michaela@zsmsvrbovec.cz::10cd7c53-0f81-4da0-9c8b-ef01a5b17cca" providerId="AD" clId="Web-{DF997F45-225C-815B-C16E-71F3BE16BF31}" dt="2024-04-22T10:56:43.298" v="195"/>
          <ac:spMkLst>
            <pc:docMk/>
            <pc:sldMk cId="3735337065" sldId="298"/>
            <ac:spMk id="8" creationId="{B29E6995-9D0C-26E5-CAF0-189963D65FB5}"/>
          </ac:spMkLst>
        </pc:spChg>
        <pc:spChg chg="add del">
          <ac:chgData name="Michaela Dvořáková" userId="S::dvorakova.michaela@zsmsvrbovec.cz::10cd7c53-0f81-4da0-9c8b-ef01a5b17cca" providerId="AD" clId="Web-{DF997F45-225C-815B-C16E-71F3BE16BF31}" dt="2024-04-22T10:57:28.861" v="205"/>
          <ac:spMkLst>
            <pc:docMk/>
            <pc:sldMk cId="3735337065" sldId="298"/>
            <ac:spMk id="11" creationId="{79D9F103-7A2C-4DEF-9BDD-E97BADDCE504}"/>
          </ac:spMkLst>
        </pc:spChg>
        <pc:spChg chg="add del">
          <ac:chgData name="Michaela Dvořáková" userId="S::dvorakova.michaela@zsmsvrbovec.cz::10cd7c53-0f81-4da0-9c8b-ef01a5b17cca" providerId="AD" clId="Web-{DF997F45-225C-815B-C16E-71F3BE16BF31}" dt="2024-04-22T10:57:28.861" v="205"/>
          <ac:spMkLst>
            <pc:docMk/>
            <pc:sldMk cId="3735337065" sldId="298"/>
            <ac:spMk id="13" creationId="{8D5E1A83-4C4B-4B83-92AB-289F0A8E311D}"/>
          </ac:spMkLst>
        </pc:spChg>
        <pc:spChg chg="add del">
          <ac:chgData name="Michaela Dvořáková" userId="S::dvorakova.michaela@zsmsvrbovec.cz::10cd7c53-0f81-4da0-9c8b-ef01a5b17cca" providerId="AD" clId="Web-{DF997F45-225C-815B-C16E-71F3BE16BF31}" dt="2024-04-22T10:57:28.861" v="205"/>
          <ac:spMkLst>
            <pc:docMk/>
            <pc:sldMk cId="3735337065" sldId="298"/>
            <ac:spMk id="15" creationId="{C27C1BEB-0B53-40C1-BFC6-737399705180}"/>
          </ac:spMkLst>
        </pc:spChg>
        <pc:spChg chg="add">
          <ac:chgData name="Michaela Dvořáková" userId="S::dvorakova.michaela@zsmsvrbovec.cz::10cd7c53-0f81-4da0-9c8b-ef01a5b17cca" providerId="AD" clId="Web-{DF997F45-225C-815B-C16E-71F3BE16BF31}" dt="2024-04-22T10:57:28.861" v="205"/>
          <ac:spMkLst>
            <pc:docMk/>
            <pc:sldMk cId="3735337065" sldId="298"/>
            <ac:spMk id="20" creationId="{09646535-AEF6-4883-A4F9-EEC1F8B4319E}"/>
          </ac:spMkLst>
        </pc:spChg>
        <pc:spChg chg="add">
          <ac:chgData name="Michaela Dvořáková" userId="S::dvorakova.michaela@zsmsvrbovec.cz::10cd7c53-0f81-4da0-9c8b-ef01a5b17cca" providerId="AD" clId="Web-{DF997F45-225C-815B-C16E-71F3BE16BF31}" dt="2024-04-22T10:57:28.861" v="205"/>
          <ac:spMkLst>
            <pc:docMk/>
            <pc:sldMk cId="3735337065" sldId="298"/>
            <ac:spMk id="22" creationId="{99D89EBB-72B3-43C9-BAA0-C3D3A97AD3AC}"/>
          </ac:spMkLst>
        </pc:spChg>
        <pc:spChg chg="add">
          <ac:chgData name="Michaela Dvořáková" userId="S::dvorakova.michaela@zsmsvrbovec.cz::10cd7c53-0f81-4da0-9c8b-ef01a5b17cca" providerId="AD" clId="Web-{DF997F45-225C-815B-C16E-71F3BE16BF31}" dt="2024-04-22T10:57:28.861" v="205"/>
          <ac:spMkLst>
            <pc:docMk/>
            <pc:sldMk cId="3735337065" sldId="298"/>
            <ac:spMk id="24" creationId="{5A6BA549-E7EA-4091-94B3-7B2B3044E387}"/>
          </ac:spMkLst>
        </pc:spChg>
        <pc:spChg chg="add">
          <ac:chgData name="Michaela Dvořáková" userId="S::dvorakova.michaela@zsmsvrbovec.cz::10cd7c53-0f81-4da0-9c8b-ef01a5b17cca" providerId="AD" clId="Web-{DF997F45-225C-815B-C16E-71F3BE16BF31}" dt="2024-04-22T10:57:28.861" v="205"/>
          <ac:spMkLst>
            <pc:docMk/>
            <pc:sldMk cId="3735337065" sldId="298"/>
            <ac:spMk id="36" creationId="{613F3963-915E-4812-8B39-BE6EA7CC82DA}"/>
          </ac:spMkLst>
        </pc:spChg>
        <pc:grpChg chg="add">
          <ac:chgData name="Michaela Dvořáková" userId="S::dvorakova.michaela@zsmsvrbovec.cz::10cd7c53-0f81-4da0-9c8b-ef01a5b17cca" providerId="AD" clId="Web-{DF997F45-225C-815B-C16E-71F3BE16BF31}" dt="2024-04-22T10:57:28.861" v="205"/>
          <ac:grpSpMkLst>
            <pc:docMk/>
            <pc:sldMk cId="3735337065" sldId="298"/>
            <ac:grpSpMk id="26" creationId="{C8F3AECA-1E28-4DB0-901D-747B827596E9}"/>
          </ac:grpSpMkLst>
        </pc:grpChg>
        <pc:grpChg chg="add">
          <ac:chgData name="Michaela Dvořáková" userId="S::dvorakova.michaela@zsmsvrbovec.cz::10cd7c53-0f81-4da0-9c8b-ef01a5b17cca" providerId="AD" clId="Web-{DF997F45-225C-815B-C16E-71F3BE16BF31}" dt="2024-04-22T10:57:28.861" v="205"/>
          <ac:grpSpMkLst>
            <pc:docMk/>
            <pc:sldMk cId="3735337065" sldId="298"/>
            <ac:grpSpMk id="31" creationId="{3214C51D-3B74-4CCB-82B8-A184460FCAA2}"/>
          </ac:grpSpMkLst>
        </pc:grpChg>
        <pc:picChg chg="add mod ord">
          <ac:chgData name="Michaela Dvořáková" userId="S::dvorakova.michaela@zsmsvrbovec.cz::10cd7c53-0f81-4da0-9c8b-ef01a5b17cca" providerId="AD" clId="Web-{DF997F45-225C-815B-C16E-71F3BE16BF31}" dt="2024-04-22T10:57:28.861" v="205"/>
          <ac:picMkLst>
            <pc:docMk/>
            <pc:sldMk cId="3735337065" sldId="298"/>
            <ac:picMk id="4" creationId="{45ECA3E0-4446-E775-D658-BD90143BDDF7}"/>
          </ac:picMkLst>
        </pc:picChg>
        <pc:picChg chg="add del mod">
          <ac:chgData name="Michaela Dvořáková" userId="S::dvorakova.michaela@zsmsvrbovec.cz::10cd7c53-0f81-4da0-9c8b-ef01a5b17cca" providerId="AD" clId="Web-{DF997F45-225C-815B-C16E-71F3BE16BF31}" dt="2024-04-22T10:56:30.892" v="191"/>
          <ac:picMkLst>
            <pc:docMk/>
            <pc:sldMk cId="3735337065" sldId="298"/>
            <ac:picMk id="5" creationId="{F4153A95-7075-FEA9-0324-51B33F15C52F}"/>
          </ac:picMkLst>
        </pc:picChg>
      </pc:sldChg>
      <pc:sldChg chg="addSp delSp modSp new mod setBg">
        <pc:chgData name="Michaela Dvořáková" userId="S::dvorakova.michaela@zsmsvrbovec.cz::10cd7c53-0f81-4da0-9c8b-ef01a5b17cca" providerId="AD" clId="Web-{DF997F45-225C-815B-C16E-71F3BE16BF31}" dt="2024-04-22T10:57:33.252" v="206"/>
        <pc:sldMkLst>
          <pc:docMk/>
          <pc:sldMk cId="3975838641" sldId="299"/>
        </pc:sldMkLst>
        <pc:spChg chg="mod">
          <ac:chgData name="Michaela Dvořáková" userId="S::dvorakova.michaela@zsmsvrbovec.cz::10cd7c53-0f81-4da0-9c8b-ef01a5b17cca" providerId="AD" clId="Web-{DF997F45-225C-815B-C16E-71F3BE16BF31}" dt="2024-04-22T10:57:33.252" v="206"/>
          <ac:spMkLst>
            <pc:docMk/>
            <pc:sldMk cId="3975838641" sldId="299"/>
            <ac:spMk id="2" creationId="{5948E753-E9F4-CD0C-A5FC-A95EF6148867}"/>
          </ac:spMkLst>
        </pc:spChg>
        <pc:spChg chg="del">
          <ac:chgData name="Michaela Dvořáková" userId="S::dvorakova.michaela@zsmsvrbovec.cz::10cd7c53-0f81-4da0-9c8b-ef01a5b17cca" providerId="AD" clId="Web-{DF997F45-225C-815B-C16E-71F3BE16BF31}" dt="2024-04-22T10:56:32.751" v="192"/>
          <ac:spMkLst>
            <pc:docMk/>
            <pc:sldMk cId="3975838641" sldId="299"/>
            <ac:spMk id="3" creationId="{D509A23B-5160-9D31-15D3-850584BD92F5}"/>
          </ac:spMkLst>
        </pc:spChg>
        <pc:spChg chg="add del">
          <ac:chgData name="Michaela Dvořáková" userId="S::dvorakova.michaela@zsmsvrbovec.cz::10cd7c53-0f81-4da0-9c8b-ef01a5b17cca" providerId="AD" clId="Web-{DF997F45-225C-815B-C16E-71F3BE16BF31}" dt="2024-04-22T10:56:21.642" v="187"/>
          <ac:spMkLst>
            <pc:docMk/>
            <pc:sldMk cId="3975838641" sldId="299"/>
            <ac:spMk id="4" creationId="{B29E6995-9D0C-26E5-CAF0-189963D65FB5}"/>
          </ac:spMkLst>
        </pc:spChg>
        <pc:spChg chg="add del">
          <ac:chgData name="Michaela Dvořáková" userId="S::dvorakova.michaela@zsmsvrbovec.cz::10cd7c53-0f81-4da0-9c8b-ef01a5b17cca" providerId="AD" clId="Web-{DF997F45-225C-815B-C16E-71F3BE16BF31}" dt="2024-04-22T10:57:21.330" v="203"/>
          <ac:spMkLst>
            <pc:docMk/>
            <pc:sldMk cId="3975838641" sldId="299"/>
            <ac:spMk id="10" creationId="{09646535-AEF6-4883-A4F9-EEC1F8B4319E}"/>
          </ac:spMkLst>
        </pc:spChg>
        <pc:spChg chg="add del">
          <ac:chgData name="Michaela Dvořáková" userId="S::dvorakova.michaela@zsmsvrbovec.cz::10cd7c53-0f81-4da0-9c8b-ef01a5b17cca" providerId="AD" clId="Web-{DF997F45-225C-815B-C16E-71F3BE16BF31}" dt="2024-04-22T10:57:21.330" v="203"/>
          <ac:spMkLst>
            <pc:docMk/>
            <pc:sldMk cId="3975838641" sldId="299"/>
            <ac:spMk id="12" creationId="{99D89EBB-72B3-43C9-BAA0-C3D3A97AD3AC}"/>
          </ac:spMkLst>
        </pc:spChg>
        <pc:spChg chg="add del">
          <ac:chgData name="Michaela Dvořáková" userId="S::dvorakova.michaela@zsmsvrbovec.cz::10cd7c53-0f81-4da0-9c8b-ef01a5b17cca" providerId="AD" clId="Web-{DF997F45-225C-815B-C16E-71F3BE16BF31}" dt="2024-04-22T10:57:21.330" v="203"/>
          <ac:spMkLst>
            <pc:docMk/>
            <pc:sldMk cId="3975838641" sldId="299"/>
            <ac:spMk id="14" creationId="{5A6BA549-E7EA-4091-94B3-7B2B3044E387}"/>
          </ac:spMkLst>
        </pc:spChg>
        <pc:spChg chg="add del">
          <ac:chgData name="Michaela Dvořáková" userId="S::dvorakova.michaela@zsmsvrbovec.cz::10cd7c53-0f81-4da0-9c8b-ef01a5b17cca" providerId="AD" clId="Web-{DF997F45-225C-815B-C16E-71F3BE16BF31}" dt="2024-04-22T10:57:21.330" v="203"/>
          <ac:spMkLst>
            <pc:docMk/>
            <pc:sldMk cId="3975838641" sldId="299"/>
            <ac:spMk id="26" creationId="{613F3963-915E-4812-8B39-BE6EA7CC82DA}"/>
          </ac:spMkLst>
        </pc:spChg>
        <pc:spChg chg="add del">
          <ac:chgData name="Michaela Dvořáková" userId="S::dvorakova.michaela@zsmsvrbovec.cz::10cd7c53-0f81-4da0-9c8b-ef01a5b17cca" providerId="AD" clId="Web-{DF997F45-225C-815B-C16E-71F3BE16BF31}" dt="2024-04-22T10:57:33.252" v="206"/>
          <ac:spMkLst>
            <pc:docMk/>
            <pc:sldMk cId="3975838641" sldId="299"/>
            <ac:spMk id="31" creationId="{09646535-AEF6-4883-A4F9-EEC1F8B4319E}"/>
          </ac:spMkLst>
        </pc:spChg>
        <pc:spChg chg="add del">
          <ac:chgData name="Michaela Dvořáková" userId="S::dvorakova.michaela@zsmsvrbovec.cz::10cd7c53-0f81-4da0-9c8b-ef01a5b17cca" providerId="AD" clId="Web-{DF997F45-225C-815B-C16E-71F3BE16BF31}" dt="2024-04-22T10:57:33.252" v="206"/>
          <ac:spMkLst>
            <pc:docMk/>
            <pc:sldMk cId="3975838641" sldId="299"/>
            <ac:spMk id="33" creationId="{AC5689C5-C365-4756-8748-420A638FDB70}"/>
          </ac:spMkLst>
        </pc:spChg>
        <pc:spChg chg="add del">
          <ac:chgData name="Michaela Dvořáková" userId="S::dvorakova.michaela@zsmsvrbovec.cz::10cd7c53-0f81-4da0-9c8b-ef01a5b17cca" providerId="AD" clId="Web-{DF997F45-225C-815B-C16E-71F3BE16BF31}" dt="2024-04-22T10:57:33.252" v="206"/>
          <ac:spMkLst>
            <pc:docMk/>
            <pc:sldMk cId="3975838641" sldId="299"/>
            <ac:spMk id="35" creationId="{D069FC84-C6C5-489C-A3A5-2AF7A7FA3FD9}"/>
          </ac:spMkLst>
        </pc:spChg>
        <pc:spChg chg="add del">
          <ac:chgData name="Michaela Dvořáková" userId="S::dvorakova.michaela@zsmsvrbovec.cz::10cd7c53-0f81-4da0-9c8b-ef01a5b17cca" providerId="AD" clId="Web-{DF997F45-225C-815B-C16E-71F3BE16BF31}" dt="2024-04-22T10:57:33.252" v="206"/>
          <ac:spMkLst>
            <pc:docMk/>
            <pc:sldMk cId="3975838641" sldId="299"/>
            <ac:spMk id="37" creationId="{4172FA92-6FD3-495F-95A0-4FD85861D89C}"/>
          </ac:spMkLst>
        </pc:spChg>
        <pc:spChg chg="add">
          <ac:chgData name="Michaela Dvořáková" userId="S::dvorakova.michaela@zsmsvrbovec.cz::10cd7c53-0f81-4da0-9c8b-ef01a5b17cca" providerId="AD" clId="Web-{DF997F45-225C-815B-C16E-71F3BE16BF31}" dt="2024-04-22T10:57:33.252" v="206"/>
          <ac:spMkLst>
            <pc:docMk/>
            <pc:sldMk cId="3975838641" sldId="299"/>
            <ac:spMk id="42" creationId="{09646535-AEF6-4883-A4F9-EEC1F8B4319E}"/>
          </ac:spMkLst>
        </pc:spChg>
        <pc:spChg chg="add">
          <ac:chgData name="Michaela Dvořáková" userId="S::dvorakova.michaela@zsmsvrbovec.cz::10cd7c53-0f81-4da0-9c8b-ef01a5b17cca" providerId="AD" clId="Web-{DF997F45-225C-815B-C16E-71F3BE16BF31}" dt="2024-04-22T10:57:33.252" v="206"/>
          <ac:spMkLst>
            <pc:docMk/>
            <pc:sldMk cId="3975838641" sldId="299"/>
            <ac:spMk id="44" creationId="{99D89EBB-72B3-43C9-BAA0-C3D3A97AD3AC}"/>
          </ac:spMkLst>
        </pc:spChg>
        <pc:spChg chg="add">
          <ac:chgData name="Michaela Dvořáková" userId="S::dvorakova.michaela@zsmsvrbovec.cz::10cd7c53-0f81-4da0-9c8b-ef01a5b17cca" providerId="AD" clId="Web-{DF997F45-225C-815B-C16E-71F3BE16BF31}" dt="2024-04-22T10:57:33.252" v="206"/>
          <ac:spMkLst>
            <pc:docMk/>
            <pc:sldMk cId="3975838641" sldId="299"/>
            <ac:spMk id="46" creationId="{5A6BA549-E7EA-4091-94B3-7B2B3044E387}"/>
          </ac:spMkLst>
        </pc:spChg>
        <pc:spChg chg="add">
          <ac:chgData name="Michaela Dvořáková" userId="S::dvorakova.michaela@zsmsvrbovec.cz::10cd7c53-0f81-4da0-9c8b-ef01a5b17cca" providerId="AD" clId="Web-{DF997F45-225C-815B-C16E-71F3BE16BF31}" dt="2024-04-22T10:57:33.252" v="206"/>
          <ac:spMkLst>
            <pc:docMk/>
            <pc:sldMk cId="3975838641" sldId="299"/>
            <ac:spMk id="58" creationId="{613F3963-915E-4812-8B39-BE6EA7CC82DA}"/>
          </ac:spMkLst>
        </pc:spChg>
        <pc:grpChg chg="add del">
          <ac:chgData name="Michaela Dvořáková" userId="S::dvorakova.michaela@zsmsvrbovec.cz::10cd7c53-0f81-4da0-9c8b-ef01a5b17cca" providerId="AD" clId="Web-{DF997F45-225C-815B-C16E-71F3BE16BF31}" dt="2024-04-22T10:57:21.330" v="203"/>
          <ac:grpSpMkLst>
            <pc:docMk/>
            <pc:sldMk cId="3975838641" sldId="299"/>
            <ac:grpSpMk id="16" creationId="{C8F3AECA-1E28-4DB0-901D-747B827596E9}"/>
          </ac:grpSpMkLst>
        </pc:grpChg>
        <pc:grpChg chg="add del">
          <ac:chgData name="Michaela Dvořáková" userId="S::dvorakova.michaela@zsmsvrbovec.cz::10cd7c53-0f81-4da0-9c8b-ef01a5b17cca" providerId="AD" clId="Web-{DF997F45-225C-815B-C16E-71F3BE16BF31}" dt="2024-04-22T10:57:21.330" v="203"/>
          <ac:grpSpMkLst>
            <pc:docMk/>
            <pc:sldMk cId="3975838641" sldId="299"/>
            <ac:grpSpMk id="21" creationId="{3214C51D-3B74-4CCB-82B8-A184460FCAA2}"/>
          </ac:grpSpMkLst>
        </pc:grpChg>
        <pc:grpChg chg="add">
          <ac:chgData name="Michaela Dvořáková" userId="S::dvorakova.michaela@zsmsvrbovec.cz::10cd7c53-0f81-4da0-9c8b-ef01a5b17cca" providerId="AD" clId="Web-{DF997F45-225C-815B-C16E-71F3BE16BF31}" dt="2024-04-22T10:57:33.252" v="206"/>
          <ac:grpSpMkLst>
            <pc:docMk/>
            <pc:sldMk cId="3975838641" sldId="299"/>
            <ac:grpSpMk id="48" creationId="{C8F3AECA-1E28-4DB0-901D-747B827596E9}"/>
          </ac:grpSpMkLst>
        </pc:grpChg>
        <pc:grpChg chg="add">
          <ac:chgData name="Michaela Dvořáková" userId="S::dvorakova.michaela@zsmsvrbovec.cz::10cd7c53-0f81-4da0-9c8b-ef01a5b17cca" providerId="AD" clId="Web-{DF997F45-225C-815B-C16E-71F3BE16BF31}" dt="2024-04-22T10:57:33.252" v="206"/>
          <ac:grpSpMkLst>
            <pc:docMk/>
            <pc:sldMk cId="3975838641" sldId="299"/>
            <ac:grpSpMk id="53" creationId="{3214C51D-3B74-4CCB-82B8-A184460FCAA2}"/>
          </ac:grpSpMkLst>
        </pc:grpChg>
        <pc:picChg chg="add mod">
          <ac:chgData name="Michaela Dvořáková" userId="S::dvorakova.michaela@zsmsvrbovec.cz::10cd7c53-0f81-4da0-9c8b-ef01a5b17cca" providerId="AD" clId="Web-{DF997F45-225C-815B-C16E-71F3BE16BF31}" dt="2024-04-22T10:57:33.252" v="206"/>
          <ac:picMkLst>
            <pc:docMk/>
            <pc:sldMk cId="3975838641" sldId="299"/>
            <ac:picMk id="5" creationId="{45F4BC1C-D512-EC54-2DBF-0D0B3CCB9B97}"/>
          </ac:picMkLst>
        </pc:picChg>
      </pc:sldChg>
    </pc:docChg>
  </pc:docChgLst>
  <pc:docChgLst>
    <pc:chgData name="Michaela Dvořáková" userId="S::dvorakova.michaela@zsmsvrbovec.cz::10cd7c53-0f81-4da0-9c8b-ef01a5b17cca" providerId="AD" clId="Web-{D5F1D2A3-E106-EB43-0EFE-DC3CBC212F45}"/>
    <pc:docChg chg="addSld modSld sldOrd">
      <pc:chgData name="Michaela Dvořáková" userId="S::dvorakova.michaela@zsmsvrbovec.cz::10cd7c53-0f81-4da0-9c8b-ef01a5b17cca" providerId="AD" clId="Web-{D5F1D2A3-E106-EB43-0EFE-DC3CBC212F45}" dt="2024-04-25T07:16:15.256" v="294" actId="20577"/>
      <pc:docMkLst>
        <pc:docMk/>
      </pc:docMkLst>
      <pc:sldChg chg="modSp">
        <pc:chgData name="Michaela Dvořáková" userId="S::dvorakova.michaela@zsmsvrbovec.cz::10cd7c53-0f81-4da0-9c8b-ef01a5b17cca" providerId="AD" clId="Web-{D5F1D2A3-E106-EB43-0EFE-DC3CBC212F45}" dt="2024-04-25T06:43:26.859" v="34"/>
        <pc:sldMkLst>
          <pc:docMk/>
          <pc:sldMk cId="2818768136" sldId="258"/>
        </pc:sldMkLst>
        <pc:spChg chg="mod">
          <ac:chgData name="Michaela Dvořáková" userId="S::dvorakova.michaela@zsmsvrbovec.cz::10cd7c53-0f81-4da0-9c8b-ef01a5b17cca" providerId="AD" clId="Web-{D5F1D2A3-E106-EB43-0EFE-DC3CBC212F45}" dt="2024-04-25T06:43:26.827" v="33"/>
          <ac:spMkLst>
            <pc:docMk/>
            <pc:sldMk cId="2818768136" sldId="258"/>
            <ac:spMk id="2" creationId="{B6DF869D-14C3-8C5A-69ED-5522F53DF6F4}"/>
          </ac:spMkLst>
        </pc:spChg>
        <pc:spChg chg="mod">
          <ac:chgData name="Michaela Dvořáková" userId="S::dvorakova.michaela@zsmsvrbovec.cz::10cd7c53-0f81-4da0-9c8b-ef01a5b17cca" providerId="AD" clId="Web-{D5F1D2A3-E106-EB43-0EFE-DC3CBC212F45}" dt="2024-04-25T06:43:26.859" v="34"/>
          <ac:spMkLst>
            <pc:docMk/>
            <pc:sldMk cId="2818768136" sldId="258"/>
            <ac:spMk id="3" creationId="{7137A718-3A9C-ADF8-8AAF-BABAC4896820}"/>
          </ac:spMkLst>
        </pc:spChg>
      </pc:sldChg>
      <pc:sldChg chg="modSp">
        <pc:chgData name="Michaela Dvořáková" userId="S::dvorakova.michaela@zsmsvrbovec.cz::10cd7c53-0f81-4da0-9c8b-ef01a5b17cca" providerId="AD" clId="Web-{D5F1D2A3-E106-EB43-0EFE-DC3CBC212F45}" dt="2024-04-25T06:43:15.890" v="31" actId="20577"/>
        <pc:sldMkLst>
          <pc:docMk/>
          <pc:sldMk cId="915423459" sldId="259"/>
        </pc:sldMkLst>
        <pc:spChg chg="mod">
          <ac:chgData name="Michaela Dvořáková" userId="S::dvorakova.michaela@zsmsvrbovec.cz::10cd7c53-0f81-4da0-9c8b-ef01a5b17cca" providerId="AD" clId="Web-{D5F1D2A3-E106-EB43-0EFE-DC3CBC212F45}" dt="2024-04-25T06:43:15.890" v="31" actId="20577"/>
          <ac:spMkLst>
            <pc:docMk/>
            <pc:sldMk cId="915423459" sldId="259"/>
            <ac:spMk id="3" creationId="{2CA4C9C9-F136-A615-A3EE-E38EC984E108}"/>
          </ac:spMkLst>
        </pc:spChg>
      </pc:sldChg>
      <pc:sldChg chg="modSp">
        <pc:chgData name="Michaela Dvořáková" userId="S::dvorakova.michaela@zsmsvrbovec.cz::10cd7c53-0f81-4da0-9c8b-ef01a5b17cca" providerId="AD" clId="Web-{D5F1D2A3-E106-EB43-0EFE-DC3CBC212F45}" dt="2024-04-25T06:43:18.546" v="32" actId="20577"/>
        <pc:sldMkLst>
          <pc:docMk/>
          <pc:sldMk cId="185511677" sldId="260"/>
        </pc:sldMkLst>
        <pc:spChg chg="mod">
          <ac:chgData name="Michaela Dvořáková" userId="S::dvorakova.michaela@zsmsvrbovec.cz::10cd7c53-0f81-4da0-9c8b-ef01a5b17cca" providerId="AD" clId="Web-{D5F1D2A3-E106-EB43-0EFE-DC3CBC212F45}" dt="2024-04-25T06:43:18.546" v="32" actId="20577"/>
          <ac:spMkLst>
            <pc:docMk/>
            <pc:sldMk cId="185511677" sldId="260"/>
            <ac:spMk id="3" creationId="{2F7BBFA4-5F77-A028-22F2-D3C53F20502A}"/>
          </ac:spMkLst>
        </pc:spChg>
      </pc:sldChg>
      <pc:sldChg chg="modSp">
        <pc:chgData name="Michaela Dvořáková" userId="S::dvorakova.michaela@zsmsvrbovec.cz::10cd7c53-0f81-4da0-9c8b-ef01a5b17cca" providerId="AD" clId="Web-{D5F1D2A3-E106-EB43-0EFE-DC3CBC212F45}" dt="2024-04-25T06:43:43.875" v="37" actId="20577"/>
        <pc:sldMkLst>
          <pc:docMk/>
          <pc:sldMk cId="2598556628" sldId="262"/>
        </pc:sldMkLst>
        <pc:spChg chg="mod">
          <ac:chgData name="Michaela Dvořáková" userId="S::dvorakova.michaela@zsmsvrbovec.cz::10cd7c53-0f81-4da0-9c8b-ef01a5b17cca" providerId="AD" clId="Web-{D5F1D2A3-E106-EB43-0EFE-DC3CBC212F45}" dt="2024-04-25T06:43:43.875" v="37" actId="20577"/>
          <ac:spMkLst>
            <pc:docMk/>
            <pc:sldMk cId="2598556628" sldId="262"/>
            <ac:spMk id="3" creationId="{049BC0A0-8EEA-AEC8-6780-D119F4719208}"/>
          </ac:spMkLst>
        </pc:spChg>
      </pc:sldChg>
      <pc:sldChg chg="modSp">
        <pc:chgData name="Michaela Dvořáková" userId="S::dvorakova.michaela@zsmsvrbovec.cz::10cd7c53-0f81-4da0-9c8b-ef01a5b17cca" providerId="AD" clId="Web-{D5F1D2A3-E106-EB43-0EFE-DC3CBC212F45}" dt="2024-04-25T06:43:49.547" v="38" actId="20577"/>
        <pc:sldMkLst>
          <pc:docMk/>
          <pc:sldMk cId="2283554181" sldId="263"/>
        </pc:sldMkLst>
        <pc:spChg chg="mod">
          <ac:chgData name="Michaela Dvořáková" userId="S::dvorakova.michaela@zsmsvrbovec.cz::10cd7c53-0f81-4da0-9c8b-ef01a5b17cca" providerId="AD" clId="Web-{D5F1D2A3-E106-EB43-0EFE-DC3CBC212F45}" dt="2024-04-25T06:43:49.547" v="38" actId="20577"/>
          <ac:spMkLst>
            <pc:docMk/>
            <pc:sldMk cId="2283554181" sldId="263"/>
            <ac:spMk id="3" creationId="{AF259B88-E93A-5FE5-4806-DA04284BD1FE}"/>
          </ac:spMkLst>
        </pc:spChg>
      </pc:sldChg>
      <pc:sldChg chg="modSp">
        <pc:chgData name="Michaela Dvořáková" userId="S::dvorakova.michaela@zsmsvrbovec.cz::10cd7c53-0f81-4da0-9c8b-ef01a5b17cca" providerId="AD" clId="Web-{D5F1D2A3-E106-EB43-0EFE-DC3CBC212F45}" dt="2024-04-25T06:43:33.671" v="35" actId="20577"/>
        <pc:sldMkLst>
          <pc:docMk/>
          <pc:sldMk cId="1422985030" sldId="266"/>
        </pc:sldMkLst>
        <pc:spChg chg="mod">
          <ac:chgData name="Michaela Dvořáková" userId="S::dvorakova.michaela@zsmsvrbovec.cz::10cd7c53-0f81-4da0-9c8b-ef01a5b17cca" providerId="AD" clId="Web-{D5F1D2A3-E106-EB43-0EFE-DC3CBC212F45}" dt="2024-04-25T06:43:33.671" v="35" actId="20577"/>
          <ac:spMkLst>
            <pc:docMk/>
            <pc:sldMk cId="1422985030" sldId="266"/>
            <ac:spMk id="3" creationId="{A2C591E2-DB59-4CB8-4E00-0E90CC402350}"/>
          </ac:spMkLst>
        </pc:spChg>
      </pc:sldChg>
      <pc:sldChg chg="modSp">
        <pc:chgData name="Michaela Dvořáková" userId="S::dvorakova.michaela@zsmsvrbovec.cz::10cd7c53-0f81-4da0-9c8b-ef01a5b17cca" providerId="AD" clId="Web-{D5F1D2A3-E106-EB43-0EFE-DC3CBC212F45}" dt="2024-04-25T06:43:38.359" v="36" actId="20577"/>
        <pc:sldMkLst>
          <pc:docMk/>
          <pc:sldMk cId="3619196548" sldId="268"/>
        </pc:sldMkLst>
        <pc:spChg chg="mod">
          <ac:chgData name="Michaela Dvořáková" userId="S::dvorakova.michaela@zsmsvrbovec.cz::10cd7c53-0f81-4da0-9c8b-ef01a5b17cca" providerId="AD" clId="Web-{D5F1D2A3-E106-EB43-0EFE-DC3CBC212F45}" dt="2024-04-25T06:43:38.359" v="36" actId="20577"/>
          <ac:spMkLst>
            <pc:docMk/>
            <pc:sldMk cId="3619196548" sldId="268"/>
            <ac:spMk id="3" creationId="{A41E277D-3BBB-A41C-7409-992ECA4ACE45}"/>
          </ac:spMkLst>
        </pc:spChg>
      </pc:sldChg>
      <pc:sldChg chg="modSp">
        <pc:chgData name="Michaela Dvořáková" userId="S::dvorakova.michaela@zsmsvrbovec.cz::10cd7c53-0f81-4da0-9c8b-ef01a5b17cca" providerId="AD" clId="Web-{D5F1D2A3-E106-EB43-0EFE-DC3CBC212F45}" dt="2024-04-25T06:41:13.807" v="7" actId="14100"/>
        <pc:sldMkLst>
          <pc:docMk/>
          <pc:sldMk cId="1231810018" sldId="269"/>
        </pc:sldMkLst>
        <pc:spChg chg="mod">
          <ac:chgData name="Michaela Dvořáková" userId="S::dvorakova.michaela@zsmsvrbovec.cz::10cd7c53-0f81-4da0-9c8b-ef01a5b17cca" providerId="AD" clId="Web-{D5F1D2A3-E106-EB43-0EFE-DC3CBC212F45}" dt="2024-04-25T06:41:13.807" v="7" actId="14100"/>
          <ac:spMkLst>
            <pc:docMk/>
            <pc:sldMk cId="1231810018" sldId="269"/>
            <ac:spMk id="3" creationId="{84178B53-8472-CAA6-05E8-1EA8E83D83C4}"/>
          </ac:spMkLst>
        </pc:spChg>
      </pc:sldChg>
      <pc:sldChg chg="modSp">
        <pc:chgData name="Michaela Dvořáková" userId="S::dvorakova.michaela@zsmsvrbovec.cz::10cd7c53-0f81-4da0-9c8b-ef01a5b17cca" providerId="AD" clId="Web-{D5F1D2A3-E106-EB43-0EFE-DC3CBC212F45}" dt="2024-04-25T06:43:09.717" v="29" actId="14100"/>
        <pc:sldMkLst>
          <pc:docMk/>
          <pc:sldMk cId="1720502311" sldId="270"/>
        </pc:sldMkLst>
        <pc:spChg chg="mod">
          <ac:chgData name="Michaela Dvořáková" userId="S::dvorakova.michaela@zsmsvrbovec.cz::10cd7c53-0f81-4da0-9c8b-ef01a5b17cca" providerId="AD" clId="Web-{D5F1D2A3-E106-EB43-0EFE-DC3CBC212F45}" dt="2024-04-25T06:43:09.717" v="29" actId="14100"/>
          <ac:spMkLst>
            <pc:docMk/>
            <pc:sldMk cId="1720502311" sldId="270"/>
            <ac:spMk id="3" creationId="{50FC23F0-7056-5063-9C15-7AC19BE6B98A}"/>
          </ac:spMkLst>
        </pc:spChg>
      </pc:sldChg>
      <pc:sldChg chg="modSp">
        <pc:chgData name="Michaela Dvořáková" userId="S::dvorakova.michaela@zsmsvrbovec.cz::10cd7c53-0f81-4da0-9c8b-ef01a5b17cca" providerId="AD" clId="Web-{D5F1D2A3-E106-EB43-0EFE-DC3CBC212F45}" dt="2024-04-25T06:43:57.266" v="40"/>
        <pc:sldMkLst>
          <pc:docMk/>
          <pc:sldMk cId="1633084381" sldId="275"/>
        </pc:sldMkLst>
        <pc:spChg chg="mod">
          <ac:chgData name="Michaela Dvořáková" userId="S::dvorakova.michaela@zsmsvrbovec.cz::10cd7c53-0f81-4da0-9c8b-ef01a5b17cca" providerId="AD" clId="Web-{D5F1D2A3-E106-EB43-0EFE-DC3CBC212F45}" dt="2024-04-25T06:43:57.235" v="39"/>
          <ac:spMkLst>
            <pc:docMk/>
            <pc:sldMk cId="1633084381" sldId="275"/>
            <ac:spMk id="2" creationId="{8C16CB82-2ACF-D04A-48B4-3290653682F5}"/>
          </ac:spMkLst>
        </pc:spChg>
        <pc:spChg chg="mod">
          <ac:chgData name="Michaela Dvořáková" userId="S::dvorakova.michaela@zsmsvrbovec.cz::10cd7c53-0f81-4da0-9c8b-ef01a5b17cca" providerId="AD" clId="Web-{D5F1D2A3-E106-EB43-0EFE-DC3CBC212F45}" dt="2024-04-25T06:43:57.266" v="40"/>
          <ac:spMkLst>
            <pc:docMk/>
            <pc:sldMk cId="1633084381" sldId="275"/>
            <ac:spMk id="3" creationId="{CD9AB469-967A-AB83-AF99-D0D698DE5F06}"/>
          </ac:spMkLst>
        </pc:spChg>
      </pc:sldChg>
      <pc:sldChg chg="modSp">
        <pc:chgData name="Michaela Dvořáková" userId="S::dvorakova.michaela@zsmsvrbovec.cz::10cd7c53-0f81-4da0-9c8b-ef01a5b17cca" providerId="AD" clId="Web-{D5F1D2A3-E106-EB43-0EFE-DC3CBC212F45}" dt="2024-04-25T06:44:01.485" v="41" actId="20577"/>
        <pc:sldMkLst>
          <pc:docMk/>
          <pc:sldMk cId="198554101" sldId="276"/>
        </pc:sldMkLst>
        <pc:spChg chg="mod">
          <ac:chgData name="Michaela Dvořáková" userId="S::dvorakova.michaela@zsmsvrbovec.cz::10cd7c53-0f81-4da0-9c8b-ef01a5b17cca" providerId="AD" clId="Web-{D5F1D2A3-E106-EB43-0EFE-DC3CBC212F45}" dt="2024-04-25T06:44:01.485" v="41" actId="20577"/>
          <ac:spMkLst>
            <pc:docMk/>
            <pc:sldMk cId="198554101" sldId="276"/>
            <ac:spMk id="3" creationId="{E7BE63DE-A951-118E-AB24-7DE1E20447DE}"/>
          </ac:spMkLst>
        </pc:spChg>
      </pc:sldChg>
      <pc:sldChg chg="modSp">
        <pc:chgData name="Michaela Dvořáková" userId="S::dvorakova.michaela@zsmsvrbovec.cz::10cd7c53-0f81-4da0-9c8b-ef01a5b17cca" providerId="AD" clId="Web-{D5F1D2A3-E106-EB43-0EFE-DC3CBC212F45}" dt="2024-04-25T06:44:18.845" v="50" actId="14100"/>
        <pc:sldMkLst>
          <pc:docMk/>
          <pc:sldMk cId="4015054622" sldId="277"/>
        </pc:sldMkLst>
        <pc:spChg chg="mod">
          <ac:chgData name="Michaela Dvořáková" userId="S::dvorakova.michaela@zsmsvrbovec.cz::10cd7c53-0f81-4da0-9c8b-ef01a5b17cca" providerId="AD" clId="Web-{D5F1D2A3-E106-EB43-0EFE-DC3CBC212F45}" dt="2024-04-25T06:44:18.845" v="50" actId="14100"/>
          <ac:spMkLst>
            <pc:docMk/>
            <pc:sldMk cId="4015054622" sldId="277"/>
            <ac:spMk id="3" creationId="{2967DB07-15D5-AC56-DB9F-2D4D98999344}"/>
          </ac:spMkLst>
        </pc:spChg>
      </pc:sldChg>
      <pc:sldChg chg="modSp">
        <pc:chgData name="Michaela Dvořáková" userId="S::dvorakova.michaela@zsmsvrbovec.cz::10cd7c53-0f81-4da0-9c8b-ef01a5b17cca" providerId="AD" clId="Web-{D5F1D2A3-E106-EB43-0EFE-DC3CBC212F45}" dt="2024-04-25T06:44:28.751" v="53" actId="20577"/>
        <pc:sldMkLst>
          <pc:docMk/>
          <pc:sldMk cId="922275683" sldId="278"/>
        </pc:sldMkLst>
        <pc:spChg chg="mod">
          <ac:chgData name="Michaela Dvořáková" userId="S::dvorakova.michaela@zsmsvrbovec.cz::10cd7c53-0f81-4da0-9c8b-ef01a5b17cca" providerId="AD" clId="Web-{D5F1D2A3-E106-EB43-0EFE-DC3CBC212F45}" dt="2024-04-25T06:44:28.751" v="53" actId="20577"/>
          <ac:spMkLst>
            <pc:docMk/>
            <pc:sldMk cId="922275683" sldId="278"/>
            <ac:spMk id="3" creationId="{9F5E735D-884C-CD3F-AD98-D64545426FA2}"/>
          </ac:spMkLst>
        </pc:spChg>
      </pc:sldChg>
      <pc:sldChg chg="modSp">
        <pc:chgData name="Michaela Dvořáková" userId="S::dvorakova.michaela@zsmsvrbovec.cz::10cd7c53-0f81-4da0-9c8b-ef01a5b17cca" providerId="AD" clId="Web-{D5F1D2A3-E106-EB43-0EFE-DC3CBC212F45}" dt="2024-04-25T06:44:37.799" v="55" actId="20577"/>
        <pc:sldMkLst>
          <pc:docMk/>
          <pc:sldMk cId="4052980111" sldId="280"/>
        </pc:sldMkLst>
        <pc:spChg chg="mod">
          <ac:chgData name="Michaela Dvořáková" userId="S::dvorakova.michaela@zsmsvrbovec.cz::10cd7c53-0f81-4da0-9c8b-ef01a5b17cca" providerId="AD" clId="Web-{D5F1D2A3-E106-EB43-0EFE-DC3CBC212F45}" dt="2024-04-25T06:44:37.799" v="55" actId="20577"/>
          <ac:spMkLst>
            <pc:docMk/>
            <pc:sldMk cId="4052980111" sldId="280"/>
            <ac:spMk id="3" creationId="{3CE67557-D4C2-DC37-6DE7-2939ADF4D6C1}"/>
          </ac:spMkLst>
        </pc:spChg>
      </pc:sldChg>
      <pc:sldChg chg="modSp">
        <pc:chgData name="Michaela Dvořáková" userId="S::dvorakova.michaela@zsmsvrbovec.cz::10cd7c53-0f81-4da0-9c8b-ef01a5b17cca" providerId="AD" clId="Web-{D5F1D2A3-E106-EB43-0EFE-DC3CBC212F45}" dt="2024-04-25T07:16:10.849" v="293" actId="20577"/>
        <pc:sldMkLst>
          <pc:docMk/>
          <pc:sldMk cId="169775865" sldId="284"/>
        </pc:sldMkLst>
        <pc:spChg chg="mod">
          <ac:chgData name="Michaela Dvořáková" userId="S::dvorakova.michaela@zsmsvrbovec.cz::10cd7c53-0f81-4da0-9c8b-ef01a5b17cca" providerId="AD" clId="Web-{D5F1D2A3-E106-EB43-0EFE-DC3CBC212F45}" dt="2024-04-25T07:16:10.849" v="293" actId="20577"/>
          <ac:spMkLst>
            <pc:docMk/>
            <pc:sldMk cId="169775865" sldId="284"/>
            <ac:spMk id="3" creationId="{B301ACAE-B57B-FD1A-FFCD-2BA1E8F1F8C4}"/>
          </ac:spMkLst>
        </pc:spChg>
      </pc:sldChg>
      <pc:sldChg chg="modSp">
        <pc:chgData name="Michaela Dvořáková" userId="S::dvorakova.michaela@zsmsvrbovec.cz::10cd7c53-0f81-4da0-9c8b-ef01a5b17cca" providerId="AD" clId="Web-{D5F1D2A3-E106-EB43-0EFE-DC3CBC212F45}" dt="2024-04-25T07:16:15.256" v="294" actId="20577"/>
        <pc:sldMkLst>
          <pc:docMk/>
          <pc:sldMk cId="122368099" sldId="286"/>
        </pc:sldMkLst>
        <pc:spChg chg="mod">
          <ac:chgData name="Michaela Dvořáková" userId="S::dvorakova.michaela@zsmsvrbovec.cz::10cd7c53-0f81-4da0-9c8b-ef01a5b17cca" providerId="AD" clId="Web-{D5F1D2A3-E106-EB43-0EFE-DC3CBC212F45}" dt="2024-04-25T07:16:15.256" v="294" actId="20577"/>
          <ac:spMkLst>
            <pc:docMk/>
            <pc:sldMk cId="122368099" sldId="286"/>
            <ac:spMk id="3" creationId="{9E39C177-C6B8-547F-745E-01AE4A41165C}"/>
          </ac:spMkLst>
        </pc:spChg>
      </pc:sldChg>
      <pc:sldChg chg="modSp">
        <pc:chgData name="Michaela Dvořáková" userId="S::dvorakova.michaela@zsmsvrbovec.cz::10cd7c53-0f81-4da0-9c8b-ef01a5b17cca" providerId="AD" clId="Web-{D5F1D2A3-E106-EB43-0EFE-DC3CBC212F45}" dt="2024-04-25T06:44:45.502" v="56" actId="20577"/>
        <pc:sldMkLst>
          <pc:docMk/>
          <pc:sldMk cId="1899319898" sldId="287"/>
        </pc:sldMkLst>
        <pc:spChg chg="mod">
          <ac:chgData name="Michaela Dvořáková" userId="S::dvorakova.michaela@zsmsvrbovec.cz::10cd7c53-0f81-4da0-9c8b-ef01a5b17cca" providerId="AD" clId="Web-{D5F1D2A3-E106-EB43-0EFE-DC3CBC212F45}" dt="2024-04-25T06:44:45.502" v="56" actId="20577"/>
          <ac:spMkLst>
            <pc:docMk/>
            <pc:sldMk cId="1899319898" sldId="287"/>
            <ac:spMk id="3" creationId="{D5A019C5-2010-4D3C-FC80-9F1E56AC89EA}"/>
          </ac:spMkLst>
        </pc:spChg>
      </pc:sldChg>
      <pc:sldChg chg="modSp">
        <pc:chgData name="Michaela Dvořáková" userId="S::dvorakova.michaela@zsmsvrbovec.cz::10cd7c53-0f81-4da0-9c8b-ef01a5b17cca" providerId="AD" clId="Web-{D5F1D2A3-E106-EB43-0EFE-DC3CBC212F45}" dt="2024-04-25T06:42:12.762" v="20" actId="20577"/>
        <pc:sldMkLst>
          <pc:docMk/>
          <pc:sldMk cId="1518086018" sldId="289"/>
        </pc:sldMkLst>
        <pc:spChg chg="mod">
          <ac:chgData name="Michaela Dvořáková" userId="S::dvorakova.michaela@zsmsvrbovec.cz::10cd7c53-0f81-4da0-9c8b-ef01a5b17cca" providerId="AD" clId="Web-{D5F1D2A3-E106-EB43-0EFE-DC3CBC212F45}" dt="2024-04-25T06:41:40.230" v="12" actId="14100"/>
          <ac:spMkLst>
            <pc:docMk/>
            <pc:sldMk cId="1518086018" sldId="289"/>
            <ac:spMk id="2" creationId="{6BBBBE00-E7D1-24E5-F499-6025103190E0}"/>
          </ac:spMkLst>
        </pc:spChg>
        <pc:spChg chg="mod">
          <ac:chgData name="Michaela Dvořáková" userId="S::dvorakova.michaela@zsmsvrbovec.cz::10cd7c53-0f81-4da0-9c8b-ef01a5b17cca" providerId="AD" clId="Web-{D5F1D2A3-E106-EB43-0EFE-DC3CBC212F45}" dt="2024-04-25T06:42:12.762" v="20" actId="20577"/>
          <ac:spMkLst>
            <pc:docMk/>
            <pc:sldMk cId="1518086018" sldId="289"/>
            <ac:spMk id="3" creationId="{5017A25F-B7FB-0AD0-9605-5FFB2EE78A96}"/>
          </ac:spMkLst>
        </pc:spChg>
      </pc:sldChg>
      <pc:sldChg chg="modSp">
        <pc:chgData name="Michaela Dvořáková" userId="S::dvorakova.michaela@zsmsvrbovec.cz::10cd7c53-0f81-4da0-9c8b-ef01a5b17cca" providerId="AD" clId="Web-{D5F1D2A3-E106-EB43-0EFE-DC3CBC212F45}" dt="2024-04-25T06:45:19.472" v="67" actId="14100"/>
        <pc:sldMkLst>
          <pc:docMk/>
          <pc:sldMk cId="357923721" sldId="290"/>
        </pc:sldMkLst>
        <pc:spChg chg="mod">
          <ac:chgData name="Michaela Dvořáková" userId="S::dvorakova.michaela@zsmsvrbovec.cz::10cd7c53-0f81-4da0-9c8b-ef01a5b17cca" providerId="AD" clId="Web-{D5F1D2A3-E106-EB43-0EFE-DC3CBC212F45}" dt="2024-04-25T06:45:15.550" v="66" actId="14100"/>
          <ac:spMkLst>
            <pc:docMk/>
            <pc:sldMk cId="357923721" sldId="290"/>
            <ac:spMk id="2" creationId="{289D7E8E-D99E-60F1-B017-64577E2415EA}"/>
          </ac:spMkLst>
        </pc:spChg>
        <pc:spChg chg="mod">
          <ac:chgData name="Michaela Dvořáková" userId="S::dvorakova.michaela@zsmsvrbovec.cz::10cd7c53-0f81-4da0-9c8b-ef01a5b17cca" providerId="AD" clId="Web-{D5F1D2A3-E106-EB43-0EFE-DC3CBC212F45}" dt="2024-04-25T06:45:19.472" v="67" actId="14100"/>
          <ac:spMkLst>
            <pc:docMk/>
            <pc:sldMk cId="357923721" sldId="290"/>
            <ac:spMk id="3" creationId="{B73C7396-65B8-7754-F954-BAD1DF27B3A3}"/>
          </ac:spMkLst>
        </pc:spChg>
      </pc:sldChg>
      <pc:sldChg chg="modSp">
        <pc:chgData name="Michaela Dvořáková" userId="S::dvorakova.michaela@zsmsvrbovec.cz::10cd7c53-0f81-4da0-9c8b-ef01a5b17cca" providerId="AD" clId="Web-{D5F1D2A3-E106-EB43-0EFE-DC3CBC212F45}" dt="2024-04-25T06:45:36.832" v="70" actId="14100"/>
        <pc:sldMkLst>
          <pc:docMk/>
          <pc:sldMk cId="2785374507" sldId="291"/>
        </pc:sldMkLst>
        <pc:spChg chg="mod">
          <ac:chgData name="Michaela Dvořáková" userId="S::dvorakova.michaela@zsmsvrbovec.cz::10cd7c53-0f81-4da0-9c8b-ef01a5b17cca" providerId="AD" clId="Web-{D5F1D2A3-E106-EB43-0EFE-DC3CBC212F45}" dt="2024-04-25T06:45:32.160" v="68" actId="14100"/>
          <ac:spMkLst>
            <pc:docMk/>
            <pc:sldMk cId="2785374507" sldId="291"/>
            <ac:spMk id="2" creationId="{4CE06008-8171-77B6-2A0A-FC91CF18B5AF}"/>
          </ac:spMkLst>
        </pc:spChg>
        <pc:spChg chg="mod">
          <ac:chgData name="Michaela Dvořáková" userId="S::dvorakova.michaela@zsmsvrbovec.cz::10cd7c53-0f81-4da0-9c8b-ef01a5b17cca" providerId="AD" clId="Web-{D5F1D2A3-E106-EB43-0EFE-DC3CBC212F45}" dt="2024-04-25T06:45:36.832" v="70" actId="14100"/>
          <ac:spMkLst>
            <pc:docMk/>
            <pc:sldMk cId="2785374507" sldId="291"/>
            <ac:spMk id="3" creationId="{143A1391-AE0F-0459-B719-4FC71B047827}"/>
          </ac:spMkLst>
        </pc:spChg>
      </pc:sldChg>
      <pc:sldChg chg="modSp">
        <pc:chgData name="Michaela Dvořáková" userId="S::dvorakova.michaela@zsmsvrbovec.cz::10cd7c53-0f81-4da0-9c8b-ef01a5b17cca" providerId="AD" clId="Web-{D5F1D2A3-E106-EB43-0EFE-DC3CBC212F45}" dt="2024-04-25T06:42:36.544" v="24" actId="14100"/>
        <pc:sldMkLst>
          <pc:docMk/>
          <pc:sldMk cId="2440831890" sldId="292"/>
        </pc:sldMkLst>
        <pc:spChg chg="mod">
          <ac:chgData name="Michaela Dvořáková" userId="S::dvorakova.michaela@zsmsvrbovec.cz::10cd7c53-0f81-4da0-9c8b-ef01a5b17cca" providerId="AD" clId="Web-{D5F1D2A3-E106-EB43-0EFE-DC3CBC212F45}" dt="2024-04-25T06:42:36.544" v="24" actId="14100"/>
          <ac:spMkLst>
            <pc:docMk/>
            <pc:sldMk cId="2440831890" sldId="292"/>
            <ac:spMk id="3" creationId="{FC21AC3B-4F53-4263-175C-D29EF75A67B5}"/>
          </ac:spMkLst>
        </pc:spChg>
        <pc:picChg chg="mod">
          <ac:chgData name="Michaela Dvořáková" userId="S::dvorakova.michaela@zsmsvrbovec.cz::10cd7c53-0f81-4da0-9c8b-ef01a5b17cca" providerId="AD" clId="Web-{D5F1D2A3-E106-EB43-0EFE-DC3CBC212F45}" dt="2024-04-25T06:42:31.060" v="23" actId="1076"/>
          <ac:picMkLst>
            <pc:docMk/>
            <pc:sldMk cId="2440831890" sldId="292"/>
            <ac:picMk id="4" creationId="{452AFAD9-1F7E-2001-A32D-3BB4DED28924}"/>
          </ac:picMkLst>
        </pc:picChg>
      </pc:sldChg>
      <pc:sldChg chg="modSp">
        <pc:chgData name="Michaela Dvořáková" userId="S::dvorakova.michaela@zsmsvrbovec.cz::10cd7c53-0f81-4da0-9c8b-ef01a5b17cca" providerId="AD" clId="Web-{D5F1D2A3-E106-EB43-0EFE-DC3CBC212F45}" dt="2024-04-25T06:45:43.207" v="71" actId="14100"/>
        <pc:sldMkLst>
          <pc:docMk/>
          <pc:sldMk cId="1978661422" sldId="293"/>
        </pc:sldMkLst>
        <pc:spChg chg="mod">
          <ac:chgData name="Michaela Dvořáková" userId="S::dvorakova.michaela@zsmsvrbovec.cz::10cd7c53-0f81-4da0-9c8b-ef01a5b17cca" providerId="AD" clId="Web-{D5F1D2A3-E106-EB43-0EFE-DC3CBC212F45}" dt="2024-04-25T06:45:43.207" v="71" actId="14100"/>
          <ac:spMkLst>
            <pc:docMk/>
            <pc:sldMk cId="1978661422" sldId="293"/>
            <ac:spMk id="3" creationId="{89BF2EF2-6378-9D5E-6AE5-4F4F0DFCE7EC}"/>
          </ac:spMkLst>
        </pc:spChg>
      </pc:sldChg>
      <pc:sldChg chg="addSp delSp modSp">
        <pc:chgData name="Michaela Dvořáková" userId="S::dvorakova.michaela@zsmsvrbovec.cz::10cd7c53-0f81-4da0-9c8b-ef01a5b17cca" providerId="AD" clId="Web-{D5F1D2A3-E106-EB43-0EFE-DC3CBC212F45}" dt="2024-04-25T06:46:39.506" v="78"/>
        <pc:sldMkLst>
          <pc:docMk/>
          <pc:sldMk cId="1629015033" sldId="294"/>
        </pc:sldMkLst>
        <pc:spChg chg="add del mod">
          <ac:chgData name="Michaela Dvořáková" userId="S::dvorakova.michaela@zsmsvrbovec.cz::10cd7c53-0f81-4da0-9c8b-ef01a5b17cca" providerId="AD" clId="Web-{D5F1D2A3-E106-EB43-0EFE-DC3CBC212F45}" dt="2024-04-25T06:46:39.506" v="78"/>
          <ac:spMkLst>
            <pc:docMk/>
            <pc:sldMk cId="1629015033" sldId="294"/>
            <ac:spMk id="3" creationId="{359FF892-36A6-6F32-EFC0-813224590F01}"/>
          </ac:spMkLst>
        </pc:spChg>
        <pc:graphicFrameChg chg="add del">
          <ac:chgData name="Michaela Dvořáková" userId="S::dvorakova.michaela@zsmsvrbovec.cz::10cd7c53-0f81-4da0-9c8b-ef01a5b17cca" providerId="AD" clId="Web-{D5F1D2A3-E106-EB43-0EFE-DC3CBC212F45}" dt="2024-04-25T06:46:39.506" v="78"/>
          <ac:graphicFrameMkLst>
            <pc:docMk/>
            <pc:sldMk cId="1629015033" sldId="294"/>
            <ac:graphicFrameMk id="10" creationId="{AC82E231-55FA-1FE7-E427-4332A4BB2F4D}"/>
          </ac:graphicFrameMkLst>
        </pc:graphicFrameChg>
      </pc:sldChg>
      <pc:sldChg chg="addSp delSp modSp">
        <pc:chgData name="Michaela Dvořáková" userId="S::dvorakova.michaela@zsmsvrbovec.cz::10cd7c53-0f81-4da0-9c8b-ef01a5b17cca" providerId="AD" clId="Web-{D5F1D2A3-E106-EB43-0EFE-DC3CBC212F45}" dt="2024-04-25T06:48:06.712" v="103" actId="20577"/>
        <pc:sldMkLst>
          <pc:docMk/>
          <pc:sldMk cId="934864349" sldId="296"/>
        </pc:sldMkLst>
        <pc:spChg chg="mod ord">
          <ac:chgData name="Michaela Dvořáková" userId="S::dvorakova.michaela@zsmsvrbovec.cz::10cd7c53-0f81-4da0-9c8b-ef01a5b17cca" providerId="AD" clId="Web-{D5F1D2A3-E106-EB43-0EFE-DC3CBC212F45}" dt="2024-04-25T06:47:36.383" v="87"/>
          <ac:spMkLst>
            <pc:docMk/>
            <pc:sldMk cId="934864349" sldId="296"/>
            <ac:spMk id="2" creationId="{2FE0A135-DCA2-A2F6-E346-FEA8B503210A}"/>
          </ac:spMkLst>
        </pc:spChg>
        <pc:spChg chg="mod ord">
          <ac:chgData name="Michaela Dvořáková" userId="S::dvorakova.michaela@zsmsvrbovec.cz::10cd7c53-0f81-4da0-9c8b-ef01a5b17cca" providerId="AD" clId="Web-{D5F1D2A3-E106-EB43-0EFE-DC3CBC212F45}" dt="2024-04-25T06:48:06.712" v="103" actId="20577"/>
          <ac:spMkLst>
            <pc:docMk/>
            <pc:sldMk cId="934864349" sldId="296"/>
            <ac:spMk id="3" creationId="{F087C393-67EC-4AF3-6BC1-EF6C6FACB366}"/>
          </ac:spMkLst>
        </pc:spChg>
        <pc:spChg chg="del">
          <ac:chgData name="Michaela Dvořáková" userId="S::dvorakova.michaela@zsmsvrbovec.cz::10cd7c53-0f81-4da0-9c8b-ef01a5b17cca" providerId="AD" clId="Web-{D5F1D2A3-E106-EB43-0EFE-DC3CBC212F45}" dt="2024-04-25T06:47:14.085" v="82"/>
          <ac:spMkLst>
            <pc:docMk/>
            <pc:sldMk cId="934864349" sldId="296"/>
            <ac:spMk id="28" creationId="{AC0C29A1-775B-480C-811E-D7C93B2C551F}"/>
          </ac:spMkLst>
        </pc:spChg>
        <pc:spChg chg="del">
          <ac:chgData name="Michaela Dvořáková" userId="S::dvorakova.michaela@zsmsvrbovec.cz::10cd7c53-0f81-4da0-9c8b-ef01a5b17cca" providerId="AD" clId="Web-{D5F1D2A3-E106-EB43-0EFE-DC3CBC212F45}" dt="2024-04-25T06:47:14.085" v="82"/>
          <ac:spMkLst>
            <pc:docMk/>
            <pc:sldMk cId="934864349" sldId="296"/>
            <ac:spMk id="29" creationId="{8F12DE82-4110-4229-8285-ECA82E14ADA6}"/>
          </ac:spMkLst>
        </pc:spChg>
        <pc:spChg chg="add del">
          <ac:chgData name="Michaela Dvořáková" userId="S::dvorakova.michaela@zsmsvrbovec.cz::10cd7c53-0f81-4da0-9c8b-ef01a5b17cca" providerId="AD" clId="Web-{D5F1D2A3-E106-EB43-0EFE-DC3CBC212F45}" dt="2024-04-25T06:47:36.383" v="87"/>
          <ac:spMkLst>
            <pc:docMk/>
            <pc:sldMk cId="934864349" sldId="296"/>
            <ac:spMk id="34" creationId="{FAD20DD8-226D-4D62-BAB2-1EAF04DE1686}"/>
          </ac:spMkLst>
        </pc:spChg>
        <pc:spChg chg="add del">
          <ac:chgData name="Michaela Dvořáková" userId="S::dvorakova.michaela@zsmsvrbovec.cz::10cd7c53-0f81-4da0-9c8b-ef01a5b17cca" providerId="AD" clId="Web-{D5F1D2A3-E106-EB43-0EFE-DC3CBC212F45}" dt="2024-04-25T06:47:36.383" v="87"/>
          <ac:spMkLst>
            <pc:docMk/>
            <pc:sldMk cId="934864349" sldId="296"/>
            <ac:spMk id="36" creationId="{24F658C5-46DB-4BC3-8ADD-1792C2193FB7}"/>
          </ac:spMkLst>
        </pc:spChg>
        <pc:spChg chg="add del">
          <ac:chgData name="Michaela Dvořáková" userId="S::dvorakova.michaela@zsmsvrbovec.cz::10cd7c53-0f81-4da0-9c8b-ef01a5b17cca" providerId="AD" clId="Web-{D5F1D2A3-E106-EB43-0EFE-DC3CBC212F45}" dt="2024-04-25T06:47:36.367" v="86"/>
          <ac:spMkLst>
            <pc:docMk/>
            <pc:sldMk cId="934864349" sldId="296"/>
            <ac:spMk id="41" creationId="{6B766A56-7F6A-48BF-A55B-5FDC3B075B39}"/>
          </ac:spMkLst>
        </pc:spChg>
        <pc:spChg chg="add">
          <ac:chgData name="Michaela Dvořáková" userId="S::dvorakova.michaela@zsmsvrbovec.cz::10cd7c53-0f81-4da0-9c8b-ef01a5b17cca" providerId="AD" clId="Web-{D5F1D2A3-E106-EB43-0EFE-DC3CBC212F45}" dt="2024-04-25T06:47:36.383" v="87"/>
          <ac:spMkLst>
            <pc:docMk/>
            <pc:sldMk cId="934864349" sldId="296"/>
            <ac:spMk id="43" creationId="{8F12DE82-4110-4229-8285-ECA82E14ADA6}"/>
          </ac:spMkLst>
        </pc:spChg>
        <pc:spChg chg="add">
          <ac:chgData name="Michaela Dvořáková" userId="S::dvorakova.michaela@zsmsvrbovec.cz::10cd7c53-0f81-4da0-9c8b-ef01a5b17cca" providerId="AD" clId="Web-{D5F1D2A3-E106-EB43-0EFE-DC3CBC212F45}" dt="2024-04-25T06:47:36.383" v="87"/>
          <ac:spMkLst>
            <pc:docMk/>
            <pc:sldMk cId="934864349" sldId="296"/>
            <ac:spMk id="44" creationId="{AC0C29A1-775B-480C-811E-D7C93B2C551F}"/>
          </ac:spMkLst>
        </pc:spChg>
        <pc:picChg chg="mod ord">
          <ac:chgData name="Michaela Dvořáková" userId="S::dvorakova.michaela@zsmsvrbovec.cz::10cd7c53-0f81-4da0-9c8b-ef01a5b17cca" providerId="AD" clId="Web-{D5F1D2A3-E106-EB43-0EFE-DC3CBC212F45}" dt="2024-04-25T06:47:36.383" v="87"/>
          <ac:picMkLst>
            <pc:docMk/>
            <pc:sldMk cId="934864349" sldId="296"/>
            <ac:picMk id="6" creationId="{E8F19405-5A30-B12B-B8C4-41147320D351}"/>
          </ac:picMkLst>
        </pc:picChg>
        <pc:picChg chg="mod ord">
          <ac:chgData name="Michaela Dvořáková" userId="S::dvorakova.michaela@zsmsvrbovec.cz::10cd7c53-0f81-4da0-9c8b-ef01a5b17cca" providerId="AD" clId="Web-{D5F1D2A3-E106-EB43-0EFE-DC3CBC212F45}" dt="2024-04-25T06:47:36.383" v="87"/>
          <ac:picMkLst>
            <pc:docMk/>
            <pc:sldMk cId="934864349" sldId="296"/>
            <ac:picMk id="7" creationId="{A429D6C2-EE1D-56FB-9C24-8EA77E649D9F}"/>
          </ac:picMkLst>
        </pc:picChg>
      </pc:sldChg>
      <pc:sldChg chg="modSp">
        <pc:chgData name="Michaela Dvořáková" userId="S::dvorakova.michaela@zsmsvrbovec.cz::10cd7c53-0f81-4da0-9c8b-ef01a5b17cca" providerId="AD" clId="Web-{D5F1D2A3-E106-EB43-0EFE-DC3CBC212F45}" dt="2024-04-25T06:48:12.587" v="104" actId="20577"/>
        <pc:sldMkLst>
          <pc:docMk/>
          <pc:sldMk cId="661050563" sldId="297"/>
        </pc:sldMkLst>
        <pc:spChg chg="mod">
          <ac:chgData name="Michaela Dvořáková" userId="S::dvorakova.michaela@zsmsvrbovec.cz::10cd7c53-0f81-4da0-9c8b-ef01a5b17cca" providerId="AD" clId="Web-{D5F1D2A3-E106-EB43-0EFE-DC3CBC212F45}" dt="2024-04-25T06:48:12.587" v="104" actId="20577"/>
          <ac:spMkLst>
            <pc:docMk/>
            <pc:sldMk cId="661050563" sldId="297"/>
            <ac:spMk id="3" creationId="{9728811F-F497-7BA8-E42E-A342459B068D}"/>
          </ac:spMkLst>
        </pc:spChg>
      </pc:sldChg>
      <pc:sldChg chg="ord">
        <pc:chgData name="Michaela Dvořáková" userId="S::dvorakova.michaela@zsmsvrbovec.cz::10cd7c53-0f81-4da0-9c8b-ef01a5b17cca" providerId="AD" clId="Web-{D5F1D2A3-E106-EB43-0EFE-DC3CBC212F45}" dt="2024-04-25T07:12:08.059" v="281"/>
        <pc:sldMkLst>
          <pc:docMk/>
          <pc:sldMk cId="3735337065" sldId="298"/>
        </pc:sldMkLst>
      </pc:sldChg>
      <pc:sldChg chg="addSp modSp new mod setBg">
        <pc:chgData name="Michaela Dvořáková" userId="S::dvorakova.michaela@zsmsvrbovec.cz::10cd7c53-0f81-4da0-9c8b-ef01a5b17cca" providerId="AD" clId="Web-{D5F1D2A3-E106-EB43-0EFE-DC3CBC212F45}" dt="2024-04-25T07:05:28.858" v="234" actId="20577"/>
        <pc:sldMkLst>
          <pc:docMk/>
          <pc:sldMk cId="1802082814" sldId="300"/>
        </pc:sldMkLst>
        <pc:spChg chg="mod">
          <ac:chgData name="Michaela Dvořáková" userId="S::dvorakova.michaela@zsmsvrbovec.cz::10cd7c53-0f81-4da0-9c8b-ef01a5b17cca" providerId="AD" clId="Web-{D5F1D2A3-E106-EB43-0EFE-DC3CBC212F45}" dt="2024-04-25T06:59:24.455" v="162" actId="14100"/>
          <ac:spMkLst>
            <pc:docMk/>
            <pc:sldMk cId="1802082814" sldId="300"/>
            <ac:spMk id="2" creationId="{BA8A61BE-8FA5-4905-5F1C-1B9BC111BA9B}"/>
          </ac:spMkLst>
        </pc:spChg>
        <pc:spChg chg="mod ord">
          <ac:chgData name="Michaela Dvořáková" userId="S::dvorakova.michaela@zsmsvrbovec.cz::10cd7c53-0f81-4da0-9c8b-ef01a5b17cca" providerId="AD" clId="Web-{D5F1D2A3-E106-EB43-0EFE-DC3CBC212F45}" dt="2024-04-25T07:05:28.858" v="234" actId="20577"/>
          <ac:spMkLst>
            <pc:docMk/>
            <pc:sldMk cId="1802082814" sldId="300"/>
            <ac:spMk id="3" creationId="{E36F3A9F-DF5B-8BC7-4B76-D08EE72AE996}"/>
          </ac:spMkLst>
        </pc:spChg>
        <pc:spChg chg="add">
          <ac:chgData name="Michaela Dvořáková" userId="S::dvorakova.michaela@zsmsvrbovec.cz::10cd7c53-0f81-4da0-9c8b-ef01a5b17cca" providerId="AD" clId="Web-{D5F1D2A3-E106-EB43-0EFE-DC3CBC212F45}" dt="2024-04-25T06:58:33.781" v="128"/>
          <ac:spMkLst>
            <pc:docMk/>
            <pc:sldMk cId="1802082814" sldId="300"/>
            <ac:spMk id="10" creationId="{119D8FB3-DC82-4F23-93E9-2D2E26F225A0}"/>
          </ac:spMkLst>
        </pc:spChg>
        <pc:spChg chg="add">
          <ac:chgData name="Michaela Dvořáková" userId="S::dvorakova.michaela@zsmsvrbovec.cz::10cd7c53-0f81-4da0-9c8b-ef01a5b17cca" providerId="AD" clId="Web-{D5F1D2A3-E106-EB43-0EFE-DC3CBC212F45}" dt="2024-04-25T06:58:33.781" v="128"/>
          <ac:spMkLst>
            <pc:docMk/>
            <pc:sldMk cId="1802082814" sldId="300"/>
            <ac:spMk id="12" creationId="{BE054836-96E4-4E15-9E6C-1AE7ED17FC6C}"/>
          </ac:spMkLst>
        </pc:spChg>
        <pc:picChg chg="add mod">
          <ac:chgData name="Michaela Dvořáková" userId="S::dvorakova.michaela@zsmsvrbovec.cz::10cd7c53-0f81-4da0-9c8b-ef01a5b17cca" providerId="AD" clId="Web-{D5F1D2A3-E106-EB43-0EFE-DC3CBC212F45}" dt="2024-04-25T07:04:51.216" v="230" actId="1076"/>
          <ac:picMkLst>
            <pc:docMk/>
            <pc:sldMk cId="1802082814" sldId="300"/>
            <ac:picMk id="5" creationId="{23FE42B4-87DC-DA2E-F698-A5AEC984BB3F}"/>
          </ac:picMkLst>
        </pc:picChg>
      </pc:sldChg>
      <pc:sldChg chg="modSp new ord">
        <pc:chgData name="Michaela Dvořáková" userId="S::dvorakova.michaela@zsmsvrbovec.cz::10cd7c53-0f81-4da0-9c8b-ef01a5b17cca" providerId="AD" clId="Web-{D5F1D2A3-E106-EB43-0EFE-DC3CBC212F45}" dt="2024-04-25T07:12:35.435" v="282"/>
        <pc:sldMkLst>
          <pc:docMk/>
          <pc:sldMk cId="79472935" sldId="301"/>
        </pc:sldMkLst>
        <pc:spChg chg="mod">
          <ac:chgData name="Michaela Dvořáková" userId="S::dvorakova.michaela@zsmsvrbovec.cz::10cd7c53-0f81-4da0-9c8b-ef01a5b17cca" providerId="AD" clId="Web-{D5F1D2A3-E106-EB43-0EFE-DC3CBC212F45}" dt="2024-04-25T07:01:23.177" v="195" actId="20577"/>
          <ac:spMkLst>
            <pc:docMk/>
            <pc:sldMk cId="79472935" sldId="301"/>
            <ac:spMk id="2" creationId="{C056C7A0-4E24-E129-9D00-0BD256278362}"/>
          </ac:spMkLst>
        </pc:spChg>
        <pc:spChg chg="mod">
          <ac:chgData name="Michaela Dvořáková" userId="S::dvorakova.michaela@zsmsvrbovec.cz::10cd7c53-0f81-4da0-9c8b-ef01a5b17cca" providerId="AD" clId="Web-{D5F1D2A3-E106-EB43-0EFE-DC3CBC212F45}" dt="2024-04-25T07:06:47.236" v="251" actId="14100"/>
          <ac:spMkLst>
            <pc:docMk/>
            <pc:sldMk cId="79472935" sldId="301"/>
            <ac:spMk id="3" creationId="{52FD17EE-9234-2415-8C27-9492E8E1EBB6}"/>
          </ac:spMkLst>
        </pc:spChg>
      </pc:sldChg>
      <pc:sldChg chg="addSp modSp new mod setBg">
        <pc:chgData name="Michaela Dvořáková" userId="S::dvorakova.michaela@zsmsvrbovec.cz::10cd7c53-0f81-4da0-9c8b-ef01a5b17cca" providerId="AD" clId="Web-{D5F1D2A3-E106-EB43-0EFE-DC3CBC212F45}" dt="2024-04-25T07:03:52.401" v="216" actId="1076"/>
        <pc:sldMkLst>
          <pc:docMk/>
          <pc:sldMk cId="2487033083" sldId="302"/>
        </pc:sldMkLst>
        <pc:spChg chg="mod">
          <ac:chgData name="Michaela Dvořáková" userId="S::dvorakova.michaela@zsmsvrbovec.cz::10cd7c53-0f81-4da0-9c8b-ef01a5b17cca" providerId="AD" clId="Web-{D5F1D2A3-E106-EB43-0EFE-DC3CBC212F45}" dt="2024-04-25T07:03:32.229" v="208"/>
          <ac:spMkLst>
            <pc:docMk/>
            <pc:sldMk cId="2487033083" sldId="302"/>
            <ac:spMk id="2" creationId="{A700B9F1-1E7B-51F1-521F-7775EC33D1DB}"/>
          </ac:spMkLst>
        </pc:spChg>
        <pc:spChg chg="mod">
          <ac:chgData name="Michaela Dvořáková" userId="S::dvorakova.michaela@zsmsvrbovec.cz::10cd7c53-0f81-4da0-9c8b-ef01a5b17cca" providerId="AD" clId="Web-{D5F1D2A3-E106-EB43-0EFE-DC3CBC212F45}" dt="2024-04-25T07:03:49.729" v="215" actId="14100"/>
          <ac:spMkLst>
            <pc:docMk/>
            <pc:sldMk cId="2487033083" sldId="302"/>
            <ac:spMk id="3" creationId="{88C7FC69-0216-9FF0-C129-A91206925708}"/>
          </ac:spMkLst>
        </pc:spChg>
        <pc:spChg chg="add">
          <ac:chgData name="Michaela Dvořáková" userId="S::dvorakova.michaela@zsmsvrbovec.cz::10cd7c53-0f81-4da0-9c8b-ef01a5b17cca" providerId="AD" clId="Web-{D5F1D2A3-E106-EB43-0EFE-DC3CBC212F45}" dt="2024-04-25T07:03:32.229" v="208"/>
          <ac:spMkLst>
            <pc:docMk/>
            <pc:sldMk cId="2487033083" sldId="302"/>
            <ac:spMk id="9" creationId="{927DE2D3-8A21-4D52-9C8C-8E7A2BE994AF}"/>
          </ac:spMkLst>
        </pc:spChg>
        <pc:spChg chg="add">
          <ac:chgData name="Michaela Dvořáková" userId="S::dvorakova.michaela@zsmsvrbovec.cz::10cd7c53-0f81-4da0-9c8b-ef01a5b17cca" providerId="AD" clId="Web-{D5F1D2A3-E106-EB43-0EFE-DC3CBC212F45}" dt="2024-04-25T07:03:32.229" v="208"/>
          <ac:spMkLst>
            <pc:docMk/>
            <pc:sldMk cId="2487033083" sldId="302"/>
            <ac:spMk id="11" creationId="{9C8ABB83-B231-4F0C-BF9E-E405FCF701A1}"/>
          </ac:spMkLst>
        </pc:spChg>
        <pc:picChg chg="add mod">
          <ac:chgData name="Michaela Dvořáková" userId="S::dvorakova.michaela@zsmsvrbovec.cz::10cd7c53-0f81-4da0-9c8b-ef01a5b17cca" providerId="AD" clId="Web-{D5F1D2A3-E106-EB43-0EFE-DC3CBC212F45}" dt="2024-04-25T07:03:52.401" v="216" actId="1076"/>
          <ac:picMkLst>
            <pc:docMk/>
            <pc:sldMk cId="2487033083" sldId="302"/>
            <ac:picMk id="4" creationId="{D4847B84-90FF-1107-75AA-FB03805A2BE0}"/>
          </ac:picMkLst>
        </pc:picChg>
      </pc:sldChg>
      <pc:sldChg chg="addSp delSp modSp new">
        <pc:chgData name="Michaela Dvořáková" userId="S::dvorakova.michaela@zsmsvrbovec.cz::10cd7c53-0f81-4da0-9c8b-ef01a5b17cca" providerId="AD" clId="Web-{D5F1D2A3-E106-EB43-0EFE-DC3CBC212F45}" dt="2024-04-25T07:07:39.691" v="264" actId="14100"/>
        <pc:sldMkLst>
          <pc:docMk/>
          <pc:sldMk cId="3561128170" sldId="303"/>
        </pc:sldMkLst>
        <pc:spChg chg="del">
          <ac:chgData name="Michaela Dvořáková" userId="S::dvorakova.michaela@zsmsvrbovec.cz::10cd7c53-0f81-4da0-9c8b-ef01a5b17cca" providerId="AD" clId="Web-{D5F1D2A3-E106-EB43-0EFE-DC3CBC212F45}" dt="2024-04-25T07:07:05.627" v="255"/>
          <ac:spMkLst>
            <pc:docMk/>
            <pc:sldMk cId="3561128170" sldId="303"/>
            <ac:spMk id="2" creationId="{40B3A122-F659-945F-7304-73F1907671A2}"/>
          </ac:spMkLst>
        </pc:spChg>
        <pc:spChg chg="del">
          <ac:chgData name="Michaela Dvořáková" userId="S::dvorakova.michaela@zsmsvrbovec.cz::10cd7c53-0f81-4da0-9c8b-ef01a5b17cca" providerId="AD" clId="Web-{D5F1D2A3-E106-EB43-0EFE-DC3CBC212F45}" dt="2024-04-25T07:07:03.611" v="254"/>
          <ac:spMkLst>
            <pc:docMk/>
            <pc:sldMk cId="3561128170" sldId="303"/>
            <ac:spMk id="3" creationId="{63A05EB4-74F5-EFA9-3CAB-F04B02E33751}"/>
          </ac:spMkLst>
        </pc:spChg>
        <pc:picChg chg="add mod">
          <ac:chgData name="Michaela Dvořáková" userId="S::dvorakova.michaela@zsmsvrbovec.cz::10cd7c53-0f81-4da0-9c8b-ef01a5b17cca" providerId="AD" clId="Web-{D5F1D2A3-E106-EB43-0EFE-DC3CBC212F45}" dt="2024-04-25T07:07:39.691" v="264" actId="14100"/>
          <ac:picMkLst>
            <pc:docMk/>
            <pc:sldMk cId="3561128170" sldId="303"/>
            <ac:picMk id="4" creationId="{BDA49160-B23C-AC74-08B8-91A941587DB7}"/>
          </ac:picMkLst>
        </pc:picChg>
        <pc:picChg chg="add mod">
          <ac:chgData name="Michaela Dvořáková" userId="S::dvorakova.michaela@zsmsvrbovec.cz::10cd7c53-0f81-4da0-9c8b-ef01a5b17cca" providerId="AD" clId="Web-{D5F1D2A3-E106-EB43-0EFE-DC3CBC212F45}" dt="2024-04-25T07:07:32.862" v="261" actId="1076"/>
          <ac:picMkLst>
            <pc:docMk/>
            <pc:sldMk cId="3561128170" sldId="303"/>
            <ac:picMk id="5" creationId="{1CCC2086-6C21-A3D4-DB5D-44C9E7C901A7}"/>
          </ac:picMkLst>
        </pc:picChg>
      </pc:sldChg>
      <pc:sldChg chg="addSp delSp modSp new mod ord setBg">
        <pc:chgData name="Michaela Dvořáková" userId="S::dvorakova.michaela@zsmsvrbovec.cz::10cd7c53-0f81-4da0-9c8b-ef01a5b17cca" providerId="AD" clId="Web-{D5F1D2A3-E106-EB43-0EFE-DC3CBC212F45}" dt="2024-04-25T07:12:08.044" v="279"/>
        <pc:sldMkLst>
          <pc:docMk/>
          <pc:sldMk cId="2261311671" sldId="304"/>
        </pc:sldMkLst>
        <pc:spChg chg="del">
          <ac:chgData name="Michaela Dvořáková" userId="S::dvorakova.michaela@zsmsvrbovec.cz::10cd7c53-0f81-4da0-9c8b-ef01a5b17cca" providerId="AD" clId="Web-{D5F1D2A3-E106-EB43-0EFE-DC3CBC212F45}" dt="2024-04-25T07:08:45.802" v="266"/>
          <ac:spMkLst>
            <pc:docMk/>
            <pc:sldMk cId="2261311671" sldId="304"/>
            <ac:spMk id="2" creationId="{91C492D3-8917-0870-9DE3-F983D4C1219E}"/>
          </ac:spMkLst>
        </pc:spChg>
        <pc:spChg chg="del">
          <ac:chgData name="Michaela Dvořáková" userId="S::dvorakova.michaela@zsmsvrbovec.cz::10cd7c53-0f81-4da0-9c8b-ef01a5b17cca" providerId="AD" clId="Web-{D5F1D2A3-E106-EB43-0EFE-DC3CBC212F45}" dt="2024-04-25T07:08:50.740" v="267"/>
          <ac:spMkLst>
            <pc:docMk/>
            <pc:sldMk cId="2261311671" sldId="304"/>
            <ac:spMk id="3" creationId="{516FE162-443B-A096-8D86-928B9F12040F}"/>
          </ac:spMkLst>
        </pc:spChg>
        <pc:spChg chg="add">
          <ac:chgData name="Michaela Dvořáková" userId="S::dvorakova.michaela@zsmsvrbovec.cz::10cd7c53-0f81-4da0-9c8b-ef01a5b17cca" providerId="AD" clId="Web-{D5F1D2A3-E106-EB43-0EFE-DC3CBC212F45}" dt="2024-04-25T07:10:16.243" v="278"/>
          <ac:spMkLst>
            <pc:docMk/>
            <pc:sldMk cId="2261311671" sldId="304"/>
            <ac:spMk id="9" creationId="{09646535-AEF6-4883-A4F9-EEC1F8B4319E}"/>
          </ac:spMkLst>
        </pc:spChg>
        <pc:spChg chg="add">
          <ac:chgData name="Michaela Dvořáková" userId="S::dvorakova.michaela@zsmsvrbovec.cz::10cd7c53-0f81-4da0-9c8b-ef01a5b17cca" providerId="AD" clId="Web-{D5F1D2A3-E106-EB43-0EFE-DC3CBC212F45}" dt="2024-04-25T07:10:16.243" v="278"/>
          <ac:spMkLst>
            <pc:docMk/>
            <pc:sldMk cId="2261311671" sldId="304"/>
            <ac:spMk id="11" creationId="{37D7CF97-C693-42F5-AFF2-9C4EBFE0E69A}"/>
          </ac:spMkLst>
        </pc:spChg>
        <pc:spChg chg="add">
          <ac:chgData name="Michaela Dvořáková" userId="S::dvorakova.michaela@zsmsvrbovec.cz::10cd7c53-0f81-4da0-9c8b-ef01a5b17cca" providerId="AD" clId="Web-{D5F1D2A3-E106-EB43-0EFE-DC3CBC212F45}" dt="2024-04-25T07:10:16.243" v="278"/>
          <ac:spMkLst>
            <pc:docMk/>
            <pc:sldMk cId="2261311671" sldId="304"/>
            <ac:spMk id="13" creationId="{477461D8-A691-44CC-94F5-FE4FCE899AE0}"/>
          </ac:spMkLst>
        </pc:spChg>
        <pc:picChg chg="add mod">
          <ac:chgData name="Michaela Dvořáková" userId="S::dvorakova.michaela@zsmsvrbovec.cz::10cd7c53-0f81-4da0-9c8b-ef01a5b17cca" providerId="AD" clId="Web-{D5F1D2A3-E106-EB43-0EFE-DC3CBC212F45}" dt="2024-04-25T07:10:16.243" v="278"/>
          <ac:picMkLst>
            <pc:docMk/>
            <pc:sldMk cId="2261311671" sldId="304"/>
            <ac:picMk id="4" creationId="{25F77B7B-B19F-ECBD-6E54-2F7564358FAF}"/>
          </ac:picMkLst>
        </pc:picChg>
        <pc:picChg chg="add del mod">
          <ac:chgData name="Michaela Dvořáková" userId="S::dvorakova.michaela@zsmsvrbovec.cz::10cd7c53-0f81-4da0-9c8b-ef01a5b17cca" providerId="AD" clId="Web-{D5F1D2A3-E106-EB43-0EFE-DC3CBC212F45}" dt="2024-04-25T07:10:09.602" v="277"/>
          <ac:picMkLst>
            <pc:docMk/>
            <pc:sldMk cId="2261311671" sldId="304"/>
            <ac:picMk id="5" creationId="{6D9AF674-020C-F77E-6ED9-C4C4CDD783AC}"/>
          </ac:picMkLst>
        </pc:picChg>
      </pc:sldChg>
      <pc:sldChg chg="addSp delSp modSp new mod ord setBg">
        <pc:chgData name="Michaela Dvořáková" userId="S::dvorakova.michaela@zsmsvrbovec.cz::10cd7c53-0f81-4da0-9c8b-ef01a5b17cca" providerId="AD" clId="Web-{D5F1D2A3-E106-EB43-0EFE-DC3CBC212F45}" dt="2024-04-25T07:13:23.546" v="292" actId="1076"/>
        <pc:sldMkLst>
          <pc:docMk/>
          <pc:sldMk cId="1846651598" sldId="305"/>
        </pc:sldMkLst>
        <pc:spChg chg="del">
          <ac:chgData name="Michaela Dvořáková" userId="S::dvorakova.michaela@zsmsvrbovec.cz::10cd7c53-0f81-4da0-9c8b-ef01a5b17cca" providerId="AD" clId="Web-{D5F1D2A3-E106-EB43-0EFE-DC3CBC212F45}" dt="2024-04-25T07:09:48.476" v="274"/>
          <ac:spMkLst>
            <pc:docMk/>
            <pc:sldMk cId="1846651598" sldId="305"/>
            <ac:spMk id="2" creationId="{8F27D252-FE06-ECF5-F2E8-DA714810753C}"/>
          </ac:spMkLst>
        </pc:spChg>
        <pc:spChg chg="del">
          <ac:chgData name="Michaela Dvořáková" userId="S::dvorakova.michaela@zsmsvrbovec.cz::10cd7c53-0f81-4da0-9c8b-ef01a5b17cca" providerId="AD" clId="Web-{D5F1D2A3-E106-EB43-0EFE-DC3CBC212F45}" dt="2024-04-25T07:09:46.742" v="273"/>
          <ac:spMkLst>
            <pc:docMk/>
            <pc:sldMk cId="1846651598" sldId="305"/>
            <ac:spMk id="3" creationId="{65EF9E6E-49D3-34F5-5053-74D83EBA00B7}"/>
          </ac:spMkLst>
        </pc:spChg>
        <pc:spChg chg="add mod">
          <ac:chgData name="Michaela Dvořáková" userId="S::dvorakova.michaela@zsmsvrbovec.cz::10cd7c53-0f81-4da0-9c8b-ef01a5b17cca" providerId="AD" clId="Web-{D5F1D2A3-E106-EB43-0EFE-DC3CBC212F45}" dt="2024-04-25T07:13:23.546" v="292" actId="1076"/>
          <ac:spMkLst>
            <pc:docMk/>
            <pc:sldMk cId="1846651598" sldId="305"/>
            <ac:spMk id="5" creationId="{15B580A6-AC35-A453-EB1F-13369D8D1400}"/>
          </ac:spMkLst>
        </pc:spChg>
        <pc:spChg chg="add">
          <ac:chgData name="Michaela Dvořáková" userId="S::dvorakova.michaela@zsmsvrbovec.cz::10cd7c53-0f81-4da0-9c8b-ef01a5b17cca" providerId="AD" clId="Web-{D5F1D2A3-E106-EB43-0EFE-DC3CBC212F45}" dt="2024-04-25T07:09:54.867" v="276"/>
          <ac:spMkLst>
            <pc:docMk/>
            <pc:sldMk cId="1846651598" sldId="305"/>
            <ac:spMk id="9" creationId="{09646535-AEF6-4883-A4F9-EEC1F8B4319E}"/>
          </ac:spMkLst>
        </pc:spChg>
        <pc:spChg chg="add">
          <ac:chgData name="Michaela Dvořáková" userId="S::dvorakova.michaela@zsmsvrbovec.cz::10cd7c53-0f81-4da0-9c8b-ef01a5b17cca" providerId="AD" clId="Web-{D5F1D2A3-E106-EB43-0EFE-DC3CBC212F45}" dt="2024-04-25T07:09:54.867" v="276"/>
          <ac:spMkLst>
            <pc:docMk/>
            <pc:sldMk cId="1846651598" sldId="305"/>
            <ac:spMk id="11" creationId="{37D7CF97-C693-42F5-AFF2-9C4EBFE0E69A}"/>
          </ac:spMkLst>
        </pc:spChg>
        <pc:spChg chg="add">
          <ac:chgData name="Michaela Dvořáková" userId="S::dvorakova.michaela@zsmsvrbovec.cz::10cd7c53-0f81-4da0-9c8b-ef01a5b17cca" providerId="AD" clId="Web-{D5F1D2A3-E106-EB43-0EFE-DC3CBC212F45}" dt="2024-04-25T07:09:54.867" v="276"/>
          <ac:spMkLst>
            <pc:docMk/>
            <pc:sldMk cId="1846651598" sldId="305"/>
            <ac:spMk id="13" creationId="{477461D8-A691-44CC-94F5-FE4FCE899AE0}"/>
          </ac:spMkLst>
        </pc:spChg>
        <pc:picChg chg="add mod">
          <ac:chgData name="Michaela Dvořáková" userId="S::dvorakova.michaela@zsmsvrbovec.cz::10cd7c53-0f81-4da0-9c8b-ef01a5b17cca" providerId="AD" clId="Web-{D5F1D2A3-E106-EB43-0EFE-DC3CBC212F45}" dt="2024-04-25T07:09:54.867" v="276"/>
          <ac:picMkLst>
            <pc:docMk/>
            <pc:sldMk cId="1846651598" sldId="305"/>
            <ac:picMk id="4" creationId="{D4EE7AED-6AD5-C4BF-B0DD-82D01DA47336}"/>
          </ac:picMkLst>
        </pc:picChg>
      </pc:sldChg>
    </pc:docChg>
  </pc:docChgLst>
  <pc:docChgLst>
    <pc:chgData name="Michaela Dvořáková" userId="S::dvorakova.michaela@zsmsvrbovec.cz::10cd7c53-0f81-4da0-9c8b-ef01a5b17cca" providerId="AD" clId="Web-{76C1FA92-D223-EDAB-5A8E-587B5B0C890B}"/>
    <pc:docChg chg="addSld modSld">
      <pc:chgData name="Michaela Dvořáková" userId="S::dvorakova.michaela@zsmsvrbovec.cz::10cd7c53-0f81-4da0-9c8b-ef01a5b17cca" providerId="AD" clId="Web-{76C1FA92-D223-EDAB-5A8E-587B5B0C890B}" dt="2024-05-02T07:30:48.883" v="128" actId="20577"/>
      <pc:docMkLst>
        <pc:docMk/>
      </pc:docMkLst>
      <pc:sldChg chg="addSp delSp modSp new">
        <pc:chgData name="Michaela Dvořáková" userId="S::dvorakova.michaela@zsmsvrbovec.cz::10cd7c53-0f81-4da0-9c8b-ef01a5b17cca" providerId="AD" clId="Web-{76C1FA92-D223-EDAB-5A8E-587B5B0C890B}" dt="2024-05-02T07:25:26.589" v="51" actId="20577"/>
        <pc:sldMkLst>
          <pc:docMk/>
          <pc:sldMk cId="4157884579" sldId="306"/>
        </pc:sldMkLst>
        <pc:spChg chg="mod">
          <ac:chgData name="Michaela Dvořáková" userId="S::dvorakova.michaela@zsmsvrbovec.cz::10cd7c53-0f81-4da0-9c8b-ef01a5b17cca" providerId="AD" clId="Web-{76C1FA92-D223-EDAB-5A8E-587B5B0C890B}" dt="2024-05-02T07:25:03.807" v="49" actId="14100"/>
          <ac:spMkLst>
            <pc:docMk/>
            <pc:sldMk cId="4157884579" sldId="306"/>
            <ac:spMk id="2" creationId="{CEF7D17F-69F0-A6B4-7DD1-62499F213BF7}"/>
          </ac:spMkLst>
        </pc:spChg>
        <pc:spChg chg="mod">
          <ac:chgData name="Michaela Dvořáková" userId="S::dvorakova.michaela@zsmsvrbovec.cz::10cd7c53-0f81-4da0-9c8b-ef01a5b17cca" providerId="AD" clId="Web-{76C1FA92-D223-EDAB-5A8E-587B5B0C890B}" dt="2024-05-02T07:25:26.589" v="51" actId="20577"/>
          <ac:spMkLst>
            <pc:docMk/>
            <pc:sldMk cId="4157884579" sldId="306"/>
            <ac:spMk id="3" creationId="{DD5D885A-66E6-518D-CD80-C464F57DAC00}"/>
          </ac:spMkLst>
        </pc:spChg>
        <pc:picChg chg="add mod">
          <ac:chgData name="Michaela Dvořáková" userId="S::dvorakova.michaela@zsmsvrbovec.cz::10cd7c53-0f81-4da0-9c8b-ef01a5b17cca" providerId="AD" clId="Web-{76C1FA92-D223-EDAB-5A8E-587B5B0C890B}" dt="2024-05-02T07:24:31.494" v="39" actId="14100"/>
          <ac:picMkLst>
            <pc:docMk/>
            <pc:sldMk cId="4157884579" sldId="306"/>
            <ac:picMk id="4" creationId="{96DC740D-37AA-F2D4-4D2A-C9ED3474614A}"/>
          </ac:picMkLst>
        </pc:picChg>
        <pc:picChg chg="add del mod">
          <ac:chgData name="Michaela Dvořáková" userId="S::dvorakova.michaela@zsmsvrbovec.cz::10cd7c53-0f81-4da0-9c8b-ef01a5b17cca" providerId="AD" clId="Web-{76C1FA92-D223-EDAB-5A8E-587B5B0C890B}" dt="2024-05-02T07:24:23.415" v="34"/>
          <ac:picMkLst>
            <pc:docMk/>
            <pc:sldMk cId="4157884579" sldId="306"/>
            <ac:picMk id="5" creationId="{72A0DEDD-CE97-F1F2-626F-2C19AC7BCE0A}"/>
          </ac:picMkLst>
        </pc:picChg>
        <pc:picChg chg="add mod">
          <ac:chgData name="Michaela Dvořáková" userId="S::dvorakova.michaela@zsmsvrbovec.cz::10cd7c53-0f81-4da0-9c8b-ef01a5b17cca" providerId="AD" clId="Web-{76C1FA92-D223-EDAB-5A8E-587B5B0C890B}" dt="2024-05-02T07:24:34.228" v="41" actId="14100"/>
          <ac:picMkLst>
            <pc:docMk/>
            <pc:sldMk cId="4157884579" sldId="306"/>
            <ac:picMk id="6" creationId="{ECDDA17B-00B4-3AF3-8FAD-8F2697B3A3CF}"/>
          </ac:picMkLst>
        </pc:picChg>
        <pc:picChg chg="add del mod">
          <ac:chgData name="Michaela Dvořáková" userId="S::dvorakova.michaela@zsmsvrbovec.cz::10cd7c53-0f81-4da0-9c8b-ef01a5b17cca" providerId="AD" clId="Web-{76C1FA92-D223-EDAB-5A8E-587B5B0C890B}" dt="2024-05-02T07:23:15.334" v="28"/>
          <ac:picMkLst>
            <pc:docMk/>
            <pc:sldMk cId="4157884579" sldId="306"/>
            <ac:picMk id="7" creationId="{78FC81EC-C254-82A5-90F9-A9752DD43706}"/>
          </ac:picMkLst>
        </pc:picChg>
        <pc:picChg chg="add del mod">
          <ac:chgData name="Michaela Dvořáková" userId="S::dvorakova.michaela@zsmsvrbovec.cz::10cd7c53-0f81-4da0-9c8b-ef01a5b17cca" providerId="AD" clId="Web-{76C1FA92-D223-EDAB-5A8E-587B5B0C890B}" dt="2024-05-02T07:23:15.334" v="27"/>
          <ac:picMkLst>
            <pc:docMk/>
            <pc:sldMk cId="4157884579" sldId="306"/>
            <ac:picMk id="8" creationId="{2FD448CA-AB71-A898-F2F7-2CFD55FA4EC1}"/>
          </ac:picMkLst>
        </pc:picChg>
        <pc:picChg chg="add mod">
          <ac:chgData name="Michaela Dvořáková" userId="S::dvorakova.michaela@zsmsvrbovec.cz::10cd7c53-0f81-4da0-9c8b-ef01a5b17cca" providerId="AD" clId="Web-{76C1FA92-D223-EDAB-5A8E-587B5B0C890B}" dt="2024-05-02T07:24:41.525" v="45" actId="1076"/>
          <ac:picMkLst>
            <pc:docMk/>
            <pc:sldMk cId="4157884579" sldId="306"/>
            <ac:picMk id="9" creationId="{0D89DDDE-C6C5-78F9-15CE-B9565EE8845E}"/>
          </ac:picMkLst>
        </pc:picChg>
        <pc:picChg chg="add mod">
          <ac:chgData name="Michaela Dvořáková" userId="S::dvorakova.michaela@zsmsvrbovec.cz::10cd7c53-0f81-4da0-9c8b-ef01a5b17cca" providerId="AD" clId="Web-{76C1FA92-D223-EDAB-5A8E-587B5B0C890B}" dt="2024-05-02T07:24:38.760" v="43" actId="1076"/>
          <ac:picMkLst>
            <pc:docMk/>
            <pc:sldMk cId="4157884579" sldId="306"/>
            <ac:picMk id="10" creationId="{76CC7F63-A34B-29E8-97E9-69FAECFC9020}"/>
          </ac:picMkLst>
        </pc:picChg>
      </pc:sldChg>
      <pc:sldChg chg="addSp modSp new mod setBg">
        <pc:chgData name="Michaela Dvořáková" userId="S::dvorakova.michaela@zsmsvrbovec.cz::10cd7c53-0f81-4da0-9c8b-ef01a5b17cca" providerId="AD" clId="Web-{76C1FA92-D223-EDAB-5A8E-587B5B0C890B}" dt="2024-05-02T07:26:39.733" v="73" actId="14100"/>
        <pc:sldMkLst>
          <pc:docMk/>
          <pc:sldMk cId="624063355" sldId="307"/>
        </pc:sldMkLst>
        <pc:spChg chg="mod">
          <ac:chgData name="Michaela Dvořáková" userId="S::dvorakova.michaela@zsmsvrbovec.cz::10cd7c53-0f81-4da0-9c8b-ef01a5b17cca" providerId="AD" clId="Web-{76C1FA92-D223-EDAB-5A8E-587B5B0C890B}" dt="2024-05-02T07:26:28.264" v="71"/>
          <ac:spMkLst>
            <pc:docMk/>
            <pc:sldMk cId="624063355" sldId="307"/>
            <ac:spMk id="2" creationId="{B308FFA1-1658-AD68-E2AF-DD2439A84025}"/>
          </ac:spMkLst>
        </pc:spChg>
        <pc:spChg chg="mod">
          <ac:chgData name="Michaela Dvořáková" userId="S::dvorakova.michaela@zsmsvrbovec.cz::10cd7c53-0f81-4da0-9c8b-ef01a5b17cca" providerId="AD" clId="Web-{76C1FA92-D223-EDAB-5A8E-587B5B0C890B}" dt="2024-05-02T07:26:39.733" v="73" actId="14100"/>
          <ac:spMkLst>
            <pc:docMk/>
            <pc:sldMk cId="624063355" sldId="307"/>
            <ac:spMk id="3" creationId="{D1C63A9F-05AD-1DF4-3BE2-97E827D27928}"/>
          </ac:spMkLst>
        </pc:spChg>
        <pc:spChg chg="add">
          <ac:chgData name="Michaela Dvořáková" userId="S::dvorakova.michaela@zsmsvrbovec.cz::10cd7c53-0f81-4da0-9c8b-ef01a5b17cca" providerId="AD" clId="Web-{76C1FA92-D223-EDAB-5A8E-587B5B0C890B}" dt="2024-05-02T07:26:28.264" v="71"/>
          <ac:spMkLst>
            <pc:docMk/>
            <pc:sldMk cId="624063355" sldId="307"/>
            <ac:spMk id="8" creationId="{3F58D3F4-AD3E-4263-85BF-7EB71245838E}"/>
          </ac:spMkLst>
        </pc:spChg>
        <pc:spChg chg="add">
          <ac:chgData name="Michaela Dvořáková" userId="S::dvorakova.michaela@zsmsvrbovec.cz::10cd7c53-0f81-4da0-9c8b-ef01a5b17cca" providerId="AD" clId="Web-{76C1FA92-D223-EDAB-5A8E-587B5B0C890B}" dt="2024-05-02T07:26:28.264" v="71"/>
          <ac:spMkLst>
            <pc:docMk/>
            <pc:sldMk cId="624063355" sldId="307"/>
            <ac:spMk id="10" creationId="{B383AC10-A272-4982-A610-DDA728D78139}"/>
          </ac:spMkLst>
        </pc:spChg>
        <pc:spChg chg="add">
          <ac:chgData name="Michaela Dvořáková" userId="S::dvorakova.michaela@zsmsvrbovec.cz::10cd7c53-0f81-4da0-9c8b-ef01a5b17cca" providerId="AD" clId="Web-{76C1FA92-D223-EDAB-5A8E-587B5B0C890B}" dt="2024-05-02T07:26:28.264" v="71"/>
          <ac:spMkLst>
            <pc:docMk/>
            <pc:sldMk cId="624063355" sldId="307"/>
            <ac:spMk id="12" creationId="{F6FDED66-1461-4834-9923-329986747FE6}"/>
          </ac:spMkLst>
        </pc:spChg>
        <pc:spChg chg="add">
          <ac:chgData name="Michaela Dvořáková" userId="S::dvorakova.michaela@zsmsvrbovec.cz::10cd7c53-0f81-4da0-9c8b-ef01a5b17cca" providerId="AD" clId="Web-{76C1FA92-D223-EDAB-5A8E-587B5B0C890B}" dt="2024-05-02T07:26:28.264" v="71"/>
          <ac:spMkLst>
            <pc:docMk/>
            <pc:sldMk cId="624063355" sldId="307"/>
            <ac:spMk id="14" creationId="{1607CD53-0FF9-47E9-94AD-2BF64BA801B1}"/>
          </ac:spMkLst>
        </pc:spChg>
      </pc:sldChg>
      <pc:sldChg chg="addSp modSp new mod setBg">
        <pc:chgData name="Michaela Dvořáková" userId="S::dvorakova.michaela@zsmsvrbovec.cz::10cd7c53-0f81-4da0-9c8b-ef01a5b17cca" providerId="AD" clId="Web-{76C1FA92-D223-EDAB-5A8E-587B5B0C890B}" dt="2024-05-02T07:27:12.625" v="87"/>
        <pc:sldMkLst>
          <pc:docMk/>
          <pc:sldMk cId="3024008572" sldId="308"/>
        </pc:sldMkLst>
        <pc:spChg chg="mod">
          <ac:chgData name="Michaela Dvořáková" userId="S::dvorakova.michaela@zsmsvrbovec.cz::10cd7c53-0f81-4da0-9c8b-ef01a5b17cca" providerId="AD" clId="Web-{76C1FA92-D223-EDAB-5A8E-587B5B0C890B}" dt="2024-05-02T07:27:12.625" v="87"/>
          <ac:spMkLst>
            <pc:docMk/>
            <pc:sldMk cId="3024008572" sldId="308"/>
            <ac:spMk id="2" creationId="{E6C8CC08-06A6-3978-431E-EF1E3C4E6321}"/>
          </ac:spMkLst>
        </pc:spChg>
        <pc:spChg chg="mod">
          <ac:chgData name="Michaela Dvořáková" userId="S::dvorakova.michaela@zsmsvrbovec.cz::10cd7c53-0f81-4da0-9c8b-ef01a5b17cca" providerId="AD" clId="Web-{76C1FA92-D223-EDAB-5A8E-587B5B0C890B}" dt="2024-05-02T07:27:12.625" v="87"/>
          <ac:spMkLst>
            <pc:docMk/>
            <pc:sldMk cId="3024008572" sldId="308"/>
            <ac:spMk id="3" creationId="{A23EF98A-F138-01DA-8630-BADCC533F830}"/>
          </ac:spMkLst>
        </pc:spChg>
        <pc:spChg chg="add">
          <ac:chgData name="Michaela Dvořáková" userId="S::dvorakova.michaela@zsmsvrbovec.cz::10cd7c53-0f81-4da0-9c8b-ef01a5b17cca" providerId="AD" clId="Web-{76C1FA92-D223-EDAB-5A8E-587B5B0C890B}" dt="2024-05-02T07:27:12.625" v="87"/>
          <ac:spMkLst>
            <pc:docMk/>
            <pc:sldMk cId="3024008572" sldId="308"/>
            <ac:spMk id="10" creationId="{09646535-AEF6-4883-A4F9-EEC1F8B4319E}"/>
          </ac:spMkLst>
        </pc:spChg>
        <pc:spChg chg="add">
          <ac:chgData name="Michaela Dvořáková" userId="S::dvorakova.michaela@zsmsvrbovec.cz::10cd7c53-0f81-4da0-9c8b-ef01a5b17cca" providerId="AD" clId="Web-{76C1FA92-D223-EDAB-5A8E-587B5B0C890B}" dt="2024-05-02T07:27:12.625" v="87"/>
          <ac:spMkLst>
            <pc:docMk/>
            <pc:sldMk cId="3024008572" sldId="308"/>
            <ac:spMk id="12" creationId="{97CEA0FD-D2CC-4855-B1FA-4C5B659BB7E1}"/>
          </ac:spMkLst>
        </pc:spChg>
        <pc:spChg chg="add">
          <ac:chgData name="Michaela Dvořáková" userId="S::dvorakova.michaela@zsmsvrbovec.cz::10cd7c53-0f81-4da0-9c8b-ef01a5b17cca" providerId="AD" clId="Web-{76C1FA92-D223-EDAB-5A8E-587B5B0C890B}" dt="2024-05-02T07:27:12.625" v="87"/>
          <ac:spMkLst>
            <pc:docMk/>
            <pc:sldMk cId="3024008572" sldId="308"/>
            <ac:spMk id="14" creationId="{ABAA15C4-2282-4C62-BADE-41D57265FF5E}"/>
          </ac:spMkLst>
        </pc:spChg>
        <pc:spChg chg="add">
          <ac:chgData name="Michaela Dvořáková" userId="S::dvorakova.michaela@zsmsvrbovec.cz::10cd7c53-0f81-4da0-9c8b-ef01a5b17cca" providerId="AD" clId="Web-{76C1FA92-D223-EDAB-5A8E-587B5B0C890B}" dt="2024-05-02T07:27:12.625" v="87"/>
          <ac:spMkLst>
            <pc:docMk/>
            <pc:sldMk cId="3024008572" sldId="308"/>
            <ac:spMk id="26" creationId="{613F3963-915E-4812-8B39-BE6EA7CC82DA}"/>
          </ac:spMkLst>
        </pc:spChg>
        <pc:grpChg chg="add">
          <ac:chgData name="Michaela Dvořáková" userId="S::dvorakova.michaela@zsmsvrbovec.cz::10cd7c53-0f81-4da0-9c8b-ef01a5b17cca" providerId="AD" clId="Web-{76C1FA92-D223-EDAB-5A8E-587B5B0C890B}" dt="2024-05-02T07:27:12.625" v="87"/>
          <ac:grpSpMkLst>
            <pc:docMk/>
            <pc:sldMk cId="3024008572" sldId="308"/>
            <ac:grpSpMk id="16" creationId="{C8F3AECA-1E28-4DB0-901D-747B827596E9}"/>
          </ac:grpSpMkLst>
        </pc:grpChg>
        <pc:grpChg chg="add">
          <ac:chgData name="Michaela Dvořáková" userId="S::dvorakova.michaela@zsmsvrbovec.cz::10cd7c53-0f81-4da0-9c8b-ef01a5b17cca" providerId="AD" clId="Web-{76C1FA92-D223-EDAB-5A8E-587B5B0C890B}" dt="2024-05-02T07:27:12.625" v="87"/>
          <ac:grpSpMkLst>
            <pc:docMk/>
            <pc:sldMk cId="3024008572" sldId="308"/>
            <ac:grpSpMk id="21" creationId="{3214C51D-3B74-4CCB-82B8-A184460FCAA2}"/>
          </ac:grpSpMkLst>
        </pc:grpChg>
        <pc:picChg chg="add mod ord">
          <ac:chgData name="Michaela Dvořáková" userId="S::dvorakova.michaela@zsmsvrbovec.cz::10cd7c53-0f81-4da0-9c8b-ef01a5b17cca" providerId="AD" clId="Web-{76C1FA92-D223-EDAB-5A8E-587B5B0C890B}" dt="2024-05-02T07:27:12.625" v="87"/>
          <ac:picMkLst>
            <pc:docMk/>
            <pc:sldMk cId="3024008572" sldId="308"/>
            <ac:picMk id="4" creationId="{F38A6C22-55A6-3378-D923-BB32B0B734A5}"/>
          </ac:picMkLst>
        </pc:picChg>
        <pc:picChg chg="add mod">
          <ac:chgData name="Michaela Dvořáková" userId="S::dvorakova.michaela@zsmsvrbovec.cz::10cd7c53-0f81-4da0-9c8b-ef01a5b17cca" providerId="AD" clId="Web-{76C1FA92-D223-EDAB-5A8E-587B5B0C890B}" dt="2024-05-02T07:27:12.625" v="87"/>
          <ac:picMkLst>
            <pc:docMk/>
            <pc:sldMk cId="3024008572" sldId="308"/>
            <ac:picMk id="5" creationId="{CEFAADFB-B48B-E92C-E757-B21B22C09C53}"/>
          </ac:picMkLst>
        </pc:picChg>
      </pc:sldChg>
      <pc:sldChg chg="addSp modSp new mod setBg">
        <pc:chgData name="Michaela Dvořáková" userId="S::dvorakova.michaela@zsmsvrbovec.cz::10cd7c53-0f81-4da0-9c8b-ef01a5b17cca" providerId="AD" clId="Web-{76C1FA92-D223-EDAB-5A8E-587B5B0C890B}" dt="2024-05-02T07:27:55.345" v="100" actId="20577"/>
        <pc:sldMkLst>
          <pc:docMk/>
          <pc:sldMk cId="2660929624" sldId="309"/>
        </pc:sldMkLst>
        <pc:spChg chg="mod">
          <ac:chgData name="Michaela Dvořáková" userId="S::dvorakova.michaela@zsmsvrbovec.cz::10cd7c53-0f81-4da0-9c8b-ef01a5b17cca" providerId="AD" clId="Web-{76C1FA92-D223-EDAB-5A8E-587B5B0C890B}" dt="2024-05-02T07:27:52.329" v="99"/>
          <ac:spMkLst>
            <pc:docMk/>
            <pc:sldMk cId="2660929624" sldId="309"/>
            <ac:spMk id="2" creationId="{6D41964D-5A33-1541-2039-0A3667BEBBD1}"/>
          </ac:spMkLst>
        </pc:spChg>
        <pc:spChg chg="mod ord">
          <ac:chgData name="Michaela Dvořáková" userId="S::dvorakova.michaela@zsmsvrbovec.cz::10cd7c53-0f81-4da0-9c8b-ef01a5b17cca" providerId="AD" clId="Web-{76C1FA92-D223-EDAB-5A8E-587B5B0C890B}" dt="2024-05-02T07:27:55.345" v="100" actId="20577"/>
          <ac:spMkLst>
            <pc:docMk/>
            <pc:sldMk cId="2660929624" sldId="309"/>
            <ac:spMk id="3" creationId="{0EB67539-D782-B3AF-A2C3-CA3D89458F5A}"/>
          </ac:spMkLst>
        </pc:spChg>
        <pc:spChg chg="add">
          <ac:chgData name="Michaela Dvořáková" userId="S::dvorakova.michaela@zsmsvrbovec.cz::10cd7c53-0f81-4da0-9c8b-ef01a5b17cca" providerId="AD" clId="Web-{76C1FA92-D223-EDAB-5A8E-587B5B0C890B}" dt="2024-05-02T07:27:52.329" v="99"/>
          <ac:spMkLst>
            <pc:docMk/>
            <pc:sldMk cId="2660929624" sldId="309"/>
            <ac:spMk id="9" creationId="{119D8FB3-DC82-4F23-93E9-2D2E26F225A0}"/>
          </ac:spMkLst>
        </pc:spChg>
        <pc:spChg chg="add">
          <ac:chgData name="Michaela Dvořáková" userId="S::dvorakova.michaela@zsmsvrbovec.cz::10cd7c53-0f81-4da0-9c8b-ef01a5b17cca" providerId="AD" clId="Web-{76C1FA92-D223-EDAB-5A8E-587B5B0C890B}" dt="2024-05-02T07:27:52.329" v="99"/>
          <ac:spMkLst>
            <pc:docMk/>
            <pc:sldMk cId="2660929624" sldId="309"/>
            <ac:spMk id="11" creationId="{BE054836-96E4-4E15-9E6C-1AE7ED17FC6C}"/>
          </ac:spMkLst>
        </pc:spChg>
        <pc:picChg chg="add mod">
          <ac:chgData name="Michaela Dvořáková" userId="S::dvorakova.michaela@zsmsvrbovec.cz::10cd7c53-0f81-4da0-9c8b-ef01a5b17cca" providerId="AD" clId="Web-{76C1FA92-D223-EDAB-5A8E-587B5B0C890B}" dt="2024-05-02T07:27:52.329" v="99"/>
          <ac:picMkLst>
            <pc:docMk/>
            <pc:sldMk cId="2660929624" sldId="309"/>
            <ac:picMk id="4" creationId="{4973C20B-37F4-51D6-CB31-C06FB929C5C7}"/>
          </ac:picMkLst>
        </pc:picChg>
      </pc:sldChg>
      <pc:sldChg chg="modSp new">
        <pc:chgData name="Michaela Dvořáková" userId="S::dvorakova.michaela@zsmsvrbovec.cz::10cd7c53-0f81-4da0-9c8b-ef01a5b17cca" providerId="AD" clId="Web-{76C1FA92-D223-EDAB-5A8E-587B5B0C890B}" dt="2024-05-02T07:28:49.972" v="116" actId="1076"/>
        <pc:sldMkLst>
          <pc:docMk/>
          <pc:sldMk cId="657313002" sldId="310"/>
        </pc:sldMkLst>
        <pc:spChg chg="mod">
          <ac:chgData name="Michaela Dvořáková" userId="S::dvorakova.michaela@zsmsvrbovec.cz::10cd7c53-0f81-4da0-9c8b-ef01a5b17cca" providerId="AD" clId="Web-{76C1FA92-D223-EDAB-5A8E-587B5B0C890B}" dt="2024-05-02T07:28:06.736" v="104" actId="20577"/>
          <ac:spMkLst>
            <pc:docMk/>
            <pc:sldMk cId="657313002" sldId="310"/>
            <ac:spMk id="2" creationId="{B083DBD0-D649-559F-ED4A-9271DBAB970E}"/>
          </ac:spMkLst>
        </pc:spChg>
        <pc:spChg chg="mod">
          <ac:chgData name="Michaela Dvořáková" userId="S::dvorakova.michaela@zsmsvrbovec.cz::10cd7c53-0f81-4da0-9c8b-ef01a5b17cca" providerId="AD" clId="Web-{76C1FA92-D223-EDAB-5A8E-587B5B0C890B}" dt="2024-05-02T07:28:49.972" v="116" actId="1076"/>
          <ac:spMkLst>
            <pc:docMk/>
            <pc:sldMk cId="657313002" sldId="310"/>
            <ac:spMk id="3" creationId="{B2094C22-5C08-C24C-E113-96D449D7F4C8}"/>
          </ac:spMkLst>
        </pc:spChg>
      </pc:sldChg>
      <pc:sldChg chg="modSp new">
        <pc:chgData name="Michaela Dvořáková" userId="S::dvorakova.michaela@zsmsvrbovec.cz::10cd7c53-0f81-4da0-9c8b-ef01a5b17cca" providerId="AD" clId="Web-{76C1FA92-D223-EDAB-5A8E-587B5B0C890B}" dt="2024-05-02T07:30:48.883" v="128" actId="20577"/>
        <pc:sldMkLst>
          <pc:docMk/>
          <pc:sldMk cId="1090896736" sldId="311"/>
        </pc:sldMkLst>
        <pc:spChg chg="mod">
          <ac:chgData name="Michaela Dvořáková" userId="S::dvorakova.michaela@zsmsvrbovec.cz::10cd7c53-0f81-4da0-9c8b-ef01a5b17cca" providerId="AD" clId="Web-{76C1FA92-D223-EDAB-5A8E-587B5B0C890B}" dt="2024-05-02T07:30:48.883" v="128" actId="20577"/>
          <ac:spMkLst>
            <pc:docMk/>
            <pc:sldMk cId="1090896736" sldId="311"/>
            <ac:spMk id="2" creationId="{790478AC-BD94-99FD-63A5-4998BD3E48AE}"/>
          </ac:spMkLst>
        </pc:spChg>
        <pc:spChg chg="mod">
          <ac:chgData name="Michaela Dvořáková" userId="S::dvorakova.michaela@zsmsvrbovec.cz::10cd7c53-0f81-4da0-9c8b-ef01a5b17cca" providerId="AD" clId="Web-{76C1FA92-D223-EDAB-5A8E-587B5B0C890B}" dt="2024-05-02T07:30:30.835" v="127" actId="20577"/>
          <ac:spMkLst>
            <pc:docMk/>
            <pc:sldMk cId="1090896736" sldId="311"/>
            <ac:spMk id="3" creationId="{20161BA4-B2DC-41E8-D9EA-0F54C23C138D}"/>
          </ac:spMkLst>
        </pc:spChg>
      </pc:sldChg>
    </pc:docChg>
  </pc:docChgLst>
  <pc:docChgLst>
    <pc:chgData name="Michaela Dvořáková" userId="S::dvorakova.michaela@zsmsvrbovec.cz::10cd7c53-0f81-4da0-9c8b-ef01a5b17cca" providerId="AD" clId="Web-{D066141F-4ADD-7CB5-29BB-EF20757335F7}"/>
    <pc:docChg chg="addSld delSld modSld sldOrd">
      <pc:chgData name="Michaela Dvořáková" userId="S::dvorakova.michaela@zsmsvrbovec.cz::10cd7c53-0f81-4da0-9c8b-ef01a5b17cca" providerId="AD" clId="Web-{D066141F-4ADD-7CB5-29BB-EF20757335F7}" dt="2024-05-06T10:29:56.411" v="289"/>
      <pc:docMkLst>
        <pc:docMk/>
      </pc:docMkLst>
      <pc:sldChg chg="modSp">
        <pc:chgData name="Michaela Dvořáková" userId="S::dvorakova.michaela@zsmsvrbovec.cz::10cd7c53-0f81-4da0-9c8b-ef01a5b17cca" providerId="AD" clId="Web-{D066141F-4ADD-7CB5-29BB-EF20757335F7}" dt="2024-05-06T10:17:17.821" v="83" actId="1076"/>
        <pc:sldMkLst>
          <pc:docMk/>
          <pc:sldMk cId="2660929624" sldId="309"/>
        </pc:sldMkLst>
        <pc:spChg chg="mod">
          <ac:chgData name="Michaela Dvořáková" userId="S::dvorakova.michaela@zsmsvrbovec.cz::10cd7c53-0f81-4da0-9c8b-ef01a5b17cca" providerId="AD" clId="Web-{D066141F-4ADD-7CB5-29BB-EF20757335F7}" dt="2024-05-06T10:17:17.821" v="83" actId="1076"/>
          <ac:spMkLst>
            <pc:docMk/>
            <pc:sldMk cId="2660929624" sldId="309"/>
            <ac:spMk id="3" creationId="{0EB67539-D782-B3AF-A2C3-CA3D89458F5A}"/>
          </ac:spMkLst>
        </pc:spChg>
      </pc:sldChg>
      <pc:sldChg chg="addSp modSp mod setBg">
        <pc:chgData name="Michaela Dvořáková" userId="S::dvorakova.michaela@zsmsvrbovec.cz::10cd7c53-0f81-4da0-9c8b-ef01a5b17cca" providerId="AD" clId="Web-{D066141F-4ADD-7CB5-29BB-EF20757335F7}" dt="2024-05-06T10:17:23.243" v="85" actId="20577"/>
        <pc:sldMkLst>
          <pc:docMk/>
          <pc:sldMk cId="657313002" sldId="310"/>
        </pc:sldMkLst>
        <pc:spChg chg="mod">
          <ac:chgData name="Michaela Dvořáková" userId="S::dvorakova.michaela@zsmsvrbovec.cz::10cd7c53-0f81-4da0-9c8b-ef01a5b17cca" providerId="AD" clId="Web-{D066141F-4ADD-7CB5-29BB-EF20757335F7}" dt="2024-05-06T10:15:41.333" v="66"/>
          <ac:spMkLst>
            <pc:docMk/>
            <pc:sldMk cId="657313002" sldId="310"/>
            <ac:spMk id="2" creationId="{B083DBD0-D649-559F-ED4A-9271DBAB970E}"/>
          </ac:spMkLst>
        </pc:spChg>
        <pc:spChg chg="mod ord">
          <ac:chgData name="Michaela Dvořáková" userId="S::dvorakova.michaela@zsmsvrbovec.cz::10cd7c53-0f81-4da0-9c8b-ef01a5b17cca" providerId="AD" clId="Web-{D066141F-4ADD-7CB5-29BB-EF20757335F7}" dt="2024-05-06T10:17:23.243" v="85" actId="20577"/>
          <ac:spMkLst>
            <pc:docMk/>
            <pc:sldMk cId="657313002" sldId="310"/>
            <ac:spMk id="3" creationId="{B2094C22-5C08-C24C-E113-96D449D7F4C8}"/>
          </ac:spMkLst>
        </pc:spChg>
        <pc:spChg chg="add">
          <ac:chgData name="Michaela Dvořáková" userId="S::dvorakova.michaela@zsmsvrbovec.cz::10cd7c53-0f81-4da0-9c8b-ef01a5b17cca" providerId="AD" clId="Web-{D066141F-4ADD-7CB5-29BB-EF20757335F7}" dt="2024-05-06T10:15:41.333" v="66"/>
          <ac:spMkLst>
            <pc:docMk/>
            <pc:sldMk cId="657313002" sldId="310"/>
            <ac:spMk id="10" creationId="{438E27F7-3F29-47F0-B30F-585059182204}"/>
          </ac:spMkLst>
        </pc:spChg>
        <pc:spChg chg="add">
          <ac:chgData name="Michaela Dvořáková" userId="S::dvorakova.michaela@zsmsvrbovec.cz::10cd7c53-0f81-4da0-9c8b-ef01a5b17cca" providerId="AD" clId="Web-{D066141F-4ADD-7CB5-29BB-EF20757335F7}" dt="2024-05-06T10:15:41.333" v="66"/>
          <ac:spMkLst>
            <pc:docMk/>
            <pc:sldMk cId="657313002" sldId="310"/>
            <ac:spMk id="12" creationId="{6B16CD8D-2899-43D9-995B-DD1278D6B5CD}"/>
          </ac:spMkLst>
        </pc:spChg>
        <pc:spChg chg="add">
          <ac:chgData name="Michaela Dvořáková" userId="S::dvorakova.michaela@zsmsvrbovec.cz::10cd7c53-0f81-4da0-9c8b-ef01a5b17cca" providerId="AD" clId="Web-{D066141F-4ADD-7CB5-29BB-EF20757335F7}" dt="2024-05-06T10:15:41.333" v="66"/>
          <ac:spMkLst>
            <pc:docMk/>
            <pc:sldMk cId="657313002" sldId="310"/>
            <ac:spMk id="14" creationId="{7F38A32B-CAD5-4D19-8E90-F63EB6902E33}"/>
          </ac:spMkLst>
        </pc:spChg>
        <pc:picChg chg="add mod">
          <ac:chgData name="Michaela Dvořáková" userId="S::dvorakova.michaela@zsmsvrbovec.cz::10cd7c53-0f81-4da0-9c8b-ef01a5b17cca" providerId="AD" clId="Web-{D066141F-4ADD-7CB5-29BB-EF20757335F7}" dt="2024-05-06T10:15:41.333" v="66"/>
          <ac:picMkLst>
            <pc:docMk/>
            <pc:sldMk cId="657313002" sldId="310"/>
            <ac:picMk id="5" creationId="{2AD1949B-8CC2-40A3-0269-2A86666FEF63}"/>
          </ac:picMkLst>
        </pc:picChg>
      </pc:sldChg>
      <pc:sldChg chg="addSp modSp mod ord setBg">
        <pc:chgData name="Michaela Dvořáková" userId="S::dvorakova.michaela@zsmsvrbovec.cz::10cd7c53-0f81-4da0-9c8b-ef01a5b17cca" providerId="AD" clId="Web-{D066141F-4ADD-7CB5-29BB-EF20757335F7}" dt="2024-05-06T10:19:52.686" v="209" actId="20577"/>
        <pc:sldMkLst>
          <pc:docMk/>
          <pc:sldMk cId="1090896736" sldId="311"/>
        </pc:sldMkLst>
        <pc:spChg chg="mod">
          <ac:chgData name="Michaela Dvořáková" userId="S::dvorakova.michaela@zsmsvrbovec.cz::10cd7c53-0f81-4da0-9c8b-ef01a5b17cca" providerId="AD" clId="Web-{D066141F-4ADD-7CB5-29BB-EF20757335F7}" dt="2024-05-06T10:12:34.857" v="30"/>
          <ac:spMkLst>
            <pc:docMk/>
            <pc:sldMk cId="1090896736" sldId="311"/>
            <ac:spMk id="2" creationId="{790478AC-BD94-99FD-63A5-4998BD3E48AE}"/>
          </ac:spMkLst>
        </pc:spChg>
        <pc:spChg chg="mod">
          <ac:chgData name="Michaela Dvořáková" userId="S::dvorakova.michaela@zsmsvrbovec.cz::10cd7c53-0f81-4da0-9c8b-ef01a5b17cca" providerId="AD" clId="Web-{D066141F-4ADD-7CB5-29BB-EF20757335F7}" dt="2024-05-06T10:19:52.686" v="209" actId="20577"/>
          <ac:spMkLst>
            <pc:docMk/>
            <pc:sldMk cId="1090896736" sldId="311"/>
            <ac:spMk id="3" creationId="{20161BA4-B2DC-41E8-D9EA-0F54C23C138D}"/>
          </ac:spMkLst>
        </pc:spChg>
        <pc:spChg chg="add">
          <ac:chgData name="Michaela Dvořáková" userId="S::dvorakova.michaela@zsmsvrbovec.cz::10cd7c53-0f81-4da0-9c8b-ef01a5b17cca" providerId="AD" clId="Web-{D066141F-4ADD-7CB5-29BB-EF20757335F7}" dt="2024-05-06T10:12:34.857" v="30"/>
          <ac:spMkLst>
            <pc:docMk/>
            <pc:sldMk cId="1090896736" sldId="311"/>
            <ac:spMk id="9" creationId="{05D1035C-3BF0-4FE0-B3A3-1062F86009CA}"/>
          </ac:spMkLst>
        </pc:spChg>
        <pc:picChg chg="add">
          <ac:chgData name="Michaela Dvořáková" userId="S::dvorakova.michaela@zsmsvrbovec.cz::10cd7c53-0f81-4da0-9c8b-ef01a5b17cca" providerId="AD" clId="Web-{D066141F-4ADD-7CB5-29BB-EF20757335F7}" dt="2024-05-06T10:12:34.857" v="30"/>
          <ac:picMkLst>
            <pc:docMk/>
            <pc:sldMk cId="1090896736" sldId="311"/>
            <ac:picMk id="5" creationId="{3C24541A-4CF7-85D6-9DAB-C33EAE182C2D}"/>
          </ac:picMkLst>
        </pc:picChg>
      </pc:sldChg>
      <pc:sldChg chg="addSp modSp new addAnim">
        <pc:chgData name="Michaela Dvořáková" userId="S::dvorakova.michaela@zsmsvrbovec.cz::10cd7c53-0f81-4da0-9c8b-ef01a5b17cca" providerId="AD" clId="Web-{D066141F-4ADD-7CB5-29BB-EF20757335F7}" dt="2024-05-06T10:26:10.621" v="287" actId="1076"/>
        <pc:sldMkLst>
          <pc:docMk/>
          <pc:sldMk cId="2124597571" sldId="312"/>
        </pc:sldMkLst>
        <pc:spChg chg="mod">
          <ac:chgData name="Michaela Dvořáková" userId="S::dvorakova.michaela@zsmsvrbovec.cz::10cd7c53-0f81-4da0-9c8b-ef01a5b17cca" providerId="AD" clId="Web-{D066141F-4ADD-7CB5-29BB-EF20757335F7}" dt="2024-05-06T10:24:12.664" v="265" actId="14100"/>
          <ac:spMkLst>
            <pc:docMk/>
            <pc:sldMk cId="2124597571" sldId="312"/>
            <ac:spMk id="2" creationId="{F37019C3-B2A9-185A-656D-1A3162FB2C48}"/>
          </ac:spMkLst>
        </pc:spChg>
        <pc:spChg chg="mod">
          <ac:chgData name="Michaela Dvořáková" userId="S::dvorakova.michaela@zsmsvrbovec.cz::10cd7c53-0f81-4da0-9c8b-ef01a5b17cca" providerId="AD" clId="Web-{D066141F-4ADD-7CB5-29BB-EF20757335F7}" dt="2024-05-06T10:25:45.714" v="282" actId="14100"/>
          <ac:spMkLst>
            <pc:docMk/>
            <pc:sldMk cId="2124597571" sldId="312"/>
            <ac:spMk id="3" creationId="{44D4D09E-8613-0CD2-2CEE-00A0AAAFF1FB}"/>
          </ac:spMkLst>
        </pc:spChg>
        <pc:spChg chg="add mod">
          <ac:chgData name="Michaela Dvořáková" userId="S::dvorakova.michaela@zsmsvrbovec.cz::10cd7c53-0f81-4da0-9c8b-ef01a5b17cca" providerId="AD" clId="Web-{D066141F-4ADD-7CB5-29BB-EF20757335F7}" dt="2024-05-06T10:25:49.058" v="283" actId="1076"/>
          <ac:spMkLst>
            <pc:docMk/>
            <pc:sldMk cId="2124597571" sldId="312"/>
            <ac:spMk id="5" creationId="{82755517-D91B-BC7B-FCB1-8E2EDCB6C305}"/>
          </ac:spMkLst>
        </pc:spChg>
        <pc:picChg chg="add mod">
          <ac:chgData name="Michaela Dvořáková" userId="S::dvorakova.michaela@zsmsvrbovec.cz::10cd7c53-0f81-4da0-9c8b-ef01a5b17cca" providerId="AD" clId="Web-{D066141F-4ADD-7CB5-29BB-EF20757335F7}" dt="2024-05-06T10:26:10.621" v="287" actId="1076"/>
          <ac:picMkLst>
            <pc:docMk/>
            <pc:sldMk cId="2124597571" sldId="312"/>
            <ac:picMk id="6" creationId="{35F87BBF-3003-7650-0251-3936E49CE149}"/>
          </ac:picMkLst>
        </pc:picChg>
      </pc:sldChg>
      <pc:sldChg chg="addSp delSp modSp new mod setBg addAnim">
        <pc:chgData name="Michaela Dvořáková" userId="S::dvorakova.michaela@zsmsvrbovec.cz::10cd7c53-0f81-4da0-9c8b-ef01a5b17cca" providerId="AD" clId="Web-{D066141F-4ADD-7CB5-29BB-EF20757335F7}" dt="2024-05-06T10:23:59.148" v="260"/>
        <pc:sldMkLst>
          <pc:docMk/>
          <pc:sldMk cId="3535756577" sldId="313"/>
        </pc:sldMkLst>
        <pc:spChg chg="mod">
          <ac:chgData name="Michaela Dvořáková" userId="S::dvorakova.michaela@zsmsvrbovec.cz::10cd7c53-0f81-4da0-9c8b-ef01a5b17cca" providerId="AD" clId="Web-{D066141F-4ADD-7CB5-29BB-EF20757335F7}" dt="2024-05-06T10:23:54.398" v="259"/>
          <ac:spMkLst>
            <pc:docMk/>
            <pc:sldMk cId="3535756577" sldId="313"/>
            <ac:spMk id="2" creationId="{7A995105-F489-5A49-B6F2-633438E2C7BA}"/>
          </ac:spMkLst>
        </pc:spChg>
        <pc:spChg chg="add del mod">
          <ac:chgData name="Michaela Dvořáková" userId="S::dvorakova.michaela@zsmsvrbovec.cz::10cd7c53-0f81-4da0-9c8b-ef01a5b17cca" providerId="AD" clId="Web-{D066141F-4ADD-7CB5-29BB-EF20757335F7}" dt="2024-05-06T10:23:54.398" v="259"/>
          <ac:spMkLst>
            <pc:docMk/>
            <pc:sldMk cId="3535756577" sldId="313"/>
            <ac:spMk id="3" creationId="{0CA9D29D-65F8-9DE3-77CF-F155C3AE6EE9}"/>
          </ac:spMkLst>
        </pc:spChg>
        <pc:spChg chg="add">
          <ac:chgData name="Michaela Dvořáková" userId="S::dvorakova.michaela@zsmsvrbovec.cz::10cd7c53-0f81-4da0-9c8b-ef01a5b17cca" providerId="AD" clId="Web-{D066141F-4ADD-7CB5-29BB-EF20757335F7}" dt="2024-05-06T10:23:54.398" v="259"/>
          <ac:spMkLst>
            <pc:docMk/>
            <pc:sldMk cId="3535756577" sldId="313"/>
            <ac:spMk id="10" creationId="{09646535-AEF6-4883-A4F9-EEC1F8B4319E}"/>
          </ac:spMkLst>
        </pc:spChg>
        <pc:spChg chg="add">
          <ac:chgData name="Michaela Dvořáková" userId="S::dvorakova.michaela@zsmsvrbovec.cz::10cd7c53-0f81-4da0-9c8b-ef01a5b17cca" providerId="AD" clId="Web-{D066141F-4ADD-7CB5-29BB-EF20757335F7}" dt="2024-05-06T10:23:54.398" v="259"/>
          <ac:spMkLst>
            <pc:docMk/>
            <pc:sldMk cId="3535756577" sldId="313"/>
            <ac:spMk id="12" creationId="{335243F2-87BD-4C47-8358-ACFE608D3DB3}"/>
          </ac:spMkLst>
        </pc:spChg>
        <pc:spChg chg="add">
          <ac:chgData name="Michaela Dvořáková" userId="S::dvorakova.michaela@zsmsvrbovec.cz::10cd7c53-0f81-4da0-9c8b-ef01a5b17cca" providerId="AD" clId="Web-{D066141F-4ADD-7CB5-29BB-EF20757335F7}" dt="2024-05-06T10:23:54.398" v="259"/>
          <ac:spMkLst>
            <pc:docMk/>
            <pc:sldMk cId="3535756577" sldId="313"/>
            <ac:spMk id="14" creationId="{65B33439-EC96-4835-9DF2-CFA3336E0E41}"/>
          </ac:spMkLst>
        </pc:spChg>
        <pc:grpChg chg="add">
          <ac:chgData name="Michaela Dvořáková" userId="S::dvorakova.michaela@zsmsvrbovec.cz::10cd7c53-0f81-4da0-9c8b-ef01a5b17cca" providerId="AD" clId="Web-{D066141F-4ADD-7CB5-29BB-EF20757335F7}" dt="2024-05-06T10:23:54.398" v="259"/>
          <ac:grpSpMkLst>
            <pc:docMk/>
            <pc:sldMk cId="3535756577" sldId="313"/>
            <ac:grpSpMk id="16" creationId="{F2FD01A0-E6FF-41CD-AEBD-279232B90D43}"/>
          </ac:grpSpMkLst>
        </pc:grpChg>
        <pc:grpChg chg="add">
          <ac:chgData name="Michaela Dvořáková" userId="S::dvorakova.michaela@zsmsvrbovec.cz::10cd7c53-0f81-4da0-9c8b-ef01a5b17cca" providerId="AD" clId="Web-{D066141F-4ADD-7CB5-29BB-EF20757335F7}" dt="2024-05-06T10:23:54.398" v="259"/>
          <ac:grpSpMkLst>
            <pc:docMk/>
            <pc:sldMk cId="3535756577" sldId="313"/>
            <ac:grpSpMk id="21" creationId="{3C9AA14C-80A4-427C-A911-28CD20C56E5E}"/>
          </ac:grpSpMkLst>
        </pc:grpChg>
        <pc:picChg chg="add del mod ord">
          <ac:chgData name="Michaela Dvořáková" userId="S::dvorakova.michaela@zsmsvrbovec.cz::10cd7c53-0f81-4da0-9c8b-ef01a5b17cca" providerId="AD" clId="Web-{D066141F-4ADD-7CB5-29BB-EF20757335F7}" dt="2024-05-06T10:23:15.646" v="254"/>
          <ac:picMkLst>
            <pc:docMk/>
            <pc:sldMk cId="3535756577" sldId="313"/>
            <ac:picMk id="4" creationId="{EBC968A3-D39C-1831-57F1-EB8F9517B6A1}"/>
          </ac:picMkLst>
        </pc:picChg>
        <pc:picChg chg="add mod">
          <ac:chgData name="Michaela Dvořáková" userId="S::dvorakova.michaela@zsmsvrbovec.cz::10cd7c53-0f81-4da0-9c8b-ef01a5b17cca" providerId="AD" clId="Web-{D066141F-4ADD-7CB5-29BB-EF20757335F7}" dt="2024-05-06T10:23:54.398" v="259"/>
          <ac:picMkLst>
            <pc:docMk/>
            <pc:sldMk cId="3535756577" sldId="313"/>
            <ac:picMk id="5" creationId="{3CEDEEAF-25C0-079D-C76B-6CEE25B97D10}"/>
          </ac:picMkLst>
        </pc:picChg>
      </pc:sldChg>
      <pc:sldChg chg="new del">
        <pc:chgData name="Michaela Dvořáková" userId="S::dvorakova.michaela@zsmsvrbovec.cz::10cd7c53-0f81-4da0-9c8b-ef01a5b17cca" providerId="AD" clId="Web-{D066141F-4ADD-7CB5-29BB-EF20757335F7}" dt="2024-05-06T10:29:56.411" v="289"/>
        <pc:sldMkLst>
          <pc:docMk/>
          <pc:sldMk cId="3315609622" sldId="314"/>
        </pc:sldMkLst>
      </pc:sldChg>
    </pc:docChg>
  </pc:docChgLst>
  <pc:docChgLst>
    <pc:chgData name="Michaela Dvořáková" userId="S::dvorakova.michaela@zsmsvrbovec.cz::10cd7c53-0f81-4da0-9c8b-ef01a5b17cca" providerId="AD" clId="Web-{EE2AE5EA-B3D3-3AA6-A8B8-C11B43D1590E}"/>
    <pc:docChg chg="addSld modSld sldOrd addMainMaster delMainMaster">
      <pc:chgData name="Michaela Dvořáková" userId="S::dvorakova.michaela@zsmsvrbovec.cz::10cd7c53-0f81-4da0-9c8b-ef01a5b17cca" providerId="AD" clId="Web-{EE2AE5EA-B3D3-3AA6-A8B8-C11B43D1590E}" dt="2024-04-01T14:05:36.058" v="402"/>
      <pc:docMkLst>
        <pc:docMk/>
      </pc:docMkLst>
      <pc:sldChg chg="addSp delSp modSp mod setBg modClrScheme chgLayout">
        <pc:chgData name="Michaela Dvořáková" userId="S::dvorakova.michaela@zsmsvrbovec.cz::10cd7c53-0f81-4da0-9c8b-ef01a5b17cca" providerId="AD" clId="Web-{EE2AE5EA-B3D3-3AA6-A8B8-C11B43D1590E}" dt="2024-04-01T13:22:47.041" v="9"/>
        <pc:sldMkLst>
          <pc:docMk/>
          <pc:sldMk cId="3799523001" sldId="256"/>
        </pc:sldMkLst>
        <pc:spChg chg="mod">
          <ac:chgData name="Michaela Dvořáková" userId="S::dvorakova.michaela@zsmsvrbovec.cz::10cd7c53-0f81-4da0-9c8b-ef01a5b17cca" providerId="AD" clId="Web-{EE2AE5EA-B3D3-3AA6-A8B8-C11B43D1590E}" dt="2024-04-01T13:22:47.041" v="9"/>
          <ac:spMkLst>
            <pc:docMk/>
            <pc:sldMk cId="3799523001" sldId="256"/>
            <ac:spMk id="2" creationId="{00000000-0000-0000-0000-000000000000}"/>
          </ac:spMkLst>
        </pc:spChg>
        <pc:spChg chg="mod">
          <ac:chgData name="Michaela Dvořáková" userId="S::dvorakova.michaela@zsmsvrbovec.cz::10cd7c53-0f81-4da0-9c8b-ef01a5b17cca" providerId="AD" clId="Web-{EE2AE5EA-B3D3-3AA6-A8B8-C11B43D1590E}" dt="2024-04-01T13:22:47.041" v="9"/>
          <ac:spMkLst>
            <pc:docMk/>
            <pc:sldMk cId="3799523001" sldId="256"/>
            <ac:spMk id="3" creationId="{00000000-0000-0000-0000-000000000000}"/>
          </ac:spMkLst>
        </pc:spChg>
        <pc:spChg chg="add del">
          <ac:chgData name="Michaela Dvořáková" userId="S::dvorakova.michaela@zsmsvrbovec.cz::10cd7c53-0f81-4da0-9c8b-ef01a5b17cca" providerId="AD" clId="Web-{EE2AE5EA-B3D3-3AA6-A8B8-C11B43D1590E}" dt="2024-04-01T13:22:33.791" v="2"/>
          <ac:spMkLst>
            <pc:docMk/>
            <pc:sldMk cId="3799523001" sldId="256"/>
            <ac:spMk id="9" creationId="{526E0BFB-CDF1-4990-8C11-AC849311E0A8}"/>
          </ac:spMkLst>
        </pc:spChg>
        <pc:spChg chg="add del">
          <ac:chgData name="Michaela Dvořáková" userId="S::dvorakova.michaela@zsmsvrbovec.cz::10cd7c53-0f81-4da0-9c8b-ef01a5b17cca" providerId="AD" clId="Web-{EE2AE5EA-B3D3-3AA6-A8B8-C11B43D1590E}" dt="2024-04-01T13:22:33.791" v="2"/>
          <ac:spMkLst>
            <pc:docMk/>
            <pc:sldMk cId="3799523001" sldId="256"/>
            <ac:spMk id="11" creationId="{6069A1F8-9BEB-4786-9694-FC48B2D75D21}"/>
          </ac:spMkLst>
        </pc:spChg>
        <pc:spChg chg="add del">
          <ac:chgData name="Michaela Dvořáková" userId="S::dvorakova.michaela@zsmsvrbovec.cz::10cd7c53-0f81-4da0-9c8b-ef01a5b17cca" providerId="AD" clId="Web-{EE2AE5EA-B3D3-3AA6-A8B8-C11B43D1590E}" dt="2024-04-01T13:22:33.791" v="2"/>
          <ac:spMkLst>
            <pc:docMk/>
            <pc:sldMk cId="3799523001" sldId="256"/>
            <ac:spMk id="13" creationId="{AF2F604E-43BE-4DC3-B983-E071523364F8}"/>
          </ac:spMkLst>
        </pc:spChg>
        <pc:spChg chg="add del">
          <ac:chgData name="Michaela Dvořáková" userId="S::dvorakova.michaela@zsmsvrbovec.cz::10cd7c53-0f81-4da0-9c8b-ef01a5b17cca" providerId="AD" clId="Web-{EE2AE5EA-B3D3-3AA6-A8B8-C11B43D1590E}" dt="2024-04-01T13:22:33.791" v="2"/>
          <ac:spMkLst>
            <pc:docMk/>
            <pc:sldMk cId="3799523001" sldId="256"/>
            <ac:spMk id="15" creationId="{08C9B587-E65E-4B52-B37C-ABEBB6E87928}"/>
          </ac:spMkLst>
        </pc:spChg>
        <pc:spChg chg="add del">
          <ac:chgData name="Michaela Dvořáková" userId="S::dvorakova.michaela@zsmsvrbovec.cz::10cd7c53-0f81-4da0-9c8b-ef01a5b17cca" providerId="AD" clId="Web-{EE2AE5EA-B3D3-3AA6-A8B8-C11B43D1590E}" dt="2024-04-01T13:22:38.791" v="4"/>
          <ac:spMkLst>
            <pc:docMk/>
            <pc:sldMk cId="3799523001" sldId="256"/>
            <ac:spMk id="17" creationId="{33E93247-6229-44AB-A550-739E971E690B}"/>
          </ac:spMkLst>
        </pc:spChg>
        <pc:spChg chg="add del">
          <ac:chgData name="Michaela Dvořáková" userId="S::dvorakova.michaela@zsmsvrbovec.cz::10cd7c53-0f81-4da0-9c8b-ef01a5b17cca" providerId="AD" clId="Web-{EE2AE5EA-B3D3-3AA6-A8B8-C11B43D1590E}" dt="2024-04-01T13:22:38.791" v="4"/>
          <ac:spMkLst>
            <pc:docMk/>
            <pc:sldMk cId="3799523001" sldId="256"/>
            <ac:spMk id="20" creationId="{60288950-6DD6-B378-AAB7-420F75ED81C2}"/>
          </ac:spMkLst>
        </pc:spChg>
        <pc:spChg chg="add del">
          <ac:chgData name="Michaela Dvořáková" userId="S::dvorakova.michaela@zsmsvrbovec.cz::10cd7c53-0f81-4da0-9c8b-ef01a5b17cca" providerId="AD" clId="Web-{EE2AE5EA-B3D3-3AA6-A8B8-C11B43D1590E}" dt="2024-04-01T13:22:39.619" v="6"/>
          <ac:spMkLst>
            <pc:docMk/>
            <pc:sldMk cId="3799523001" sldId="256"/>
            <ac:spMk id="23" creationId="{54F3A7E8-6DA9-4C2B-ACC8-475F34DAEA1B}"/>
          </ac:spMkLst>
        </pc:spChg>
        <pc:spChg chg="add del">
          <ac:chgData name="Michaela Dvořáková" userId="S::dvorakova.michaela@zsmsvrbovec.cz::10cd7c53-0f81-4da0-9c8b-ef01a5b17cca" providerId="AD" clId="Web-{EE2AE5EA-B3D3-3AA6-A8B8-C11B43D1590E}" dt="2024-04-01T13:22:39.619" v="6"/>
          <ac:spMkLst>
            <pc:docMk/>
            <pc:sldMk cId="3799523001" sldId="256"/>
            <ac:spMk id="24" creationId="{5B21CDF0-4D24-4190-9285-9016C19C164F}"/>
          </ac:spMkLst>
        </pc:spChg>
        <pc:spChg chg="add del">
          <ac:chgData name="Michaela Dvořáková" userId="S::dvorakova.michaela@zsmsvrbovec.cz::10cd7c53-0f81-4da0-9c8b-ef01a5b17cca" providerId="AD" clId="Web-{EE2AE5EA-B3D3-3AA6-A8B8-C11B43D1590E}" dt="2024-04-01T13:22:46.978" v="8"/>
          <ac:spMkLst>
            <pc:docMk/>
            <pc:sldMk cId="3799523001" sldId="256"/>
            <ac:spMk id="33" creationId="{33E93247-6229-44AB-A550-739E971E690B}"/>
          </ac:spMkLst>
        </pc:spChg>
        <pc:spChg chg="add del">
          <ac:chgData name="Michaela Dvořáková" userId="S::dvorakova.michaela@zsmsvrbovec.cz::10cd7c53-0f81-4da0-9c8b-ef01a5b17cca" providerId="AD" clId="Web-{EE2AE5EA-B3D3-3AA6-A8B8-C11B43D1590E}" dt="2024-04-01T13:22:46.978" v="8"/>
          <ac:spMkLst>
            <pc:docMk/>
            <pc:sldMk cId="3799523001" sldId="256"/>
            <ac:spMk id="36" creationId="{60288950-6DD6-B378-AAB7-420F75ED81C2}"/>
          </ac:spMkLst>
        </pc:spChg>
        <pc:spChg chg="add">
          <ac:chgData name="Michaela Dvořáková" userId="S::dvorakova.michaela@zsmsvrbovec.cz::10cd7c53-0f81-4da0-9c8b-ef01a5b17cca" providerId="AD" clId="Web-{EE2AE5EA-B3D3-3AA6-A8B8-C11B43D1590E}" dt="2024-04-01T13:22:47.041" v="9"/>
          <ac:spMkLst>
            <pc:docMk/>
            <pc:sldMk cId="3799523001" sldId="256"/>
            <ac:spMk id="39" creationId="{54F3A7E8-6DA9-4C2B-ACC8-475F34DAEA1B}"/>
          </ac:spMkLst>
        </pc:spChg>
        <pc:spChg chg="add">
          <ac:chgData name="Michaela Dvořáková" userId="S::dvorakova.michaela@zsmsvrbovec.cz::10cd7c53-0f81-4da0-9c8b-ef01a5b17cca" providerId="AD" clId="Web-{EE2AE5EA-B3D3-3AA6-A8B8-C11B43D1590E}" dt="2024-04-01T13:22:47.041" v="9"/>
          <ac:spMkLst>
            <pc:docMk/>
            <pc:sldMk cId="3799523001" sldId="256"/>
            <ac:spMk id="40" creationId="{5B21CDF0-4D24-4190-9285-9016C19C164F}"/>
          </ac:spMkLst>
        </pc:spChg>
        <pc:grpChg chg="add del">
          <ac:chgData name="Michaela Dvořáková" userId="S::dvorakova.michaela@zsmsvrbovec.cz::10cd7c53-0f81-4da0-9c8b-ef01a5b17cca" providerId="AD" clId="Web-{EE2AE5EA-B3D3-3AA6-A8B8-C11B43D1590E}" dt="2024-04-01T13:22:39.619" v="6"/>
          <ac:grpSpMkLst>
            <pc:docMk/>
            <pc:sldMk cId="3799523001" sldId="256"/>
            <ac:grpSpMk id="26" creationId="{3C9AA14C-80A4-427C-A911-28CD20C56E5E}"/>
          </ac:grpSpMkLst>
        </pc:grpChg>
        <pc:grpChg chg="add del">
          <ac:chgData name="Michaela Dvořáková" userId="S::dvorakova.michaela@zsmsvrbovec.cz::10cd7c53-0f81-4da0-9c8b-ef01a5b17cca" providerId="AD" clId="Web-{EE2AE5EA-B3D3-3AA6-A8B8-C11B43D1590E}" dt="2024-04-01T13:22:39.619" v="6"/>
          <ac:grpSpMkLst>
            <pc:docMk/>
            <pc:sldMk cId="3799523001" sldId="256"/>
            <ac:grpSpMk id="28" creationId="{F2FD01A0-E6FF-41CD-AEBD-279232B90D43}"/>
          </ac:grpSpMkLst>
        </pc:grpChg>
        <pc:grpChg chg="add">
          <ac:chgData name="Michaela Dvořáková" userId="S::dvorakova.michaela@zsmsvrbovec.cz::10cd7c53-0f81-4da0-9c8b-ef01a5b17cca" providerId="AD" clId="Web-{EE2AE5EA-B3D3-3AA6-A8B8-C11B43D1590E}" dt="2024-04-01T13:22:47.041" v="9"/>
          <ac:grpSpMkLst>
            <pc:docMk/>
            <pc:sldMk cId="3799523001" sldId="256"/>
            <ac:grpSpMk id="42" creationId="{3C9AA14C-80A4-427C-A911-28CD20C56E5E}"/>
          </ac:grpSpMkLst>
        </pc:grpChg>
        <pc:grpChg chg="add">
          <ac:chgData name="Michaela Dvořáková" userId="S::dvorakova.michaela@zsmsvrbovec.cz::10cd7c53-0f81-4da0-9c8b-ef01a5b17cca" providerId="AD" clId="Web-{EE2AE5EA-B3D3-3AA6-A8B8-C11B43D1590E}" dt="2024-04-01T13:22:47.041" v="9"/>
          <ac:grpSpMkLst>
            <pc:docMk/>
            <pc:sldMk cId="3799523001" sldId="256"/>
            <ac:grpSpMk id="44" creationId="{F2FD01A0-E6FF-41CD-AEBD-279232B90D43}"/>
          </ac:grpSpMkLst>
        </pc:grpChg>
        <pc:picChg chg="add del">
          <ac:chgData name="Michaela Dvořáková" userId="S::dvorakova.michaela@zsmsvrbovec.cz::10cd7c53-0f81-4da0-9c8b-ef01a5b17cca" providerId="AD" clId="Web-{EE2AE5EA-B3D3-3AA6-A8B8-C11B43D1590E}" dt="2024-04-01T13:22:33.791" v="2"/>
          <ac:picMkLst>
            <pc:docMk/>
            <pc:sldMk cId="3799523001" sldId="256"/>
            <ac:picMk id="4" creationId="{6A504B90-D47C-DEF3-5460-532079E4ABB9}"/>
          </ac:picMkLst>
        </pc:picChg>
        <pc:picChg chg="add del">
          <ac:chgData name="Michaela Dvořáková" userId="S::dvorakova.michaela@zsmsvrbovec.cz::10cd7c53-0f81-4da0-9c8b-ef01a5b17cca" providerId="AD" clId="Web-{EE2AE5EA-B3D3-3AA6-A8B8-C11B43D1590E}" dt="2024-04-01T13:22:38.791" v="4"/>
          <ac:picMkLst>
            <pc:docMk/>
            <pc:sldMk cId="3799523001" sldId="256"/>
            <ac:picMk id="19" creationId="{59664EA5-9563-B5A2-A48A-8E2FF31FE673}"/>
          </ac:picMkLst>
        </pc:picChg>
        <pc:picChg chg="add del">
          <ac:chgData name="Michaela Dvořáková" userId="S::dvorakova.michaela@zsmsvrbovec.cz::10cd7c53-0f81-4da0-9c8b-ef01a5b17cca" providerId="AD" clId="Web-{EE2AE5EA-B3D3-3AA6-A8B8-C11B43D1590E}" dt="2024-04-01T13:22:39.619" v="6"/>
          <ac:picMkLst>
            <pc:docMk/>
            <pc:sldMk cId="3799523001" sldId="256"/>
            <ac:picMk id="25" creationId="{D42E4FF6-F139-2851-E7A5-47A7D29B9146}"/>
          </ac:picMkLst>
        </pc:picChg>
        <pc:picChg chg="add del">
          <ac:chgData name="Michaela Dvořáková" userId="S::dvorakova.michaela@zsmsvrbovec.cz::10cd7c53-0f81-4da0-9c8b-ef01a5b17cca" providerId="AD" clId="Web-{EE2AE5EA-B3D3-3AA6-A8B8-C11B43D1590E}" dt="2024-04-01T13:22:46.978" v="8"/>
          <ac:picMkLst>
            <pc:docMk/>
            <pc:sldMk cId="3799523001" sldId="256"/>
            <ac:picMk id="35" creationId="{59664EA5-9563-B5A2-A48A-8E2FF31FE673}"/>
          </ac:picMkLst>
        </pc:picChg>
        <pc:picChg chg="add">
          <ac:chgData name="Michaela Dvořáková" userId="S::dvorakova.michaela@zsmsvrbovec.cz::10cd7c53-0f81-4da0-9c8b-ef01a5b17cca" providerId="AD" clId="Web-{EE2AE5EA-B3D3-3AA6-A8B8-C11B43D1590E}" dt="2024-04-01T13:22:47.041" v="9"/>
          <ac:picMkLst>
            <pc:docMk/>
            <pc:sldMk cId="3799523001" sldId="256"/>
            <ac:picMk id="41" creationId="{D42E4FF6-F139-2851-E7A5-47A7D29B9146}"/>
          </ac:picMkLst>
        </pc:picChg>
        <pc:cxnChg chg="add del">
          <ac:chgData name="Michaela Dvořáková" userId="S::dvorakova.michaela@zsmsvrbovec.cz::10cd7c53-0f81-4da0-9c8b-ef01a5b17cca" providerId="AD" clId="Web-{EE2AE5EA-B3D3-3AA6-A8B8-C11B43D1590E}" dt="2024-04-01T13:22:38.791" v="4"/>
          <ac:cxnSpMkLst>
            <pc:docMk/>
            <pc:sldMk cId="3799523001" sldId="256"/>
            <ac:cxnSpMk id="18" creationId="{EE2E603F-4A95-4FE8-BB06-211DFD75DBEF}"/>
          </ac:cxnSpMkLst>
        </pc:cxnChg>
        <pc:cxnChg chg="add del">
          <ac:chgData name="Michaela Dvořáková" userId="S::dvorakova.michaela@zsmsvrbovec.cz::10cd7c53-0f81-4da0-9c8b-ef01a5b17cca" providerId="AD" clId="Web-{EE2AE5EA-B3D3-3AA6-A8B8-C11B43D1590E}" dt="2024-04-01T13:22:38.791" v="4"/>
          <ac:cxnSpMkLst>
            <pc:docMk/>
            <pc:sldMk cId="3799523001" sldId="256"/>
            <ac:cxnSpMk id="21" creationId="{90236859-7780-1451-40B8-74A77E2715DD}"/>
          </ac:cxnSpMkLst>
        </pc:cxnChg>
        <pc:cxnChg chg="add del">
          <ac:chgData name="Michaela Dvořáková" userId="S::dvorakova.michaela@zsmsvrbovec.cz::10cd7c53-0f81-4da0-9c8b-ef01a5b17cca" providerId="AD" clId="Web-{EE2AE5EA-B3D3-3AA6-A8B8-C11B43D1590E}" dt="2024-04-01T13:22:46.978" v="8"/>
          <ac:cxnSpMkLst>
            <pc:docMk/>
            <pc:sldMk cId="3799523001" sldId="256"/>
            <ac:cxnSpMk id="34" creationId="{EE2E603F-4A95-4FE8-BB06-211DFD75DBEF}"/>
          </ac:cxnSpMkLst>
        </pc:cxnChg>
        <pc:cxnChg chg="add del">
          <ac:chgData name="Michaela Dvořáková" userId="S::dvorakova.michaela@zsmsvrbovec.cz::10cd7c53-0f81-4da0-9c8b-ef01a5b17cca" providerId="AD" clId="Web-{EE2AE5EA-B3D3-3AA6-A8B8-C11B43D1590E}" dt="2024-04-01T13:22:46.978" v="8"/>
          <ac:cxnSpMkLst>
            <pc:docMk/>
            <pc:sldMk cId="3799523001" sldId="256"/>
            <ac:cxnSpMk id="37" creationId="{90236859-7780-1451-40B8-74A77E2715DD}"/>
          </ac:cxnSpMkLst>
        </pc:cxnChg>
      </pc:sldChg>
      <pc:sldChg chg="addSp delSp modSp new mod setBg">
        <pc:chgData name="Michaela Dvořáková" userId="S::dvorakova.michaela@zsmsvrbovec.cz::10cd7c53-0f81-4da0-9c8b-ef01a5b17cca" providerId="AD" clId="Web-{EE2AE5EA-B3D3-3AA6-A8B8-C11B43D1590E}" dt="2024-04-01T13:25:39.948" v="26"/>
        <pc:sldMkLst>
          <pc:docMk/>
          <pc:sldMk cId="4204891831" sldId="257"/>
        </pc:sldMkLst>
        <pc:spChg chg="del mod">
          <ac:chgData name="Michaela Dvořáková" userId="S::dvorakova.michaela@zsmsvrbovec.cz::10cd7c53-0f81-4da0-9c8b-ef01a5b17cca" providerId="AD" clId="Web-{EE2AE5EA-B3D3-3AA6-A8B8-C11B43D1590E}" dt="2024-04-01T13:23:18.072" v="13"/>
          <ac:spMkLst>
            <pc:docMk/>
            <pc:sldMk cId="4204891831" sldId="257"/>
            <ac:spMk id="2" creationId="{DCD6783B-9C1F-33D4-464D-20A69CB20A4C}"/>
          </ac:spMkLst>
        </pc:spChg>
        <pc:spChg chg="del mod">
          <ac:chgData name="Michaela Dvořáková" userId="S::dvorakova.michaela@zsmsvrbovec.cz::10cd7c53-0f81-4da0-9c8b-ef01a5b17cca" providerId="AD" clId="Web-{EE2AE5EA-B3D3-3AA6-A8B8-C11B43D1590E}" dt="2024-04-01T13:23:15.213" v="12"/>
          <ac:spMkLst>
            <pc:docMk/>
            <pc:sldMk cId="4204891831" sldId="257"/>
            <ac:spMk id="3" creationId="{315379BF-5012-E4E9-1892-2C3B7D5E7291}"/>
          </ac:spMkLst>
        </pc:spChg>
        <pc:spChg chg="add del">
          <ac:chgData name="Michaela Dvořáková" userId="S::dvorakova.michaela@zsmsvrbovec.cz::10cd7c53-0f81-4da0-9c8b-ef01a5b17cca" providerId="AD" clId="Web-{EE2AE5EA-B3D3-3AA6-A8B8-C11B43D1590E}" dt="2024-04-01T13:25:39.948" v="26"/>
          <ac:spMkLst>
            <pc:docMk/>
            <pc:sldMk cId="4204891831" sldId="257"/>
            <ac:spMk id="8" creationId="{3F58D3F4-AD3E-4263-85BF-7EB71245838E}"/>
          </ac:spMkLst>
        </pc:spChg>
        <pc:spChg chg="add del">
          <ac:chgData name="Michaela Dvořáková" userId="S::dvorakova.michaela@zsmsvrbovec.cz::10cd7c53-0f81-4da0-9c8b-ef01a5b17cca" providerId="AD" clId="Web-{EE2AE5EA-B3D3-3AA6-A8B8-C11B43D1590E}" dt="2024-04-01T13:25:39.948" v="26"/>
          <ac:spMkLst>
            <pc:docMk/>
            <pc:sldMk cId="4204891831" sldId="257"/>
            <ac:spMk id="10" creationId="{B383AC10-A272-4982-A610-DDA728D78139}"/>
          </ac:spMkLst>
        </pc:spChg>
        <pc:spChg chg="add del">
          <ac:chgData name="Michaela Dvořáková" userId="S::dvorakova.michaela@zsmsvrbovec.cz::10cd7c53-0f81-4da0-9c8b-ef01a5b17cca" providerId="AD" clId="Web-{EE2AE5EA-B3D3-3AA6-A8B8-C11B43D1590E}" dt="2024-04-01T13:25:39.948" v="26"/>
          <ac:spMkLst>
            <pc:docMk/>
            <pc:sldMk cId="4204891831" sldId="257"/>
            <ac:spMk id="12" creationId="{F6FDED66-1461-4834-9923-329986747FE6}"/>
          </ac:spMkLst>
        </pc:spChg>
        <pc:spChg chg="add del">
          <ac:chgData name="Michaela Dvořáková" userId="S::dvorakova.michaela@zsmsvrbovec.cz::10cd7c53-0f81-4da0-9c8b-ef01a5b17cca" providerId="AD" clId="Web-{EE2AE5EA-B3D3-3AA6-A8B8-C11B43D1590E}" dt="2024-04-01T13:25:39.948" v="26"/>
          <ac:spMkLst>
            <pc:docMk/>
            <pc:sldMk cId="4204891831" sldId="257"/>
            <ac:spMk id="14" creationId="{1607CD53-0FF9-47E9-94AD-2BF64BA801B1}"/>
          </ac:spMkLst>
        </pc:spChg>
        <pc:spChg chg="add">
          <ac:chgData name="Michaela Dvořáková" userId="S::dvorakova.michaela@zsmsvrbovec.cz::10cd7c53-0f81-4da0-9c8b-ef01a5b17cca" providerId="AD" clId="Web-{EE2AE5EA-B3D3-3AA6-A8B8-C11B43D1590E}" dt="2024-04-01T13:25:39.948" v="26"/>
          <ac:spMkLst>
            <pc:docMk/>
            <pc:sldMk cId="4204891831" sldId="257"/>
            <ac:spMk id="19" creationId="{262ABC4B-37D8-4218-BDD8-6DF6A00C0C80}"/>
          </ac:spMkLst>
        </pc:spChg>
        <pc:picChg chg="add del mod">
          <ac:chgData name="Michaela Dvořáková" userId="S::dvorakova.michaela@zsmsvrbovec.cz::10cd7c53-0f81-4da0-9c8b-ef01a5b17cca" providerId="AD" clId="Web-{EE2AE5EA-B3D3-3AA6-A8B8-C11B43D1590E}" dt="2024-04-01T13:23:42.791" v="15"/>
          <ac:picMkLst>
            <pc:docMk/>
            <pc:sldMk cId="4204891831" sldId="257"/>
            <ac:picMk id="4" creationId="{4A549CDE-F338-0355-76DF-BE66633C5337}"/>
          </ac:picMkLst>
        </pc:picChg>
        <pc:picChg chg="add mod">
          <ac:chgData name="Michaela Dvořáková" userId="S::dvorakova.michaela@zsmsvrbovec.cz::10cd7c53-0f81-4da0-9c8b-ef01a5b17cca" providerId="AD" clId="Web-{EE2AE5EA-B3D3-3AA6-A8B8-C11B43D1590E}" dt="2024-04-01T13:25:39.948" v="26"/>
          <ac:picMkLst>
            <pc:docMk/>
            <pc:sldMk cId="4204891831" sldId="257"/>
            <ac:picMk id="5" creationId="{7DF13414-3989-BC8E-6E53-A7E2BAE53056}"/>
          </ac:picMkLst>
        </pc:picChg>
        <pc:picChg chg="add mod">
          <ac:chgData name="Michaela Dvořáková" userId="S::dvorakova.michaela@zsmsvrbovec.cz::10cd7c53-0f81-4da0-9c8b-ef01a5b17cca" providerId="AD" clId="Web-{EE2AE5EA-B3D3-3AA6-A8B8-C11B43D1590E}" dt="2024-04-01T13:25:39.948" v="26"/>
          <ac:picMkLst>
            <pc:docMk/>
            <pc:sldMk cId="4204891831" sldId="257"/>
            <ac:picMk id="6" creationId="{F7143DF8-23A9-8B52-6CE1-08E333F443CF}"/>
          </ac:picMkLst>
        </pc:picChg>
        <pc:picChg chg="add mod ord">
          <ac:chgData name="Michaela Dvořáková" userId="S::dvorakova.michaela@zsmsvrbovec.cz::10cd7c53-0f81-4da0-9c8b-ef01a5b17cca" providerId="AD" clId="Web-{EE2AE5EA-B3D3-3AA6-A8B8-C11B43D1590E}" dt="2024-04-01T13:25:39.948" v="26"/>
          <ac:picMkLst>
            <pc:docMk/>
            <pc:sldMk cId="4204891831" sldId="257"/>
            <ac:picMk id="7" creationId="{3D8A6D70-AB7F-8575-4A0E-67ADFCE77AD4}"/>
          </ac:picMkLst>
        </pc:picChg>
      </pc:sldChg>
      <pc:sldChg chg="addSp modSp new mod ord setBg">
        <pc:chgData name="Michaela Dvořáková" userId="S::dvorakova.michaela@zsmsvrbovec.cz::10cd7c53-0f81-4da0-9c8b-ef01a5b17cca" providerId="AD" clId="Web-{EE2AE5EA-B3D3-3AA6-A8B8-C11B43D1590E}" dt="2024-04-01T13:32:36.701" v="111"/>
        <pc:sldMkLst>
          <pc:docMk/>
          <pc:sldMk cId="2818768136" sldId="258"/>
        </pc:sldMkLst>
        <pc:spChg chg="mod">
          <ac:chgData name="Michaela Dvořáková" userId="S::dvorakova.michaela@zsmsvrbovec.cz::10cd7c53-0f81-4da0-9c8b-ef01a5b17cca" providerId="AD" clId="Web-{EE2AE5EA-B3D3-3AA6-A8B8-C11B43D1590E}" dt="2024-04-01T13:27:32.387" v="59"/>
          <ac:spMkLst>
            <pc:docMk/>
            <pc:sldMk cId="2818768136" sldId="258"/>
            <ac:spMk id="2" creationId="{B6DF869D-14C3-8C5A-69ED-5522F53DF6F4}"/>
          </ac:spMkLst>
        </pc:spChg>
        <pc:spChg chg="mod">
          <ac:chgData name="Michaela Dvořáková" userId="S::dvorakova.michaela@zsmsvrbovec.cz::10cd7c53-0f81-4da0-9c8b-ef01a5b17cca" providerId="AD" clId="Web-{EE2AE5EA-B3D3-3AA6-A8B8-C11B43D1590E}" dt="2024-04-01T13:28:51.934" v="88" actId="20577"/>
          <ac:spMkLst>
            <pc:docMk/>
            <pc:sldMk cId="2818768136" sldId="258"/>
            <ac:spMk id="3" creationId="{7137A718-3A9C-ADF8-8AAF-BABAC4896820}"/>
          </ac:spMkLst>
        </pc:spChg>
        <pc:spChg chg="add">
          <ac:chgData name="Michaela Dvořáková" userId="S::dvorakova.michaela@zsmsvrbovec.cz::10cd7c53-0f81-4da0-9c8b-ef01a5b17cca" providerId="AD" clId="Web-{EE2AE5EA-B3D3-3AA6-A8B8-C11B43D1590E}" dt="2024-04-01T13:27:32.387" v="59"/>
          <ac:spMkLst>
            <pc:docMk/>
            <pc:sldMk cId="2818768136" sldId="258"/>
            <ac:spMk id="11" creationId="{4D30763A-CBF4-46C7-9DAC-5AB06D130DFB}"/>
          </ac:spMkLst>
        </pc:spChg>
        <pc:spChg chg="add">
          <ac:chgData name="Michaela Dvořáková" userId="S::dvorakova.michaela@zsmsvrbovec.cz::10cd7c53-0f81-4da0-9c8b-ef01a5b17cca" providerId="AD" clId="Web-{EE2AE5EA-B3D3-3AA6-A8B8-C11B43D1590E}" dt="2024-04-01T13:27:32.387" v="59"/>
          <ac:spMkLst>
            <pc:docMk/>
            <pc:sldMk cId="2818768136" sldId="258"/>
            <ac:spMk id="13" creationId="{1420EF16-AEC6-42D3-928D-0F5ACEC91BD5}"/>
          </ac:spMkLst>
        </pc:spChg>
        <pc:spChg chg="add">
          <ac:chgData name="Michaela Dvořáková" userId="S::dvorakova.michaela@zsmsvrbovec.cz::10cd7c53-0f81-4da0-9c8b-ef01a5b17cca" providerId="AD" clId="Web-{EE2AE5EA-B3D3-3AA6-A8B8-C11B43D1590E}" dt="2024-04-01T13:27:32.387" v="59"/>
          <ac:spMkLst>
            <pc:docMk/>
            <pc:sldMk cId="2818768136" sldId="258"/>
            <ac:spMk id="15" creationId="{C27C1BEB-0B53-40C1-BFC6-737399705180}"/>
          </ac:spMkLst>
        </pc:spChg>
        <pc:picChg chg="add mod">
          <ac:chgData name="Michaela Dvořáková" userId="S::dvorakova.michaela@zsmsvrbovec.cz::10cd7c53-0f81-4da0-9c8b-ef01a5b17cca" providerId="AD" clId="Web-{EE2AE5EA-B3D3-3AA6-A8B8-C11B43D1590E}" dt="2024-04-01T13:27:32.387" v="59"/>
          <ac:picMkLst>
            <pc:docMk/>
            <pc:sldMk cId="2818768136" sldId="258"/>
            <ac:picMk id="4" creationId="{6B1B7D1F-1AB7-4762-88BE-4ED923C12F9D}"/>
          </ac:picMkLst>
        </pc:picChg>
        <pc:picChg chg="add mod">
          <ac:chgData name="Michaela Dvořáková" userId="S::dvorakova.michaela@zsmsvrbovec.cz::10cd7c53-0f81-4da0-9c8b-ef01a5b17cca" providerId="AD" clId="Web-{EE2AE5EA-B3D3-3AA6-A8B8-C11B43D1590E}" dt="2024-04-01T13:27:32.387" v="59"/>
          <ac:picMkLst>
            <pc:docMk/>
            <pc:sldMk cId="2818768136" sldId="258"/>
            <ac:picMk id="5" creationId="{833B284A-6195-60DC-F8FC-7C63E1705525}"/>
          </ac:picMkLst>
        </pc:picChg>
        <pc:picChg chg="add mod">
          <ac:chgData name="Michaela Dvořáková" userId="S::dvorakova.michaela@zsmsvrbovec.cz::10cd7c53-0f81-4da0-9c8b-ef01a5b17cca" providerId="AD" clId="Web-{EE2AE5EA-B3D3-3AA6-A8B8-C11B43D1590E}" dt="2024-04-01T13:27:32.387" v="59"/>
          <ac:picMkLst>
            <pc:docMk/>
            <pc:sldMk cId="2818768136" sldId="258"/>
            <ac:picMk id="6" creationId="{0326D1D8-E354-FD20-6CC8-E1608AC93162}"/>
          </ac:picMkLst>
        </pc:picChg>
      </pc:sldChg>
      <pc:sldChg chg="addSp modSp new mod setBg">
        <pc:chgData name="Michaela Dvořáková" userId="S::dvorakova.michaela@zsmsvrbovec.cz::10cd7c53-0f81-4da0-9c8b-ef01a5b17cca" providerId="AD" clId="Web-{EE2AE5EA-B3D3-3AA6-A8B8-C11B43D1590E}" dt="2024-04-01T13:29:38.387" v="97" actId="1076"/>
        <pc:sldMkLst>
          <pc:docMk/>
          <pc:sldMk cId="915423459" sldId="259"/>
        </pc:sldMkLst>
        <pc:spChg chg="mod">
          <ac:chgData name="Michaela Dvořáková" userId="S::dvorakova.michaela@zsmsvrbovec.cz::10cd7c53-0f81-4da0-9c8b-ef01a5b17cca" providerId="AD" clId="Web-{EE2AE5EA-B3D3-3AA6-A8B8-C11B43D1590E}" dt="2024-04-01T13:27:04.511" v="52"/>
          <ac:spMkLst>
            <pc:docMk/>
            <pc:sldMk cId="915423459" sldId="259"/>
            <ac:spMk id="2" creationId="{4DE950D2-34F5-DE0F-5D8D-15265C8BC2A1}"/>
          </ac:spMkLst>
        </pc:spChg>
        <pc:spChg chg="mod">
          <ac:chgData name="Michaela Dvořáková" userId="S::dvorakova.michaela@zsmsvrbovec.cz::10cd7c53-0f81-4da0-9c8b-ef01a5b17cca" providerId="AD" clId="Web-{EE2AE5EA-B3D3-3AA6-A8B8-C11B43D1590E}" dt="2024-04-01T13:29:38.387" v="97" actId="1076"/>
          <ac:spMkLst>
            <pc:docMk/>
            <pc:sldMk cId="915423459" sldId="259"/>
            <ac:spMk id="3" creationId="{2CA4C9C9-F136-A615-A3EE-E38EC984E108}"/>
          </ac:spMkLst>
        </pc:spChg>
        <pc:spChg chg="add">
          <ac:chgData name="Michaela Dvořáková" userId="S::dvorakova.michaela@zsmsvrbovec.cz::10cd7c53-0f81-4da0-9c8b-ef01a5b17cca" providerId="AD" clId="Web-{EE2AE5EA-B3D3-3AA6-A8B8-C11B43D1590E}" dt="2024-04-01T13:27:04.511" v="52"/>
          <ac:spMkLst>
            <pc:docMk/>
            <pc:sldMk cId="915423459" sldId="259"/>
            <ac:spMk id="9" creationId="{05D1035C-3BF0-4FE0-B3A3-1062F86009CA}"/>
          </ac:spMkLst>
        </pc:spChg>
        <pc:picChg chg="add">
          <ac:chgData name="Michaela Dvořáková" userId="S::dvorakova.michaela@zsmsvrbovec.cz::10cd7c53-0f81-4da0-9c8b-ef01a5b17cca" providerId="AD" clId="Web-{EE2AE5EA-B3D3-3AA6-A8B8-C11B43D1590E}" dt="2024-04-01T13:27:04.511" v="52"/>
          <ac:picMkLst>
            <pc:docMk/>
            <pc:sldMk cId="915423459" sldId="259"/>
            <ac:picMk id="5" creationId="{1009AD0B-A92C-C630-A242-D7BAE50DC114}"/>
          </ac:picMkLst>
        </pc:picChg>
      </pc:sldChg>
      <pc:sldChg chg="addSp modSp new mod ord setBg">
        <pc:chgData name="Michaela Dvořáková" userId="S::dvorakova.michaela@zsmsvrbovec.cz::10cd7c53-0f81-4da0-9c8b-ef01a5b17cca" providerId="AD" clId="Web-{EE2AE5EA-B3D3-3AA6-A8B8-C11B43D1590E}" dt="2024-04-01T13:32:22.951" v="110"/>
        <pc:sldMkLst>
          <pc:docMk/>
          <pc:sldMk cId="185511677" sldId="260"/>
        </pc:sldMkLst>
        <pc:spChg chg="mod">
          <ac:chgData name="Michaela Dvořáková" userId="S::dvorakova.michaela@zsmsvrbovec.cz::10cd7c53-0f81-4da0-9c8b-ef01a5b17cca" providerId="AD" clId="Web-{EE2AE5EA-B3D3-3AA6-A8B8-C11B43D1590E}" dt="2024-04-01T13:32:22.951" v="110"/>
          <ac:spMkLst>
            <pc:docMk/>
            <pc:sldMk cId="185511677" sldId="260"/>
            <ac:spMk id="2" creationId="{3572F07D-EE9F-5759-9356-B887F238A7B0}"/>
          </ac:spMkLst>
        </pc:spChg>
        <pc:spChg chg="mod">
          <ac:chgData name="Michaela Dvořáková" userId="S::dvorakova.michaela@zsmsvrbovec.cz::10cd7c53-0f81-4da0-9c8b-ef01a5b17cca" providerId="AD" clId="Web-{EE2AE5EA-B3D3-3AA6-A8B8-C11B43D1590E}" dt="2024-04-01T13:32:22.951" v="110"/>
          <ac:spMkLst>
            <pc:docMk/>
            <pc:sldMk cId="185511677" sldId="260"/>
            <ac:spMk id="3" creationId="{2F7BBFA4-5F77-A028-22F2-D3C53F20502A}"/>
          </ac:spMkLst>
        </pc:spChg>
        <pc:spChg chg="add">
          <ac:chgData name="Michaela Dvořáková" userId="S::dvorakova.michaela@zsmsvrbovec.cz::10cd7c53-0f81-4da0-9c8b-ef01a5b17cca" providerId="AD" clId="Web-{EE2AE5EA-B3D3-3AA6-A8B8-C11B43D1590E}" dt="2024-04-01T13:32:22.951" v="110"/>
          <ac:spMkLst>
            <pc:docMk/>
            <pc:sldMk cId="185511677" sldId="260"/>
            <ac:spMk id="9" creationId="{769CF112-CE49-4CE6-991F-E4A6FCAD4EC4}"/>
          </ac:spMkLst>
        </pc:spChg>
        <pc:picChg chg="add">
          <ac:chgData name="Michaela Dvořáková" userId="S::dvorakova.michaela@zsmsvrbovec.cz::10cd7c53-0f81-4da0-9c8b-ef01a5b17cca" providerId="AD" clId="Web-{EE2AE5EA-B3D3-3AA6-A8B8-C11B43D1590E}" dt="2024-04-01T13:32:22.951" v="110"/>
          <ac:picMkLst>
            <pc:docMk/>
            <pc:sldMk cId="185511677" sldId="260"/>
            <ac:picMk id="5" creationId="{D93AFFEE-831D-7F2C-2620-DD6E62B183CD}"/>
          </ac:picMkLst>
        </pc:picChg>
      </pc:sldChg>
      <pc:sldChg chg="addSp delSp modSp new mod setBg">
        <pc:chgData name="Michaela Dvořáková" userId="S::dvorakova.michaela@zsmsvrbovec.cz::10cd7c53-0f81-4da0-9c8b-ef01a5b17cca" providerId="AD" clId="Web-{EE2AE5EA-B3D3-3AA6-A8B8-C11B43D1590E}" dt="2024-04-01T13:33:29.920" v="118"/>
        <pc:sldMkLst>
          <pc:docMk/>
          <pc:sldMk cId="1061422716" sldId="261"/>
        </pc:sldMkLst>
        <pc:spChg chg="mod">
          <ac:chgData name="Michaela Dvořáková" userId="S::dvorakova.michaela@zsmsvrbovec.cz::10cd7c53-0f81-4da0-9c8b-ef01a5b17cca" providerId="AD" clId="Web-{EE2AE5EA-B3D3-3AA6-A8B8-C11B43D1590E}" dt="2024-04-01T13:33:29.920" v="118"/>
          <ac:spMkLst>
            <pc:docMk/>
            <pc:sldMk cId="1061422716" sldId="261"/>
            <ac:spMk id="2" creationId="{4820EE63-87F8-E149-A2F0-D9F5E105F30D}"/>
          </ac:spMkLst>
        </pc:spChg>
        <pc:spChg chg="del mod">
          <ac:chgData name="Michaela Dvořáková" userId="S::dvorakova.michaela@zsmsvrbovec.cz::10cd7c53-0f81-4da0-9c8b-ef01a5b17cca" providerId="AD" clId="Web-{EE2AE5EA-B3D3-3AA6-A8B8-C11B43D1590E}" dt="2024-04-01T13:33:29.920" v="118"/>
          <ac:spMkLst>
            <pc:docMk/>
            <pc:sldMk cId="1061422716" sldId="261"/>
            <ac:spMk id="3" creationId="{811095D4-4411-28FA-5C6C-B977CCCD7A8B}"/>
          </ac:spMkLst>
        </pc:spChg>
        <pc:spChg chg="add">
          <ac:chgData name="Michaela Dvořáková" userId="S::dvorakova.michaela@zsmsvrbovec.cz::10cd7c53-0f81-4da0-9c8b-ef01a5b17cca" providerId="AD" clId="Web-{EE2AE5EA-B3D3-3AA6-A8B8-C11B43D1590E}" dt="2024-04-01T13:33:29.920" v="118"/>
          <ac:spMkLst>
            <pc:docMk/>
            <pc:sldMk cId="1061422716" sldId="261"/>
            <ac:spMk id="9" creationId="{308119F7-B84E-4EBF-919F-A9B0F6D92473}"/>
          </ac:spMkLst>
        </pc:spChg>
        <pc:spChg chg="add">
          <ac:chgData name="Michaela Dvořáková" userId="S::dvorakova.michaela@zsmsvrbovec.cz::10cd7c53-0f81-4da0-9c8b-ef01a5b17cca" providerId="AD" clId="Web-{EE2AE5EA-B3D3-3AA6-A8B8-C11B43D1590E}" dt="2024-04-01T13:33:29.920" v="118"/>
          <ac:spMkLst>
            <pc:docMk/>
            <pc:sldMk cId="1061422716" sldId="261"/>
            <ac:spMk id="11" creationId="{DAA17479-17CB-402A-8689-750C6F38584C}"/>
          </ac:spMkLst>
        </pc:spChg>
        <pc:spChg chg="add">
          <ac:chgData name="Michaela Dvořáková" userId="S::dvorakova.michaela@zsmsvrbovec.cz::10cd7c53-0f81-4da0-9c8b-ef01a5b17cca" providerId="AD" clId="Web-{EE2AE5EA-B3D3-3AA6-A8B8-C11B43D1590E}" dt="2024-04-01T13:33:29.920" v="118"/>
          <ac:spMkLst>
            <pc:docMk/>
            <pc:sldMk cId="1061422716" sldId="261"/>
            <ac:spMk id="13" creationId="{F534AA72-89BF-4BB0-B339-DEB9FC7F1BF2}"/>
          </ac:spMkLst>
        </pc:spChg>
        <pc:graphicFrameChg chg="add">
          <ac:chgData name="Michaela Dvořáková" userId="S::dvorakova.michaela@zsmsvrbovec.cz::10cd7c53-0f81-4da0-9c8b-ef01a5b17cca" providerId="AD" clId="Web-{EE2AE5EA-B3D3-3AA6-A8B8-C11B43D1590E}" dt="2024-04-01T13:33:29.920" v="118"/>
          <ac:graphicFrameMkLst>
            <pc:docMk/>
            <pc:sldMk cId="1061422716" sldId="261"/>
            <ac:graphicFrameMk id="5" creationId="{692F454D-C02E-7466-5E4D-6EACE98FEF06}"/>
          </ac:graphicFrameMkLst>
        </pc:graphicFrameChg>
      </pc:sldChg>
      <pc:sldChg chg="modSp new">
        <pc:chgData name="Michaela Dvořáková" userId="S::dvorakova.michaela@zsmsvrbovec.cz::10cd7c53-0f81-4da0-9c8b-ef01a5b17cca" providerId="AD" clId="Web-{EE2AE5EA-B3D3-3AA6-A8B8-C11B43D1590E}" dt="2024-04-01T13:37:59.953" v="142" actId="20577"/>
        <pc:sldMkLst>
          <pc:docMk/>
          <pc:sldMk cId="2598556628" sldId="262"/>
        </pc:sldMkLst>
        <pc:spChg chg="mod">
          <ac:chgData name="Michaela Dvořáková" userId="S::dvorakova.michaela@zsmsvrbovec.cz::10cd7c53-0f81-4da0-9c8b-ef01a5b17cca" providerId="AD" clId="Web-{EE2AE5EA-B3D3-3AA6-A8B8-C11B43D1590E}" dt="2024-04-01T13:34:36.702" v="122" actId="20577"/>
          <ac:spMkLst>
            <pc:docMk/>
            <pc:sldMk cId="2598556628" sldId="262"/>
            <ac:spMk id="2" creationId="{18EBF3CB-9F1B-5BE7-35C8-11D9CB37303B}"/>
          </ac:spMkLst>
        </pc:spChg>
        <pc:spChg chg="mod">
          <ac:chgData name="Michaela Dvořáková" userId="S::dvorakova.michaela@zsmsvrbovec.cz::10cd7c53-0f81-4da0-9c8b-ef01a5b17cca" providerId="AD" clId="Web-{EE2AE5EA-B3D3-3AA6-A8B8-C11B43D1590E}" dt="2024-04-01T13:37:59.953" v="142" actId="20577"/>
          <ac:spMkLst>
            <pc:docMk/>
            <pc:sldMk cId="2598556628" sldId="262"/>
            <ac:spMk id="3" creationId="{049BC0A0-8EEA-AEC8-6780-D119F4719208}"/>
          </ac:spMkLst>
        </pc:spChg>
      </pc:sldChg>
      <pc:sldChg chg="addSp modSp new mod setBg addAnim">
        <pc:chgData name="Michaela Dvořáková" userId="S::dvorakova.michaela@zsmsvrbovec.cz::10cd7c53-0f81-4da0-9c8b-ef01a5b17cca" providerId="AD" clId="Web-{EE2AE5EA-B3D3-3AA6-A8B8-C11B43D1590E}" dt="2024-04-01T13:40:12.688" v="185"/>
        <pc:sldMkLst>
          <pc:docMk/>
          <pc:sldMk cId="2283554181" sldId="263"/>
        </pc:sldMkLst>
        <pc:spChg chg="mod">
          <ac:chgData name="Michaela Dvořáková" userId="S::dvorakova.michaela@zsmsvrbovec.cz::10cd7c53-0f81-4da0-9c8b-ef01a5b17cca" providerId="AD" clId="Web-{EE2AE5EA-B3D3-3AA6-A8B8-C11B43D1590E}" dt="2024-04-01T13:40:12.688" v="185"/>
          <ac:spMkLst>
            <pc:docMk/>
            <pc:sldMk cId="2283554181" sldId="263"/>
            <ac:spMk id="2" creationId="{32B31E1B-50C6-63B2-BC60-CB999E8676AF}"/>
          </ac:spMkLst>
        </pc:spChg>
        <pc:spChg chg="mod">
          <ac:chgData name="Michaela Dvořáková" userId="S::dvorakova.michaela@zsmsvrbovec.cz::10cd7c53-0f81-4da0-9c8b-ef01a5b17cca" providerId="AD" clId="Web-{EE2AE5EA-B3D3-3AA6-A8B8-C11B43D1590E}" dt="2024-04-01T13:40:12.688" v="185"/>
          <ac:spMkLst>
            <pc:docMk/>
            <pc:sldMk cId="2283554181" sldId="263"/>
            <ac:spMk id="3" creationId="{AF259B88-E93A-5FE5-4806-DA04284BD1FE}"/>
          </ac:spMkLst>
        </pc:spChg>
        <pc:spChg chg="add">
          <ac:chgData name="Michaela Dvořáková" userId="S::dvorakova.michaela@zsmsvrbovec.cz::10cd7c53-0f81-4da0-9c8b-ef01a5b17cca" providerId="AD" clId="Web-{EE2AE5EA-B3D3-3AA6-A8B8-C11B43D1590E}" dt="2024-04-01T13:40:12.688" v="185"/>
          <ac:spMkLst>
            <pc:docMk/>
            <pc:sldMk cId="2283554181" sldId="263"/>
            <ac:spMk id="8" creationId="{C52E2836-9095-4D3C-85DB-A013CBD51365}"/>
          </ac:spMkLst>
        </pc:spChg>
        <pc:spChg chg="add">
          <ac:chgData name="Michaela Dvořáková" userId="S::dvorakova.michaela@zsmsvrbovec.cz::10cd7c53-0f81-4da0-9c8b-ef01a5b17cca" providerId="AD" clId="Web-{EE2AE5EA-B3D3-3AA6-A8B8-C11B43D1590E}" dt="2024-04-01T13:40:12.688" v="185"/>
          <ac:spMkLst>
            <pc:docMk/>
            <pc:sldMk cId="2283554181" sldId="263"/>
            <ac:spMk id="10" creationId="{A92B8916-626C-4C83-B808-82B7DF02CA35}"/>
          </ac:spMkLst>
        </pc:spChg>
        <pc:spChg chg="add">
          <ac:chgData name="Michaela Dvořáková" userId="S::dvorakova.michaela@zsmsvrbovec.cz::10cd7c53-0f81-4da0-9c8b-ef01a5b17cca" providerId="AD" clId="Web-{EE2AE5EA-B3D3-3AA6-A8B8-C11B43D1590E}" dt="2024-04-01T13:40:12.688" v="185"/>
          <ac:spMkLst>
            <pc:docMk/>
            <pc:sldMk cId="2283554181" sldId="263"/>
            <ac:spMk id="12" creationId="{14DAEE6D-D7E7-4E31-9E45-96B6E2F6E0CB}"/>
          </ac:spMkLst>
        </pc:spChg>
        <pc:spChg chg="add">
          <ac:chgData name="Michaela Dvořáková" userId="S::dvorakova.michaela@zsmsvrbovec.cz::10cd7c53-0f81-4da0-9c8b-ef01a5b17cca" providerId="AD" clId="Web-{EE2AE5EA-B3D3-3AA6-A8B8-C11B43D1590E}" dt="2024-04-01T13:40:12.688" v="185"/>
          <ac:spMkLst>
            <pc:docMk/>
            <pc:sldMk cId="2283554181" sldId="263"/>
            <ac:spMk id="14" creationId="{5D976E54-F014-4833-9EB7-2588113E1C06}"/>
          </ac:spMkLst>
        </pc:spChg>
      </pc:sldChg>
      <pc:sldChg chg="addSp delSp modSp new mod setBg addAnim">
        <pc:chgData name="Michaela Dvořáková" userId="S::dvorakova.michaela@zsmsvrbovec.cz::10cd7c53-0f81-4da0-9c8b-ef01a5b17cca" providerId="AD" clId="Web-{EE2AE5EA-B3D3-3AA6-A8B8-C11B43D1590E}" dt="2024-04-01T13:44:18.971" v="223" actId="1076"/>
        <pc:sldMkLst>
          <pc:docMk/>
          <pc:sldMk cId="3117557724" sldId="264"/>
        </pc:sldMkLst>
        <pc:spChg chg="mod">
          <ac:chgData name="Michaela Dvořáková" userId="S::dvorakova.michaela@zsmsvrbovec.cz::10cd7c53-0f81-4da0-9c8b-ef01a5b17cca" providerId="AD" clId="Web-{EE2AE5EA-B3D3-3AA6-A8B8-C11B43D1590E}" dt="2024-04-01T13:44:06.971" v="222" actId="14100"/>
          <ac:spMkLst>
            <pc:docMk/>
            <pc:sldMk cId="3117557724" sldId="264"/>
            <ac:spMk id="2" creationId="{893A92DD-68B2-1998-F741-D911AA930BF0}"/>
          </ac:spMkLst>
        </pc:spChg>
        <pc:spChg chg="mod ord">
          <ac:chgData name="Michaela Dvořáková" userId="S::dvorakova.michaela@zsmsvrbovec.cz::10cd7c53-0f81-4da0-9c8b-ef01a5b17cca" providerId="AD" clId="Web-{EE2AE5EA-B3D3-3AA6-A8B8-C11B43D1590E}" dt="2024-04-01T13:44:18.971" v="223" actId="1076"/>
          <ac:spMkLst>
            <pc:docMk/>
            <pc:sldMk cId="3117557724" sldId="264"/>
            <ac:spMk id="3" creationId="{D8B7A83D-D505-2353-C685-AA730AA7831B}"/>
          </ac:spMkLst>
        </pc:spChg>
        <pc:spChg chg="add del">
          <ac:chgData name="Michaela Dvořáková" userId="S::dvorakova.michaela@zsmsvrbovec.cz::10cd7c53-0f81-4da0-9c8b-ef01a5b17cca" providerId="AD" clId="Web-{EE2AE5EA-B3D3-3AA6-A8B8-C11B43D1590E}" dt="2024-04-01T13:43:38.127" v="212"/>
          <ac:spMkLst>
            <pc:docMk/>
            <pc:sldMk cId="3117557724" sldId="264"/>
            <ac:spMk id="8" creationId="{8DFF1C52-F8D7-4B5D-888E-DE744756E486}"/>
          </ac:spMkLst>
        </pc:spChg>
        <pc:spChg chg="add del">
          <ac:chgData name="Michaela Dvořáková" userId="S::dvorakova.michaela@zsmsvrbovec.cz::10cd7c53-0f81-4da0-9c8b-ef01a5b17cca" providerId="AD" clId="Web-{EE2AE5EA-B3D3-3AA6-A8B8-C11B43D1590E}" dt="2024-04-01T13:42:46.236" v="203"/>
          <ac:spMkLst>
            <pc:docMk/>
            <pc:sldMk cId="3117557724" sldId="264"/>
            <ac:spMk id="9" creationId="{5ED9E2D9-EE69-4775-8CE5-9EAC35AD2F2E}"/>
          </ac:spMkLst>
        </pc:spChg>
        <pc:spChg chg="add del">
          <ac:chgData name="Michaela Dvořáková" userId="S::dvorakova.michaela@zsmsvrbovec.cz::10cd7c53-0f81-4da0-9c8b-ef01a5b17cca" providerId="AD" clId="Web-{EE2AE5EA-B3D3-3AA6-A8B8-C11B43D1590E}" dt="2024-04-01T13:43:38.127" v="212"/>
          <ac:spMkLst>
            <pc:docMk/>
            <pc:sldMk cId="3117557724" sldId="264"/>
            <ac:spMk id="10" creationId="{6766ECA5-294C-45E2-808B-EFDC9514A606}"/>
          </ac:spMkLst>
        </pc:spChg>
        <pc:spChg chg="add del">
          <ac:chgData name="Michaela Dvořáková" userId="S::dvorakova.michaela@zsmsvrbovec.cz::10cd7c53-0f81-4da0-9c8b-ef01a5b17cca" providerId="AD" clId="Web-{EE2AE5EA-B3D3-3AA6-A8B8-C11B43D1590E}" dt="2024-04-01T13:42:46.236" v="203"/>
          <ac:spMkLst>
            <pc:docMk/>
            <pc:sldMk cId="3117557724" sldId="264"/>
            <ac:spMk id="11" creationId="{3D75B673-1FA7-415E-8B2E-7A0550C8BDDF}"/>
          </ac:spMkLst>
        </pc:spChg>
        <pc:spChg chg="add del">
          <ac:chgData name="Michaela Dvořáková" userId="S::dvorakova.michaela@zsmsvrbovec.cz::10cd7c53-0f81-4da0-9c8b-ef01a5b17cca" providerId="AD" clId="Web-{EE2AE5EA-B3D3-3AA6-A8B8-C11B43D1590E}" dt="2024-04-01T13:42:55.314" v="205"/>
          <ac:spMkLst>
            <pc:docMk/>
            <pc:sldMk cId="3117557724" sldId="264"/>
            <ac:spMk id="13" creationId="{05D1035C-3BF0-4FE0-B3A3-1062F86009CA}"/>
          </ac:spMkLst>
        </pc:spChg>
        <pc:spChg chg="add del">
          <ac:chgData name="Michaela Dvořáková" userId="S::dvorakova.michaela@zsmsvrbovec.cz::10cd7c53-0f81-4da0-9c8b-ef01a5b17cca" providerId="AD" clId="Web-{EE2AE5EA-B3D3-3AA6-A8B8-C11B43D1590E}" dt="2024-04-01T13:43:29.737" v="209"/>
          <ac:spMkLst>
            <pc:docMk/>
            <pc:sldMk cId="3117557724" sldId="264"/>
            <ac:spMk id="15" creationId="{119D8FB3-DC82-4F23-93E9-2D2E26F225A0}"/>
          </ac:spMkLst>
        </pc:spChg>
        <pc:spChg chg="add del">
          <ac:chgData name="Michaela Dvořáková" userId="S::dvorakova.michaela@zsmsvrbovec.cz::10cd7c53-0f81-4da0-9c8b-ef01a5b17cca" providerId="AD" clId="Web-{EE2AE5EA-B3D3-3AA6-A8B8-C11B43D1590E}" dt="2024-04-01T13:43:29.737" v="209"/>
          <ac:spMkLst>
            <pc:docMk/>
            <pc:sldMk cId="3117557724" sldId="264"/>
            <ac:spMk id="17" creationId="{BE054836-96E4-4E15-9E6C-1AE7ED17FC6C}"/>
          </ac:spMkLst>
        </pc:spChg>
        <pc:spChg chg="add del">
          <ac:chgData name="Michaela Dvořáková" userId="S::dvorakova.michaela@zsmsvrbovec.cz::10cd7c53-0f81-4da0-9c8b-ef01a5b17cca" providerId="AD" clId="Web-{EE2AE5EA-B3D3-3AA6-A8B8-C11B43D1590E}" dt="2024-04-01T13:43:38.112" v="211"/>
          <ac:spMkLst>
            <pc:docMk/>
            <pc:sldMk cId="3117557724" sldId="264"/>
            <ac:spMk id="19" creationId="{05D1035C-3BF0-4FE0-B3A3-1062F86009CA}"/>
          </ac:spMkLst>
        </pc:spChg>
        <pc:spChg chg="add">
          <ac:chgData name="Michaela Dvořáková" userId="S::dvorakova.michaela@zsmsvrbovec.cz::10cd7c53-0f81-4da0-9c8b-ef01a5b17cca" providerId="AD" clId="Web-{EE2AE5EA-B3D3-3AA6-A8B8-C11B43D1590E}" dt="2024-04-01T13:43:38.127" v="212"/>
          <ac:spMkLst>
            <pc:docMk/>
            <pc:sldMk cId="3117557724" sldId="264"/>
            <ac:spMk id="21" creationId="{5ED9E2D9-EE69-4775-8CE5-9EAC35AD2F2E}"/>
          </ac:spMkLst>
        </pc:spChg>
        <pc:spChg chg="add">
          <ac:chgData name="Michaela Dvořáková" userId="S::dvorakova.michaela@zsmsvrbovec.cz::10cd7c53-0f81-4da0-9c8b-ef01a5b17cca" providerId="AD" clId="Web-{EE2AE5EA-B3D3-3AA6-A8B8-C11B43D1590E}" dt="2024-04-01T13:43:38.127" v="212"/>
          <ac:spMkLst>
            <pc:docMk/>
            <pc:sldMk cId="3117557724" sldId="264"/>
            <ac:spMk id="22" creationId="{3D75B673-1FA7-415E-8B2E-7A0550C8BDDF}"/>
          </ac:spMkLst>
        </pc:spChg>
        <pc:picChg chg="add mod">
          <ac:chgData name="Michaela Dvořáková" userId="S::dvorakova.michaela@zsmsvrbovec.cz::10cd7c53-0f81-4da0-9c8b-ef01a5b17cca" providerId="AD" clId="Web-{EE2AE5EA-B3D3-3AA6-A8B8-C11B43D1590E}" dt="2024-04-01T13:43:38.127" v="212"/>
          <ac:picMkLst>
            <pc:docMk/>
            <pc:sldMk cId="3117557724" sldId="264"/>
            <ac:picMk id="4" creationId="{F6FA95A6-9719-C87D-81FC-D746EEEBE408}"/>
          </ac:picMkLst>
        </pc:picChg>
        <pc:picChg chg="add del">
          <ac:chgData name="Michaela Dvořáková" userId="S::dvorakova.michaela@zsmsvrbovec.cz::10cd7c53-0f81-4da0-9c8b-ef01a5b17cca" providerId="AD" clId="Web-{EE2AE5EA-B3D3-3AA6-A8B8-C11B43D1590E}" dt="2024-04-01T13:42:46.236" v="203"/>
          <ac:picMkLst>
            <pc:docMk/>
            <pc:sldMk cId="3117557724" sldId="264"/>
            <ac:picMk id="5" creationId="{6E59B8DA-2D79-04C4-0994-250568E756CE}"/>
          </ac:picMkLst>
        </pc:picChg>
        <pc:picChg chg="add del">
          <ac:chgData name="Michaela Dvořáková" userId="S::dvorakova.michaela@zsmsvrbovec.cz::10cd7c53-0f81-4da0-9c8b-ef01a5b17cca" providerId="AD" clId="Web-{EE2AE5EA-B3D3-3AA6-A8B8-C11B43D1590E}" dt="2024-04-01T13:42:55.314" v="205"/>
          <ac:picMkLst>
            <pc:docMk/>
            <pc:sldMk cId="3117557724" sldId="264"/>
            <ac:picMk id="14" creationId="{590E4A21-500C-7FB7-8F85-CDC6E52ADDAB}"/>
          </ac:picMkLst>
        </pc:picChg>
      </pc:sldChg>
      <pc:sldChg chg="addSp modSp new mod setBg addAnim">
        <pc:chgData name="Michaela Dvořáková" userId="S::dvorakova.michaela@zsmsvrbovec.cz::10cd7c53-0f81-4da0-9c8b-ef01a5b17cca" providerId="AD" clId="Web-{EE2AE5EA-B3D3-3AA6-A8B8-C11B43D1590E}" dt="2024-04-01T13:48:57.395" v="251" actId="14100"/>
        <pc:sldMkLst>
          <pc:docMk/>
          <pc:sldMk cId="2893677489" sldId="265"/>
        </pc:sldMkLst>
        <pc:spChg chg="mod">
          <ac:chgData name="Michaela Dvořáková" userId="S::dvorakova.michaela@zsmsvrbovec.cz::10cd7c53-0f81-4da0-9c8b-ef01a5b17cca" providerId="AD" clId="Web-{EE2AE5EA-B3D3-3AA6-A8B8-C11B43D1590E}" dt="2024-04-01T13:48:57.395" v="251" actId="14100"/>
          <ac:spMkLst>
            <pc:docMk/>
            <pc:sldMk cId="2893677489" sldId="265"/>
            <ac:spMk id="2" creationId="{DCDFEA6D-835C-057C-5E48-EBA833450A66}"/>
          </ac:spMkLst>
        </pc:spChg>
        <pc:spChg chg="mod">
          <ac:chgData name="Michaela Dvořáková" userId="S::dvorakova.michaela@zsmsvrbovec.cz::10cd7c53-0f81-4da0-9c8b-ef01a5b17cca" providerId="AD" clId="Web-{EE2AE5EA-B3D3-3AA6-A8B8-C11B43D1590E}" dt="2024-04-01T13:48:13.848" v="240"/>
          <ac:spMkLst>
            <pc:docMk/>
            <pc:sldMk cId="2893677489" sldId="265"/>
            <ac:spMk id="3" creationId="{64FD0D3F-9E60-AAA3-DF09-BE2D0A79572E}"/>
          </ac:spMkLst>
        </pc:spChg>
        <pc:spChg chg="add">
          <ac:chgData name="Michaela Dvořáková" userId="S::dvorakova.michaela@zsmsvrbovec.cz::10cd7c53-0f81-4da0-9c8b-ef01a5b17cca" providerId="AD" clId="Web-{EE2AE5EA-B3D3-3AA6-A8B8-C11B43D1590E}" dt="2024-04-01T13:48:13.848" v="240"/>
          <ac:spMkLst>
            <pc:docMk/>
            <pc:sldMk cId="2893677489" sldId="265"/>
            <ac:spMk id="9" creationId="{09646535-AEF6-4883-A4F9-EEC1F8B4319E}"/>
          </ac:spMkLst>
        </pc:spChg>
        <pc:spChg chg="add">
          <ac:chgData name="Michaela Dvořáková" userId="S::dvorakova.michaela@zsmsvrbovec.cz::10cd7c53-0f81-4da0-9c8b-ef01a5b17cca" providerId="AD" clId="Web-{EE2AE5EA-B3D3-3AA6-A8B8-C11B43D1590E}" dt="2024-04-01T13:48:13.848" v="240"/>
          <ac:spMkLst>
            <pc:docMk/>
            <pc:sldMk cId="2893677489" sldId="265"/>
            <ac:spMk id="11" creationId="{74E3E963-7ADC-4469-A079-F78B0BC6F60C}"/>
          </ac:spMkLst>
        </pc:spChg>
        <pc:spChg chg="add">
          <ac:chgData name="Michaela Dvořáková" userId="S::dvorakova.michaela@zsmsvrbovec.cz::10cd7c53-0f81-4da0-9c8b-ef01a5b17cca" providerId="AD" clId="Web-{EE2AE5EA-B3D3-3AA6-A8B8-C11B43D1590E}" dt="2024-04-01T13:48:13.848" v="240"/>
          <ac:spMkLst>
            <pc:docMk/>
            <pc:sldMk cId="2893677489" sldId="265"/>
            <ac:spMk id="13" creationId="{C864DEA4-D6B8-4DEF-B1D0-6D5672FA8D22}"/>
          </ac:spMkLst>
        </pc:spChg>
        <pc:grpChg chg="add">
          <ac:chgData name="Michaela Dvořáková" userId="S::dvorakova.michaela@zsmsvrbovec.cz::10cd7c53-0f81-4da0-9c8b-ef01a5b17cca" providerId="AD" clId="Web-{EE2AE5EA-B3D3-3AA6-A8B8-C11B43D1590E}" dt="2024-04-01T13:48:13.848" v="240"/>
          <ac:grpSpMkLst>
            <pc:docMk/>
            <pc:sldMk cId="2893677489" sldId="265"/>
            <ac:grpSpMk id="15" creationId="{3C9AA14C-80A4-427C-A911-28CD20C56E5E}"/>
          </ac:grpSpMkLst>
        </pc:grpChg>
        <pc:grpChg chg="add">
          <ac:chgData name="Michaela Dvořáková" userId="S::dvorakova.michaela@zsmsvrbovec.cz::10cd7c53-0f81-4da0-9c8b-ef01a5b17cca" providerId="AD" clId="Web-{EE2AE5EA-B3D3-3AA6-A8B8-C11B43D1590E}" dt="2024-04-01T13:48:13.848" v="240"/>
          <ac:grpSpMkLst>
            <pc:docMk/>
            <pc:sldMk cId="2893677489" sldId="265"/>
            <ac:grpSpMk id="20" creationId="{F2FD01A0-E6FF-41CD-AEBD-279232B90D43}"/>
          </ac:grpSpMkLst>
        </pc:grpChg>
        <pc:picChg chg="add mod">
          <ac:chgData name="Michaela Dvořáková" userId="S::dvorakova.michaela@zsmsvrbovec.cz::10cd7c53-0f81-4da0-9c8b-ef01a5b17cca" providerId="AD" clId="Web-{EE2AE5EA-B3D3-3AA6-A8B8-C11B43D1590E}" dt="2024-04-01T13:48:13.848" v="240"/>
          <ac:picMkLst>
            <pc:docMk/>
            <pc:sldMk cId="2893677489" sldId="265"/>
            <ac:picMk id="4" creationId="{2842DC64-0A38-17EF-BDBD-387CD205A877}"/>
          </ac:picMkLst>
        </pc:picChg>
      </pc:sldChg>
      <pc:sldChg chg="addSp delSp modSp new mod setBg addAnim">
        <pc:chgData name="Michaela Dvořáková" userId="S::dvorakova.michaela@zsmsvrbovec.cz::10cd7c53-0f81-4da0-9c8b-ef01a5b17cca" providerId="AD" clId="Web-{EE2AE5EA-B3D3-3AA6-A8B8-C11B43D1590E}" dt="2024-04-01T13:52:50.475" v="275"/>
        <pc:sldMkLst>
          <pc:docMk/>
          <pc:sldMk cId="1422985030" sldId="266"/>
        </pc:sldMkLst>
        <pc:spChg chg="mod">
          <ac:chgData name="Michaela Dvořáková" userId="S::dvorakova.michaela@zsmsvrbovec.cz::10cd7c53-0f81-4da0-9c8b-ef01a5b17cca" providerId="AD" clId="Web-{EE2AE5EA-B3D3-3AA6-A8B8-C11B43D1590E}" dt="2024-04-01T13:50:49.193" v="263"/>
          <ac:spMkLst>
            <pc:docMk/>
            <pc:sldMk cId="1422985030" sldId="266"/>
            <ac:spMk id="2" creationId="{F299174F-4C50-8560-EF33-B31E96B259F3}"/>
          </ac:spMkLst>
        </pc:spChg>
        <pc:spChg chg="mod">
          <ac:chgData name="Michaela Dvořáková" userId="S::dvorakova.michaela@zsmsvrbovec.cz::10cd7c53-0f81-4da0-9c8b-ef01a5b17cca" providerId="AD" clId="Web-{EE2AE5EA-B3D3-3AA6-A8B8-C11B43D1590E}" dt="2024-04-01T13:51:01.474" v="266" actId="20577"/>
          <ac:spMkLst>
            <pc:docMk/>
            <pc:sldMk cId="1422985030" sldId="266"/>
            <ac:spMk id="3" creationId="{A2C591E2-DB59-4CB8-4E00-0E90CC402350}"/>
          </ac:spMkLst>
        </pc:spChg>
        <pc:spChg chg="add del">
          <ac:chgData name="Michaela Dvořáková" userId="S::dvorakova.michaela@zsmsvrbovec.cz::10cd7c53-0f81-4da0-9c8b-ef01a5b17cca" providerId="AD" clId="Web-{EE2AE5EA-B3D3-3AA6-A8B8-C11B43D1590E}" dt="2024-04-01T13:50:49.177" v="262"/>
          <ac:spMkLst>
            <pc:docMk/>
            <pc:sldMk cId="1422985030" sldId="266"/>
            <ac:spMk id="9" creationId="{05D1035C-3BF0-4FE0-B3A3-1062F86009CA}"/>
          </ac:spMkLst>
        </pc:spChg>
        <pc:spChg chg="add">
          <ac:chgData name="Michaela Dvořáková" userId="S::dvorakova.michaela@zsmsvrbovec.cz::10cd7c53-0f81-4da0-9c8b-ef01a5b17cca" providerId="AD" clId="Web-{EE2AE5EA-B3D3-3AA6-A8B8-C11B43D1590E}" dt="2024-04-01T13:50:49.193" v="263"/>
          <ac:spMkLst>
            <pc:docMk/>
            <pc:sldMk cId="1422985030" sldId="266"/>
            <ac:spMk id="11" creationId="{899AB3E9-A7F5-451B-8FC3-9BBE53056F35}"/>
          </ac:spMkLst>
        </pc:spChg>
        <pc:spChg chg="add">
          <ac:chgData name="Michaela Dvořáková" userId="S::dvorakova.michaela@zsmsvrbovec.cz::10cd7c53-0f81-4da0-9c8b-ef01a5b17cca" providerId="AD" clId="Web-{EE2AE5EA-B3D3-3AA6-A8B8-C11B43D1590E}" dt="2024-04-01T13:50:49.193" v="263"/>
          <ac:spMkLst>
            <pc:docMk/>
            <pc:sldMk cId="1422985030" sldId="266"/>
            <ac:spMk id="12" creationId="{01D3B63D-97A2-43B6-B140-7FADB9C541CE}"/>
          </ac:spMkLst>
        </pc:spChg>
        <pc:picChg chg="add mod">
          <ac:chgData name="Michaela Dvořáková" userId="S::dvorakova.michaela@zsmsvrbovec.cz::10cd7c53-0f81-4da0-9c8b-ef01a5b17cca" providerId="AD" clId="Web-{EE2AE5EA-B3D3-3AA6-A8B8-C11B43D1590E}" dt="2024-04-01T13:50:49.193" v="263"/>
          <ac:picMkLst>
            <pc:docMk/>
            <pc:sldMk cId="1422985030" sldId="266"/>
            <ac:picMk id="4" creationId="{4471183A-8632-3EC7-2BD1-D7CE3ACE34EB}"/>
          </ac:picMkLst>
        </pc:picChg>
      </pc:sldChg>
      <pc:sldChg chg="addSp modSp new mod setBg addAnim">
        <pc:chgData name="Michaela Dvořáková" userId="S::dvorakova.michaela@zsmsvrbovec.cz::10cd7c53-0f81-4da0-9c8b-ef01a5b17cca" providerId="AD" clId="Web-{EE2AE5EA-B3D3-3AA6-A8B8-C11B43D1590E}" dt="2024-04-01T13:52:58.990" v="276"/>
        <pc:sldMkLst>
          <pc:docMk/>
          <pc:sldMk cId="113149041" sldId="267"/>
        </pc:sldMkLst>
        <pc:spChg chg="mod">
          <ac:chgData name="Michaela Dvořáková" userId="S::dvorakova.michaela@zsmsvrbovec.cz::10cd7c53-0f81-4da0-9c8b-ef01a5b17cca" providerId="AD" clId="Web-{EE2AE5EA-B3D3-3AA6-A8B8-C11B43D1590E}" dt="2024-04-01T13:52:43.631" v="274"/>
          <ac:spMkLst>
            <pc:docMk/>
            <pc:sldMk cId="113149041" sldId="267"/>
            <ac:spMk id="2" creationId="{34985DD2-1919-BFCA-F9A2-16E16DA81853}"/>
          </ac:spMkLst>
        </pc:spChg>
        <pc:spChg chg="mod">
          <ac:chgData name="Michaela Dvořáková" userId="S::dvorakova.michaela@zsmsvrbovec.cz::10cd7c53-0f81-4da0-9c8b-ef01a5b17cca" providerId="AD" clId="Web-{EE2AE5EA-B3D3-3AA6-A8B8-C11B43D1590E}" dt="2024-04-01T13:52:43.631" v="274"/>
          <ac:spMkLst>
            <pc:docMk/>
            <pc:sldMk cId="113149041" sldId="267"/>
            <ac:spMk id="3" creationId="{B4D1F103-3AAF-19B6-C45C-C6981FEB00E7}"/>
          </ac:spMkLst>
        </pc:spChg>
        <pc:spChg chg="add">
          <ac:chgData name="Michaela Dvořáková" userId="S::dvorakova.michaela@zsmsvrbovec.cz::10cd7c53-0f81-4da0-9c8b-ef01a5b17cca" providerId="AD" clId="Web-{EE2AE5EA-B3D3-3AA6-A8B8-C11B43D1590E}" dt="2024-04-01T13:52:43.631" v="274"/>
          <ac:spMkLst>
            <pc:docMk/>
            <pc:sldMk cId="113149041" sldId="267"/>
            <ac:spMk id="10" creationId="{09646535-AEF6-4883-A4F9-EEC1F8B4319E}"/>
          </ac:spMkLst>
        </pc:spChg>
        <pc:spChg chg="add">
          <ac:chgData name="Michaela Dvořáková" userId="S::dvorakova.michaela@zsmsvrbovec.cz::10cd7c53-0f81-4da0-9c8b-ef01a5b17cca" providerId="AD" clId="Web-{EE2AE5EA-B3D3-3AA6-A8B8-C11B43D1590E}" dt="2024-04-01T13:52:43.631" v="274"/>
          <ac:spMkLst>
            <pc:docMk/>
            <pc:sldMk cId="113149041" sldId="267"/>
            <ac:spMk id="12" creationId="{335243F2-87BD-4C47-8358-ACFE608D3DB3}"/>
          </ac:spMkLst>
        </pc:spChg>
        <pc:spChg chg="add">
          <ac:chgData name="Michaela Dvořáková" userId="S::dvorakova.michaela@zsmsvrbovec.cz::10cd7c53-0f81-4da0-9c8b-ef01a5b17cca" providerId="AD" clId="Web-{EE2AE5EA-B3D3-3AA6-A8B8-C11B43D1590E}" dt="2024-04-01T13:52:43.631" v="274"/>
          <ac:spMkLst>
            <pc:docMk/>
            <pc:sldMk cId="113149041" sldId="267"/>
            <ac:spMk id="14" creationId="{65B33439-EC96-4835-9DF2-CFA3336E0E41}"/>
          </ac:spMkLst>
        </pc:spChg>
        <pc:grpChg chg="add">
          <ac:chgData name="Michaela Dvořáková" userId="S::dvorakova.michaela@zsmsvrbovec.cz::10cd7c53-0f81-4da0-9c8b-ef01a5b17cca" providerId="AD" clId="Web-{EE2AE5EA-B3D3-3AA6-A8B8-C11B43D1590E}" dt="2024-04-01T13:52:43.631" v="274"/>
          <ac:grpSpMkLst>
            <pc:docMk/>
            <pc:sldMk cId="113149041" sldId="267"/>
            <ac:grpSpMk id="16" creationId="{F2FD01A0-E6FF-41CD-AEBD-279232B90D43}"/>
          </ac:grpSpMkLst>
        </pc:grpChg>
        <pc:grpChg chg="add">
          <ac:chgData name="Michaela Dvořáková" userId="S::dvorakova.michaela@zsmsvrbovec.cz::10cd7c53-0f81-4da0-9c8b-ef01a5b17cca" providerId="AD" clId="Web-{EE2AE5EA-B3D3-3AA6-A8B8-C11B43D1590E}" dt="2024-04-01T13:52:43.631" v="274"/>
          <ac:grpSpMkLst>
            <pc:docMk/>
            <pc:sldMk cId="113149041" sldId="267"/>
            <ac:grpSpMk id="21" creationId="{3C9AA14C-80A4-427C-A911-28CD20C56E5E}"/>
          </ac:grpSpMkLst>
        </pc:grpChg>
        <pc:picChg chg="add">
          <ac:chgData name="Michaela Dvořáková" userId="S::dvorakova.michaela@zsmsvrbovec.cz::10cd7c53-0f81-4da0-9c8b-ef01a5b17cca" providerId="AD" clId="Web-{EE2AE5EA-B3D3-3AA6-A8B8-C11B43D1590E}" dt="2024-04-01T13:52:43.631" v="274"/>
          <ac:picMkLst>
            <pc:docMk/>
            <pc:sldMk cId="113149041" sldId="267"/>
            <ac:picMk id="7" creationId="{EACC1820-4F72-D27C-E08C-142ABF666595}"/>
          </ac:picMkLst>
        </pc:picChg>
      </pc:sldChg>
      <pc:sldChg chg="addSp modSp new mod setBg addAnim">
        <pc:chgData name="Michaela Dvořáková" userId="S::dvorakova.michaela@zsmsvrbovec.cz::10cd7c53-0f81-4da0-9c8b-ef01a5b17cca" providerId="AD" clId="Web-{EE2AE5EA-B3D3-3AA6-A8B8-C11B43D1590E}" dt="2024-04-01T13:56:07.320" v="298"/>
        <pc:sldMkLst>
          <pc:docMk/>
          <pc:sldMk cId="3619196548" sldId="268"/>
        </pc:sldMkLst>
        <pc:spChg chg="mod">
          <ac:chgData name="Michaela Dvořáková" userId="S::dvorakova.michaela@zsmsvrbovec.cz::10cd7c53-0f81-4da0-9c8b-ef01a5b17cca" providerId="AD" clId="Web-{EE2AE5EA-B3D3-3AA6-A8B8-C11B43D1590E}" dt="2024-04-01T13:55:42.741" v="293" actId="14100"/>
          <ac:spMkLst>
            <pc:docMk/>
            <pc:sldMk cId="3619196548" sldId="268"/>
            <ac:spMk id="2" creationId="{32D81D3C-805F-15B3-A0A3-B45088083085}"/>
          </ac:spMkLst>
        </pc:spChg>
        <pc:spChg chg="mod">
          <ac:chgData name="Michaela Dvořáková" userId="S::dvorakova.michaela@zsmsvrbovec.cz::10cd7c53-0f81-4da0-9c8b-ef01a5b17cca" providerId="AD" clId="Web-{EE2AE5EA-B3D3-3AA6-A8B8-C11B43D1590E}" dt="2024-04-01T13:56:01.726" v="297" actId="14100"/>
          <ac:spMkLst>
            <pc:docMk/>
            <pc:sldMk cId="3619196548" sldId="268"/>
            <ac:spMk id="3" creationId="{A41E277D-3BBB-A41C-7409-992ECA4ACE45}"/>
          </ac:spMkLst>
        </pc:spChg>
        <pc:spChg chg="add">
          <ac:chgData name="Michaela Dvořáková" userId="S::dvorakova.michaela@zsmsvrbovec.cz::10cd7c53-0f81-4da0-9c8b-ef01a5b17cca" providerId="AD" clId="Web-{EE2AE5EA-B3D3-3AA6-A8B8-C11B43D1590E}" dt="2024-04-01T13:55:17.772" v="291"/>
          <ac:spMkLst>
            <pc:docMk/>
            <pc:sldMk cId="3619196548" sldId="268"/>
            <ac:spMk id="9" creationId="{01D3B63D-97A2-43B6-B140-7FADB9C541CE}"/>
          </ac:spMkLst>
        </pc:spChg>
        <pc:spChg chg="add">
          <ac:chgData name="Michaela Dvořáková" userId="S::dvorakova.michaela@zsmsvrbovec.cz::10cd7c53-0f81-4da0-9c8b-ef01a5b17cca" providerId="AD" clId="Web-{EE2AE5EA-B3D3-3AA6-A8B8-C11B43D1590E}" dt="2024-04-01T13:55:17.772" v="291"/>
          <ac:spMkLst>
            <pc:docMk/>
            <pc:sldMk cId="3619196548" sldId="268"/>
            <ac:spMk id="11" creationId="{899AB3E9-A7F5-451B-8FC3-9BBE53056F35}"/>
          </ac:spMkLst>
        </pc:spChg>
        <pc:picChg chg="add mod">
          <ac:chgData name="Michaela Dvořáková" userId="S::dvorakova.michaela@zsmsvrbovec.cz::10cd7c53-0f81-4da0-9c8b-ef01a5b17cca" providerId="AD" clId="Web-{EE2AE5EA-B3D3-3AA6-A8B8-C11B43D1590E}" dt="2024-04-01T13:55:39.444" v="292" actId="1076"/>
          <ac:picMkLst>
            <pc:docMk/>
            <pc:sldMk cId="3619196548" sldId="268"/>
            <ac:picMk id="4" creationId="{A3AFAB27-8E63-D56B-0E7F-01866A05458B}"/>
          </ac:picMkLst>
        </pc:picChg>
      </pc:sldChg>
      <pc:sldChg chg="modSp new">
        <pc:chgData name="Michaela Dvořáková" userId="S::dvorakova.michaela@zsmsvrbovec.cz::10cd7c53-0f81-4da0-9c8b-ef01a5b17cca" providerId="AD" clId="Web-{EE2AE5EA-B3D3-3AA6-A8B8-C11B43D1590E}" dt="2024-04-01T14:00:47.837" v="362" actId="20577"/>
        <pc:sldMkLst>
          <pc:docMk/>
          <pc:sldMk cId="1231810018" sldId="269"/>
        </pc:sldMkLst>
        <pc:spChg chg="mod">
          <ac:chgData name="Michaela Dvořáková" userId="S::dvorakova.michaela@zsmsvrbovec.cz::10cd7c53-0f81-4da0-9c8b-ef01a5b17cca" providerId="AD" clId="Web-{EE2AE5EA-B3D3-3AA6-A8B8-C11B43D1590E}" dt="2024-04-01T13:58:36.446" v="333" actId="20577"/>
          <ac:spMkLst>
            <pc:docMk/>
            <pc:sldMk cId="1231810018" sldId="269"/>
            <ac:spMk id="2" creationId="{C0549547-B233-CFFC-6F90-DCB7CB35443C}"/>
          </ac:spMkLst>
        </pc:spChg>
        <pc:spChg chg="mod">
          <ac:chgData name="Michaela Dvořáková" userId="S::dvorakova.michaela@zsmsvrbovec.cz::10cd7c53-0f81-4da0-9c8b-ef01a5b17cca" providerId="AD" clId="Web-{EE2AE5EA-B3D3-3AA6-A8B8-C11B43D1590E}" dt="2024-04-01T14:00:47.837" v="362" actId="20577"/>
          <ac:spMkLst>
            <pc:docMk/>
            <pc:sldMk cId="1231810018" sldId="269"/>
            <ac:spMk id="3" creationId="{84178B53-8472-CAA6-05E8-1EA8E83D83C4}"/>
          </ac:spMkLst>
        </pc:spChg>
      </pc:sldChg>
      <pc:sldChg chg="addSp modSp new mod setBg">
        <pc:chgData name="Michaela Dvořáková" userId="S::dvorakova.michaela@zsmsvrbovec.cz::10cd7c53-0f81-4da0-9c8b-ef01a5b17cca" providerId="AD" clId="Web-{EE2AE5EA-B3D3-3AA6-A8B8-C11B43D1590E}" dt="2024-04-01T14:05:36.058" v="402"/>
        <pc:sldMkLst>
          <pc:docMk/>
          <pc:sldMk cId="1720502311" sldId="270"/>
        </pc:sldMkLst>
        <pc:spChg chg="mod">
          <ac:chgData name="Michaela Dvořáková" userId="S::dvorakova.michaela@zsmsvrbovec.cz::10cd7c53-0f81-4da0-9c8b-ef01a5b17cca" providerId="AD" clId="Web-{EE2AE5EA-B3D3-3AA6-A8B8-C11B43D1590E}" dt="2024-04-01T14:05:36.058" v="402"/>
          <ac:spMkLst>
            <pc:docMk/>
            <pc:sldMk cId="1720502311" sldId="270"/>
            <ac:spMk id="2" creationId="{A3FC9F07-43A0-3B8A-640D-A1DDC5152C93}"/>
          </ac:spMkLst>
        </pc:spChg>
        <pc:spChg chg="mod">
          <ac:chgData name="Michaela Dvořáková" userId="S::dvorakova.michaela@zsmsvrbovec.cz::10cd7c53-0f81-4da0-9c8b-ef01a5b17cca" providerId="AD" clId="Web-{EE2AE5EA-B3D3-3AA6-A8B8-C11B43D1590E}" dt="2024-04-01T14:05:36.058" v="402"/>
          <ac:spMkLst>
            <pc:docMk/>
            <pc:sldMk cId="1720502311" sldId="270"/>
            <ac:spMk id="3" creationId="{50FC23F0-7056-5063-9C15-7AC19BE6B98A}"/>
          </ac:spMkLst>
        </pc:spChg>
        <pc:spChg chg="add">
          <ac:chgData name="Michaela Dvořáková" userId="S::dvorakova.michaela@zsmsvrbovec.cz::10cd7c53-0f81-4da0-9c8b-ef01a5b17cca" providerId="AD" clId="Web-{EE2AE5EA-B3D3-3AA6-A8B8-C11B43D1590E}" dt="2024-04-01T14:05:36.058" v="402"/>
          <ac:spMkLst>
            <pc:docMk/>
            <pc:sldMk cId="1720502311" sldId="270"/>
            <ac:spMk id="9" creationId="{AA32DEB2-F749-473E-8163-50609FD3F0F7}"/>
          </ac:spMkLst>
        </pc:spChg>
        <pc:spChg chg="add">
          <ac:chgData name="Michaela Dvořáková" userId="S::dvorakova.michaela@zsmsvrbovec.cz::10cd7c53-0f81-4da0-9c8b-ef01a5b17cca" providerId="AD" clId="Web-{EE2AE5EA-B3D3-3AA6-A8B8-C11B43D1590E}" dt="2024-04-01T14:05:36.058" v="402"/>
          <ac:spMkLst>
            <pc:docMk/>
            <pc:sldMk cId="1720502311" sldId="270"/>
            <ac:spMk id="11" creationId="{72217C68-2C96-4AA6-8C3B-876ACBAA0429}"/>
          </ac:spMkLst>
        </pc:spChg>
        <pc:spChg chg="add">
          <ac:chgData name="Michaela Dvořáková" userId="S::dvorakova.michaela@zsmsvrbovec.cz::10cd7c53-0f81-4da0-9c8b-ef01a5b17cca" providerId="AD" clId="Web-{EE2AE5EA-B3D3-3AA6-A8B8-C11B43D1590E}" dt="2024-04-01T14:05:36.058" v="402"/>
          <ac:spMkLst>
            <pc:docMk/>
            <pc:sldMk cId="1720502311" sldId="270"/>
            <ac:spMk id="13" creationId="{713C28E7-3F64-4B98-9E91-E3E78398A7C2}"/>
          </ac:spMkLst>
        </pc:spChg>
        <pc:picChg chg="add mod">
          <ac:chgData name="Michaela Dvořáková" userId="S::dvorakova.michaela@zsmsvrbovec.cz::10cd7c53-0f81-4da0-9c8b-ef01a5b17cca" providerId="AD" clId="Web-{EE2AE5EA-B3D3-3AA6-A8B8-C11B43D1590E}" dt="2024-04-01T14:05:36.058" v="402"/>
          <ac:picMkLst>
            <pc:docMk/>
            <pc:sldMk cId="1720502311" sldId="270"/>
            <ac:picMk id="4" creationId="{2B41F702-7849-95C6-53DD-743573CE4398}"/>
          </ac:picMkLst>
        </pc:picChg>
      </pc:sldChg>
      <pc:sldMasterChg chg="add del addSldLayout delSldLayout">
        <pc:chgData name="Michaela Dvořáková" userId="S::dvorakova.michaela@zsmsvrbovec.cz::10cd7c53-0f81-4da0-9c8b-ef01a5b17cca" providerId="AD" clId="Web-{EE2AE5EA-B3D3-3AA6-A8B8-C11B43D1590E}" dt="2024-04-01T13:22:47.041" v="9"/>
        <pc:sldMasterMkLst>
          <pc:docMk/>
          <pc:sldMasterMk cId="464252367" sldId="2147483648"/>
        </pc:sldMasterMkLst>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1771309689" sldId="2147483649"/>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21655345" sldId="2147483650"/>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2957285559" sldId="2147483651"/>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3426106184" sldId="2147483652"/>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597578085" sldId="2147483653"/>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3514983867" sldId="2147483654"/>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2973794414" sldId="2147483655"/>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3504307544" sldId="2147483656"/>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4088594436" sldId="2147483657"/>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707188527" sldId="2147483658"/>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464252367" sldId="2147483648"/>
            <pc:sldLayoutMk cId="1955787437" sldId="2147483659"/>
          </pc:sldLayoutMkLst>
        </pc:sldLayoutChg>
      </pc:sldMasterChg>
      <pc:sldMasterChg chg="add del replId addSldLayout delSldLayout">
        <pc:chgData name="Michaela Dvořáková" userId="S::dvorakova.michaela@zsmsvrbovec.cz::10cd7c53-0f81-4da0-9c8b-ef01a5b17cca" providerId="AD" clId="Web-{EE2AE5EA-B3D3-3AA6-A8B8-C11B43D1590E}" dt="2024-04-01T13:22:46.978" v="8"/>
        <pc:sldMasterMkLst>
          <pc:docMk/>
          <pc:sldMasterMk cId="1696142341" sldId="2147483660"/>
        </pc:sldMasterMkLst>
        <pc:sldLayoutChg chg="add del">
          <pc:chgData name="Michaela Dvořáková" userId="S::dvorakova.michaela@zsmsvrbovec.cz::10cd7c53-0f81-4da0-9c8b-ef01a5b17cca" providerId="AD" clId="Web-{EE2AE5EA-B3D3-3AA6-A8B8-C11B43D1590E}" dt="2024-04-01T13:22:46.978" v="8"/>
          <pc:sldLayoutMkLst>
            <pc:docMk/>
            <pc:sldMasterMk cId="1696142341" sldId="2147483660"/>
            <pc:sldLayoutMk cId="1660814283" sldId="2147483661"/>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231504989" sldId="2147483662"/>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1729129338" sldId="2147483663"/>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200640552" sldId="2147483664"/>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1083576223" sldId="2147483665"/>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875357766" sldId="2147483666"/>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3971896253" sldId="2147483667"/>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2676954700" sldId="2147483668"/>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773595712" sldId="2147483669"/>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2014351453" sldId="2147483670"/>
          </pc:sldLayoutMkLst>
        </pc:sldLayoutChg>
        <pc:sldLayoutChg chg="add del replId">
          <pc:chgData name="Michaela Dvořáková" userId="S::dvorakova.michaela@zsmsvrbovec.cz::10cd7c53-0f81-4da0-9c8b-ef01a5b17cca" providerId="AD" clId="Web-{EE2AE5EA-B3D3-3AA6-A8B8-C11B43D1590E}" dt="2024-04-01T13:22:46.978" v="8"/>
          <pc:sldLayoutMkLst>
            <pc:docMk/>
            <pc:sldMasterMk cId="1696142341" sldId="2147483660"/>
            <pc:sldLayoutMk cId="3070299012" sldId="2147483671"/>
          </pc:sldLayoutMkLst>
        </pc:sldLayoutChg>
      </pc:sldMasterChg>
      <pc:sldMasterChg chg="add del addSldLayout delSldLayout">
        <pc:chgData name="Michaela Dvořáková" userId="S::dvorakova.michaela@zsmsvrbovec.cz::10cd7c53-0f81-4da0-9c8b-ef01a5b17cca" providerId="AD" clId="Web-{EE2AE5EA-B3D3-3AA6-A8B8-C11B43D1590E}" dt="2024-04-01T13:22:47.041" v="9"/>
        <pc:sldMasterMkLst>
          <pc:docMk/>
          <pc:sldMasterMk cId="2757635628" sldId="2147483673"/>
        </pc:sldMasterMkLst>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1740389314" sldId="2147483662"/>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1263707234" sldId="2147483663"/>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1058979728" sldId="2147483664"/>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2906882583" sldId="2147483665"/>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1581415773" sldId="2147483666"/>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3983015821" sldId="2147483667"/>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60755137" sldId="2147483668"/>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727718242" sldId="2147483669"/>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2942427863" sldId="2147483670"/>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2565569921" sldId="2147483671"/>
          </pc:sldLayoutMkLst>
        </pc:sldLayoutChg>
        <pc:sldLayoutChg chg="add del">
          <pc:chgData name="Michaela Dvořáková" userId="S::dvorakova.michaela@zsmsvrbovec.cz::10cd7c53-0f81-4da0-9c8b-ef01a5b17cca" providerId="AD" clId="Web-{EE2AE5EA-B3D3-3AA6-A8B8-C11B43D1590E}" dt="2024-04-01T13:22:47.041" v="9"/>
          <pc:sldLayoutMkLst>
            <pc:docMk/>
            <pc:sldMasterMk cId="2757635628" sldId="2147483673"/>
            <pc:sldLayoutMk cId="2754906114" sldId="2147483672"/>
          </pc:sldLayoutMkLst>
        </pc:sldLayoutChg>
      </pc:sldMasterChg>
      <pc:sldMasterChg chg="add del addSldLayout delSldLayout">
        <pc:chgData name="Michaela Dvořáková" userId="S::dvorakova.michaela@zsmsvrbovec.cz::10cd7c53-0f81-4da0-9c8b-ef01a5b17cca" providerId="AD" clId="Web-{EE2AE5EA-B3D3-3AA6-A8B8-C11B43D1590E}" dt="2024-04-01T13:22:33.791" v="2"/>
        <pc:sldMasterMkLst>
          <pc:docMk/>
          <pc:sldMasterMk cId="4199125484" sldId="2147483673"/>
        </pc:sldMasterMkLst>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426852977" sldId="2147483662"/>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3320256465" sldId="2147483663"/>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344260678" sldId="2147483664"/>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2705952282" sldId="2147483665"/>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100185930" sldId="2147483666"/>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3452035917" sldId="2147483667"/>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1643290951" sldId="2147483668"/>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3932033059" sldId="2147483669"/>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2275713654" sldId="2147483670"/>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2768099425" sldId="2147483671"/>
          </pc:sldLayoutMkLst>
        </pc:sldLayoutChg>
        <pc:sldLayoutChg chg="add del">
          <pc:chgData name="Michaela Dvořáková" userId="S::dvorakova.michaela@zsmsvrbovec.cz::10cd7c53-0f81-4da0-9c8b-ef01a5b17cca" providerId="AD" clId="Web-{EE2AE5EA-B3D3-3AA6-A8B8-C11B43D1590E}" dt="2024-04-01T13:22:33.791" v="2"/>
          <pc:sldLayoutMkLst>
            <pc:docMk/>
            <pc:sldMasterMk cId="4199125484" sldId="2147483673"/>
            <pc:sldLayoutMk cId="2719280517" sldId="2147483672"/>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7137C74-973F-4464-B03D-FA39F70DBF7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31A537-223A-4458-B98C-9C2B8F62068A}">
      <dgm:prSet/>
      <dgm:spPr/>
      <dgm:t>
        <a:bodyPr/>
        <a:lstStyle/>
        <a:p>
          <a:r>
            <a:rPr lang="cs-CZ"/>
            <a:t>Přírodní: Slunce, hvězdy, oheň, bioluminiscence</a:t>
          </a:r>
          <a:endParaRPr lang="en-US"/>
        </a:p>
      </dgm:t>
    </dgm:pt>
    <dgm:pt modelId="{CD9161A7-6381-41D2-9FF9-AA3F108A19E5}" type="parTrans" cxnId="{A2911455-5707-4F78-9B41-DC7CD27EE10E}">
      <dgm:prSet/>
      <dgm:spPr/>
      <dgm:t>
        <a:bodyPr/>
        <a:lstStyle/>
        <a:p>
          <a:endParaRPr lang="en-US"/>
        </a:p>
      </dgm:t>
    </dgm:pt>
    <dgm:pt modelId="{112250A0-A100-4E8E-98CA-E6B183604BBA}" type="sibTrans" cxnId="{A2911455-5707-4F78-9B41-DC7CD27EE10E}">
      <dgm:prSet/>
      <dgm:spPr/>
      <dgm:t>
        <a:bodyPr/>
        <a:lstStyle/>
        <a:p>
          <a:endParaRPr lang="en-US"/>
        </a:p>
      </dgm:t>
    </dgm:pt>
    <dgm:pt modelId="{F04A5ADD-ABEC-4770-80DD-303C1E8C4595}">
      <dgm:prSet/>
      <dgm:spPr/>
      <dgm:t>
        <a:bodyPr/>
        <a:lstStyle/>
        <a:p>
          <a:r>
            <a:rPr lang="cs-CZ"/>
            <a:t>Umělé: Žárovky, zářivky, LED diody, lasery</a:t>
          </a:r>
          <a:endParaRPr lang="en-US"/>
        </a:p>
      </dgm:t>
    </dgm:pt>
    <dgm:pt modelId="{3CE55060-63D6-42BD-833C-C2C6BC18E617}" type="parTrans" cxnId="{A8E8922B-73D1-420A-A1A9-0A50EFB4A529}">
      <dgm:prSet/>
      <dgm:spPr/>
      <dgm:t>
        <a:bodyPr/>
        <a:lstStyle/>
        <a:p>
          <a:endParaRPr lang="en-US"/>
        </a:p>
      </dgm:t>
    </dgm:pt>
    <dgm:pt modelId="{C54657FF-E885-4B11-8746-F111F9E6F21A}" type="sibTrans" cxnId="{A8E8922B-73D1-420A-A1A9-0A50EFB4A529}">
      <dgm:prSet/>
      <dgm:spPr/>
      <dgm:t>
        <a:bodyPr/>
        <a:lstStyle/>
        <a:p>
          <a:endParaRPr lang="en-US"/>
        </a:p>
      </dgm:t>
    </dgm:pt>
    <dgm:pt modelId="{79CEA1A4-385A-4FE0-A989-5976AD584770}" type="pres">
      <dgm:prSet presAssocID="{D7137C74-973F-4464-B03D-FA39F70DBF79}" presName="root" presStyleCnt="0">
        <dgm:presLayoutVars>
          <dgm:dir/>
          <dgm:resizeHandles val="exact"/>
        </dgm:presLayoutVars>
      </dgm:prSet>
      <dgm:spPr/>
    </dgm:pt>
    <dgm:pt modelId="{3271A856-BA0F-4E9B-949E-903660BEA7E8}" type="pres">
      <dgm:prSet presAssocID="{2531A537-223A-4458-B98C-9C2B8F62068A}" presName="compNode" presStyleCnt="0"/>
      <dgm:spPr/>
    </dgm:pt>
    <dgm:pt modelId="{C207F3C2-13C3-4C20-AE91-305D800B4B65}" type="pres">
      <dgm:prSet presAssocID="{2531A537-223A-4458-B98C-9C2B8F62068A}" presName="bgRect" presStyleLbl="bgShp" presStyleIdx="0" presStyleCnt="2"/>
      <dgm:spPr/>
    </dgm:pt>
    <dgm:pt modelId="{008B47FB-6AB9-4942-B44C-ED7552FE9199}" type="pres">
      <dgm:prSet presAssocID="{2531A537-223A-4458-B98C-9C2B8F62068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unce"/>
        </a:ext>
      </dgm:extLst>
    </dgm:pt>
    <dgm:pt modelId="{0DE6AD2C-B97D-45B3-9F13-F61D7587DEF8}" type="pres">
      <dgm:prSet presAssocID="{2531A537-223A-4458-B98C-9C2B8F62068A}" presName="spaceRect" presStyleCnt="0"/>
      <dgm:spPr/>
    </dgm:pt>
    <dgm:pt modelId="{9B677A7C-21FC-4C82-9F39-B8ED48931A2D}" type="pres">
      <dgm:prSet presAssocID="{2531A537-223A-4458-B98C-9C2B8F62068A}" presName="parTx" presStyleLbl="revTx" presStyleIdx="0" presStyleCnt="2">
        <dgm:presLayoutVars>
          <dgm:chMax val="0"/>
          <dgm:chPref val="0"/>
        </dgm:presLayoutVars>
      </dgm:prSet>
      <dgm:spPr/>
    </dgm:pt>
    <dgm:pt modelId="{507A64D6-AD48-4B11-B763-D73176DC1C85}" type="pres">
      <dgm:prSet presAssocID="{112250A0-A100-4E8E-98CA-E6B183604BBA}" presName="sibTrans" presStyleCnt="0"/>
      <dgm:spPr/>
    </dgm:pt>
    <dgm:pt modelId="{44AFCA91-4B39-49D5-9954-4BB052D73B5C}" type="pres">
      <dgm:prSet presAssocID="{F04A5ADD-ABEC-4770-80DD-303C1E8C4595}" presName="compNode" presStyleCnt="0"/>
      <dgm:spPr/>
    </dgm:pt>
    <dgm:pt modelId="{F0A320DC-122C-4293-AF71-365A1761AFD7}" type="pres">
      <dgm:prSet presAssocID="{F04A5ADD-ABEC-4770-80DD-303C1E8C4595}" presName="bgRect" presStyleLbl="bgShp" presStyleIdx="1" presStyleCnt="2"/>
      <dgm:spPr/>
    </dgm:pt>
    <dgm:pt modelId="{F3F11C6E-31C7-488B-BC2E-AD0563822371}" type="pres">
      <dgm:prSet presAssocID="{F04A5ADD-ABEC-4770-80DD-303C1E8C45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1B836BF7-166C-4E5D-BDE9-44A043C34A88}" type="pres">
      <dgm:prSet presAssocID="{F04A5ADD-ABEC-4770-80DD-303C1E8C4595}" presName="spaceRect" presStyleCnt="0"/>
      <dgm:spPr/>
    </dgm:pt>
    <dgm:pt modelId="{535302BC-2546-46B8-86AA-0A0A342E8C4C}" type="pres">
      <dgm:prSet presAssocID="{F04A5ADD-ABEC-4770-80DD-303C1E8C4595}" presName="parTx" presStyleLbl="revTx" presStyleIdx="1" presStyleCnt="2">
        <dgm:presLayoutVars>
          <dgm:chMax val="0"/>
          <dgm:chPref val="0"/>
        </dgm:presLayoutVars>
      </dgm:prSet>
      <dgm:spPr/>
    </dgm:pt>
  </dgm:ptLst>
  <dgm:cxnLst>
    <dgm:cxn modelId="{FFBFAF20-BBC2-4D7C-ADAF-3D7983737A18}" type="presOf" srcId="{F04A5ADD-ABEC-4770-80DD-303C1E8C4595}" destId="{535302BC-2546-46B8-86AA-0A0A342E8C4C}" srcOrd="0" destOrd="0" presId="urn:microsoft.com/office/officeart/2018/2/layout/IconVerticalSolidList"/>
    <dgm:cxn modelId="{A8E8922B-73D1-420A-A1A9-0A50EFB4A529}" srcId="{D7137C74-973F-4464-B03D-FA39F70DBF79}" destId="{F04A5ADD-ABEC-4770-80DD-303C1E8C4595}" srcOrd="1" destOrd="0" parTransId="{3CE55060-63D6-42BD-833C-C2C6BC18E617}" sibTransId="{C54657FF-E885-4B11-8746-F111F9E6F21A}"/>
    <dgm:cxn modelId="{6F81104D-8357-414F-8F62-647A419CB45D}" type="presOf" srcId="{2531A537-223A-4458-B98C-9C2B8F62068A}" destId="{9B677A7C-21FC-4C82-9F39-B8ED48931A2D}" srcOrd="0" destOrd="0" presId="urn:microsoft.com/office/officeart/2018/2/layout/IconVerticalSolidList"/>
    <dgm:cxn modelId="{A2911455-5707-4F78-9B41-DC7CD27EE10E}" srcId="{D7137C74-973F-4464-B03D-FA39F70DBF79}" destId="{2531A537-223A-4458-B98C-9C2B8F62068A}" srcOrd="0" destOrd="0" parTransId="{CD9161A7-6381-41D2-9FF9-AA3F108A19E5}" sibTransId="{112250A0-A100-4E8E-98CA-E6B183604BBA}"/>
    <dgm:cxn modelId="{4598E0A7-42B1-4C91-AC0E-76BB33827B4E}" type="presOf" srcId="{D7137C74-973F-4464-B03D-FA39F70DBF79}" destId="{79CEA1A4-385A-4FE0-A989-5976AD584770}" srcOrd="0" destOrd="0" presId="urn:microsoft.com/office/officeart/2018/2/layout/IconVerticalSolidList"/>
    <dgm:cxn modelId="{26F4CA47-B7ED-4E60-AA7F-713CB9D9A62D}" type="presParOf" srcId="{79CEA1A4-385A-4FE0-A989-5976AD584770}" destId="{3271A856-BA0F-4E9B-949E-903660BEA7E8}" srcOrd="0" destOrd="0" presId="urn:microsoft.com/office/officeart/2018/2/layout/IconVerticalSolidList"/>
    <dgm:cxn modelId="{234705BD-18AE-4F11-A75D-A6ACE8E8903B}" type="presParOf" srcId="{3271A856-BA0F-4E9B-949E-903660BEA7E8}" destId="{C207F3C2-13C3-4C20-AE91-305D800B4B65}" srcOrd="0" destOrd="0" presId="urn:microsoft.com/office/officeart/2018/2/layout/IconVerticalSolidList"/>
    <dgm:cxn modelId="{06C79B8E-EEA1-48FD-970B-2BDF6C0EA268}" type="presParOf" srcId="{3271A856-BA0F-4E9B-949E-903660BEA7E8}" destId="{008B47FB-6AB9-4942-B44C-ED7552FE9199}" srcOrd="1" destOrd="0" presId="urn:microsoft.com/office/officeart/2018/2/layout/IconVerticalSolidList"/>
    <dgm:cxn modelId="{A96C75AB-0391-4527-80CE-C933A7C4DE29}" type="presParOf" srcId="{3271A856-BA0F-4E9B-949E-903660BEA7E8}" destId="{0DE6AD2C-B97D-45B3-9F13-F61D7587DEF8}" srcOrd="2" destOrd="0" presId="urn:microsoft.com/office/officeart/2018/2/layout/IconVerticalSolidList"/>
    <dgm:cxn modelId="{47523B1A-4081-4AAA-BFD5-0B9679D80646}" type="presParOf" srcId="{3271A856-BA0F-4E9B-949E-903660BEA7E8}" destId="{9B677A7C-21FC-4C82-9F39-B8ED48931A2D}" srcOrd="3" destOrd="0" presId="urn:microsoft.com/office/officeart/2018/2/layout/IconVerticalSolidList"/>
    <dgm:cxn modelId="{93E1D5E7-21E1-494E-8FC9-90FB5D60AC4F}" type="presParOf" srcId="{79CEA1A4-385A-4FE0-A989-5976AD584770}" destId="{507A64D6-AD48-4B11-B763-D73176DC1C85}" srcOrd="1" destOrd="0" presId="urn:microsoft.com/office/officeart/2018/2/layout/IconVerticalSolidList"/>
    <dgm:cxn modelId="{517EA5AF-B8E4-4086-9303-58264C2B11EA}" type="presParOf" srcId="{79CEA1A4-385A-4FE0-A989-5976AD584770}" destId="{44AFCA91-4B39-49D5-9954-4BB052D73B5C}" srcOrd="2" destOrd="0" presId="urn:microsoft.com/office/officeart/2018/2/layout/IconVerticalSolidList"/>
    <dgm:cxn modelId="{0BE2D826-B0A4-45DC-B566-2ADDB292B54A}" type="presParOf" srcId="{44AFCA91-4B39-49D5-9954-4BB052D73B5C}" destId="{F0A320DC-122C-4293-AF71-365A1761AFD7}" srcOrd="0" destOrd="0" presId="urn:microsoft.com/office/officeart/2018/2/layout/IconVerticalSolidList"/>
    <dgm:cxn modelId="{F1C7C88D-7643-4921-9976-856DABFCF4B3}" type="presParOf" srcId="{44AFCA91-4B39-49D5-9954-4BB052D73B5C}" destId="{F3F11C6E-31C7-488B-BC2E-AD0563822371}" srcOrd="1" destOrd="0" presId="urn:microsoft.com/office/officeart/2018/2/layout/IconVerticalSolidList"/>
    <dgm:cxn modelId="{5FFE90A9-9E94-4F6E-A9C3-C9521FAEE486}" type="presParOf" srcId="{44AFCA91-4B39-49D5-9954-4BB052D73B5C}" destId="{1B836BF7-166C-4E5D-BDE9-44A043C34A88}" srcOrd="2" destOrd="0" presId="urn:microsoft.com/office/officeart/2018/2/layout/IconVerticalSolidList"/>
    <dgm:cxn modelId="{7484AC62-E3F1-45B5-97DC-77EE037D8296}" type="presParOf" srcId="{44AFCA91-4B39-49D5-9954-4BB052D73B5C}" destId="{535302BC-2546-46B8-86AA-0A0A342E8C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B279A-FF8D-4DDD-B120-E8843B4BDE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EAACE4-7582-4443-86C6-73322740EF52}">
      <dgm:prSet/>
      <dgm:spPr/>
      <dgm:t>
        <a:bodyPr/>
        <a:lstStyle/>
        <a:p>
          <a:r>
            <a:rPr lang="cs-CZ"/>
            <a:t>Radiové vlny jsou vyzařovány anténami. Vlnová délka je  v rozmezí milimetrů až stovek metrů.</a:t>
          </a:r>
          <a:endParaRPr lang="en-US"/>
        </a:p>
      </dgm:t>
    </dgm:pt>
    <dgm:pt modelId="{F140A504-F5DC-47E5-8672-0308E5911A81}" type="parTrans" cxnId="{15868012-D31F-465A-B6AD-F39166C3910A}">
      <dgm:prSet/>
      <dgm:spPr/>
      <dgm:t>
        <a:bodyPr/>
        <a:lstStyle/>
        <a:p>
          <a:endParaRPr lang="en-US"/>
        </a:p>
      </dgm:t>
    </dgm:pt>
    <dgm:pt modelId="{98ECCF76-A1C7-4B1B-8AA2-4B3DAA9A8542}" type="sibTrans" cxnId="{15868012-D31F-465A-B6AD-F39166C3910A}">
      <dgm:prSet/>
      <dgm:spPr/>
      <dgm:t>
        <a:bodyPr/>
        <a:lstStyle/>
        <a:p>
          <a:endParaRPr lang="en-US"/>
        </a:p>
      </dgm:t>
    </dgm:pt>
    <dgm:pt modelId="{2433277E-AD59-4624-B407-801A088F036C}">
      <dgm:prSet/>
      <dgm:spPr/>
      <dgm:t>
        <a:bodyPr/>
        <a:lstStyle/>
        <a:p>
          <a:r>
            <a:rPr lang="cs-CZ"/>
            <a:t>Užívají se pro přenosy informací pomocí služeb jako jsou rádiové vysílání, televize, mobilní telefony, amatérské rádiové přenosy apod. </a:t>
          </a:r>
          <a:endParaRPr lang="en-US"/>
        </a:p>
      </dgm:t>
    </dgm:pt>
    <dgm:pt modelId="{C9D3A845-261C-4072-ABD9-703A243950E1}" type="parTrans" cxnId="{2B61962B-6B79-4873-8205-EFD8105A79C5}">
      <dgm:prSet/>
      <dgm:spPr/>
      <dgm:t>
        <a:bodyPr/>
        <a:lstStyle/>
        <a:p>
          <a:endParaRPr lang="en-US"/>
        </a:p>
      </dgm:t>
    </dgm:pt>
    <dgm:pt modelId="{A16FE381-6443-498C-8EB1-CD1160F40DE6}" type="sibTrans" cxnId="{2B61962B-6B79-4873-8205-EFD8105A79C5}">
      <dgm:prSet/>
      <dgm:spPr/>
      <dgm:t>
        <a:bodyPr/>
        <a:lstStyle/>
        <a:p>
          <a:endParaRPr lang="en-US"/>
        </a:p>
      </dgm:t>
    </dgm:pt>
    <dgm:pt modelId="{5FF4BE70-083A-49B1-85A0-A9D93A779BDF}">
      <dgm:prSet/>
      <dgm:spPr/>
      <dgm:t>
        <a:bodyPr/>
        <a:lstStyle/>
        <a:p>
          <a:r>
            <a:rPr lang="cs-CZ"/>
            <a:t>Pro přenos informace se využívají analogové a digitální modulace.</a:t>
          </a:r>
          <a:endParaRPr lang="en-US"/>
        </a:p>
      </dgm:t>
    </dgm:pt>
    <dgm:pt modelId="{DA9186F3-54C5-41E2-B300-DA4612915122}" type="parTrans" cxnId="{CB088CC4-19A9-4B89-ADAC-515566C40975}">
      <dgm:prSet/>
      <dgm:spPr/>
      <dgm:t>
        <a:bodyPr/>
        <a:lstStyle/>
        <a:p>
          <a:endParaRPr lang="en-US"/>
        </a:p>
      </dgm:t>
    </dgm:pt>
    <dgm:pt modelId="{2DC740D9-068C-4351-8662-BCA54444E1D4}" type="sibTrans" cxnId="{CB088CC4-19A9-4B89-ADAC-515566C40975}">
      <dgm:prSet/>
      <dgm:spPr/>
      <dgm:t>
        <a:bodyPr/>
        <a:lstStyle/>
        <a:p>
          <a:endParaRPr lang="en-US"/>
        </a:p>
      </dgm:t>
    </dgm:pt>
    <dgm:pt modelId="{BE6399A8-7EF5-4951-A72B-199DBC3E8E99}" type="pres">
      <dgm:prSet presAssocID="{0C6B279A-FF8D-4DDD-B120-E8843B4BDE73}" presName="root" presStyleCnt="0">
        <dgm:presLayoutVars>
          <dgm:dir/>
          <dgm:resizeHandles val="exact"/>
        </dgm:presLayoutVars>
      </dgm:prSet>
      <dgm:spPr/>
    </dgm:pt>
    <dgm:pt modelId="{13453F66-A019-43D8-8EDD-A5AA93BDE607}" type="pres">
      <dgm:prSet presAssocID="{BEEAACE4-7582-4443-86C6-73322740EF52}" presName="compNode" presStyleCnt="0"/>
      <dgm:spPr/>
    </dgm:pt>
    <dgm:pt modelId="{EB1CD336-998A-4A5A-B397-467AC048333A}" type="pres">
      <dgm:prSet presAssocID="{BEEAACE4-7582-4443-86C6-73322740EF52}" presName="bgRect" presStyleLbl="bgShp" presStyleIdx="0" presStyleCnt="3"/>
      <dgm:spPr/>
    </dgm:pt>
    <dgm:pt modelId="{1C0A259D-2426-4366-9AF8-67CE770CC88A}" type="pres">
      <dgm:prSet presAssocID="{BEEAACE4-7582-4443-86C6-73322740EF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wing Compass"/>
        </a:ext>
      </dgm:extLst>
    </dgm:pt>
    <dgm:pt modelId="{8385016F-D7FD-418D-91C1-6B86A4BBD413}" type="pres">
      <dgm:prSet presAssocID="{BEEAACE4-7582-4443-86C6-73322740EF52}" presName="spaceRect" presStyleCnt="0"/>
      <dgm:spPr/>
    </dgm:pt>
    <dgm:pt modelId="{B6D06FC8-F42C-4201-8376-9B14D75C68E7}" type="pres">
      <dgm:prSet presAssocID="{BEEAACE4-7582-4443-86C6-73322740EF52}" presName="parTx" presStyleLbl="revTx" presStyleIdx="0" presStyleCnt="3">
        <dgm:presLayoutVars>
          <dgm:chMax val="0"/>
          <dgm:chPref val="0"/>
        </dgm:presLayoutVars>
      </dgm:prSet>
      <dgm:spPr/>
    </dgm:pt>
    <dgm:pt modelId="{D67EAF98-C484-4ABE-A23D-9466672416B3}" type="pres">
      <dgm:prSet presAssocID="{98ECCF76-A1C7-4B1B-8AA2-4B3DAA9A8542}" presName="sibTrans" presStyleCnt="0"/>
      <dgm:spPr/>
    </dgm:pt>
    <dgm:pt modelId="{16CDC0D6-EDC9-432B-BFAA-EBB22C0EBE4C}" type="pres">
      <dgm:prSet presAssocID="{2433277E-AD59-4624-B407-801A088F036C}" presName="compNode" presStyleCnt="0"/>
      <dgm:spPr/>
    </dgm:pt>
    <dgm:pt modelId="{8C1C3EA9-AD6B-4CB3-B4FA-A08E439D6063}" type="pres">
      <dgm:prSet presAssocID="{2433277E-AD59-4624-B407-801A088F036C}" presName="bgRect" presStyleLbl="bgShp" presStyleIdx="1" presStyleCnt="3"/>
      <dgm:spPr/>
    </dgm:pt>
    <dgm:pt modelId="{C72EC0F0-E9AF-4A3C-ABDB-7FD800335E89}" type="pres">
      <dgm:prSet presAssocID="{2433277E-AD59-4624-B407-801A088F0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levize"/>
        </a:ext>
      </dgm:extLst>
    </dgm:pt>
    <dgm:pt modelId="{B78AEDD2-1A19-4538-9885-F4F6B6E8E12B}" type="pres">
      <dgm:prSet presAssocID="{2433277E-AD59-4624-B407-801A088F036C}" presName="spaceRect" presStyleCnt="0"/>
      <dgm:spPr/>
    </dgm:pt>
    <dgm:pt modelId="{A366FF40-9603-4F38-9A09-20A70CE95BD8}" type="pres">
      <dgm:prSet presAssocID="{2433277E-AD59-4624-B407-801A088F036C}" presName="parTx" presStyleLbl="revTx" presStyleIdx="1" presStyleCnt="3">
        <dgm:presLayoutVars>
          <dgm:chMax val="0"/>
          <dgm:chPref val="0"/>
        </dgm:presLayoutVars>
      </dgm:prSet>
      <dgm:spPr/>
    </dgm:pt>
    <dgm:pt modelId="{C8A06CAE-289A-4442-8D23-FD8FD1F00F59}" type="pres">
      <dgm:prSet presAssocID="{A16FE381-6443-498C-8EB1-CD1160F40DE6}" presName="sibTrans" presStyleCnt="0"/>
      <dgm:spPr/>
    </dgm:pt>
    <dgm:pt modelId="{253AF746-713A-4C83-B488-0A87BECBFA96}" type="pres">
      <dgm:prSet presAssocID="{5FF4BE70-083A-49B1-85A0-A9D93A779BDF}" presName="compNode" presStyleCnt="0"/>
      <dgm:spPr/>
    </dgm:pt>
    <dgm:pt modelId="{303FFA43-D8CE-4C2B-81F6-2F66BBAD90C2}" type="pres">
      <dgm:prSet presAssocID="{5FF4BE70-083A-49B1-85A0-A9D93A779BDF}" presName="bgRect" presStyleLbl="bgShp" presStyleIdx="2" presStyleCnt="3"/>
      <dgm:spPr/>
    </dgm:pt>
    <dgm:pt modelId="{A87F57D0-775B-4EA1-BD47-63681DBEFB5B}" type="pres">
      <dgm:prSet presAssocID="{5FF4BE70-083A-49B1-85A0-A9D93A779B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router"/>
        </a:ext>
      </dgm:extLst>
    </dgm:pt>
    <dgm:pt modelId="{0F39D77E-0A76-4EDA-97EB-C7AFCC96E0F8}" type="pres">
      <dgm:prSet presAssocID="{5FF4BE70-083A-49B1-85A0-A9D93A779BDF}" presName="spaceRect" presStyleCnt="0"/>
      <dgm:spPr/>
    </dgm:pt>
    <dgm:pt modelId="{B2871F52-21B6-4523-8E37-72C333A5F679}" type="pres">
      <dgm:prSet presAssocID="{5FF4BE70-083A-49B1-85A0-A9D93A779BDF}" presName="parTx" presStyleLbl="revTx" presStyleIdx="2" presStyleCnt="3">
        <dgm:presLayoutVars>
          <dgm:chMax val="0"/>
          <dgm:chPref val="0"/>
        </dgm:presLayoutVars>
      </dgm:prSet>
      <dgm:spPr/>
    </dgm:pt>
  </dgm:ptLst>
  <dgm:cxnLst>
    <dgm:cxn modelId="{7ECDCA0D-813A-44D1-85D8-269247B44B62}" type="presOf" srcId="{2433277E-AD59-4624-B407-801A088F036C}" destId="{A366FF40-9603-4F38-9A09-20A70CE95BD8}" srcOrd="0" destOrd="0" presId="urn:microsoft.com/office/officeart/2018/2/layout/IconVerticalSolidList"/>
    <dgm:cxn modelId="{15868012-D31F-465A-B6AD-F39166C3910A}" srcId="{0C6B279A-FF8D-4DDD-B120-E8843B4BDE73}" destId="{BEEAACE4-7582-4443-86C6-73322740EF52}" srcOrd="0" destOrd="0" parTransId="{F140A504-F5DC-47E5-8672-0308E5911A81}" sibTransId="{98ECCF76-A1C7-4B1B-8AA2-4B3DAA9A8542}"/>
    <dgm:cxn modelId="{2B61962B-6B79-4873-8205-EFD8105A79C5}" srcId="{0C6B279A-FF8D-4DDD-B120-E8843B4BDE73}" destId="{2433277E-AD59-4624-B407-801A088F036C}" srcOrd="1" destOrd="0" parTransId="{C9D3A845-261C-4072-ABD9-703A243950E1}" sibTransId="{A16FE381-6443-498C-8EB1-CD1160F40DE6}"/>
    <dgm:cxn modelId="{A4B6D4AF-2CE9-432F-90C3-73D2CCFF3AF5}" type="presOf" srcId="{0C6B279A-FF8D-4DDD-B120-E8843B4BDE73}" destId="{BE6399A8-7EF5-4951-A72B-199DBC3E8E99}" srcOrd="0" destOrd="0" presId="urn:microsoft.com/office/officeart/2018/2/layout/IconVerticalSolidList"/>
    <dgm:cxn modelId="{277D5AB5-A223-4460-8DB6-58A78597DC0B}" type="presOf" srcId="{BEEAACE4-7582-4443-86C6-73322740EF52}" destId="{B6D06FC8-F42C-4201-8376-9B14D75C68E7}" srcOrd="0" destOrd="0" presId="urn:microsoft.com/office/officeart/2018/2/layout/IconVerticalSolidList"/>
    <dgm:cxn modelId="{CB088CC4-19A9-4B89-ADAC-515566C40975}" srcId="{0C6B279A-FF8D-4DDD-B120-E8843B4BDE73}" destId="{5FF4BE70-083A-49B1-85A0-A9D93A779BDF}" srcOrd="2" destOrd="0" parTransId="{DA9186F3-54C5-41E2-B300-DA4612915122}" sibTransId="{2DC740D9-068C-4351-8662-BCA54444E1D4}"/>
    <dgm:cxn modelId="{B760C4D4-8235-4FD6-B563-B78AE763BD09}" type="presOf" srcId="{5FF4BE70-083A-49B1-85A0-A9D93A779BDF}" destId="{B2871F52-21B6-4523-8E37-72C333A5F679}" srcOrd="0" destOrd="0" presId="urn:microsoft.com/office/officeart/2018/2/layout/IconVerticalSolidList"/>
    <dgm:cxn modelId="{8A51899E-B1AC-40A5-9189-03B9B30FB82E}" type="presParOf" srcId="{BE6399A8-7EF5-4951-A72B-199DBC3E8E99}" destId="{13453F66-A019-43D8-8EDD-A5AA93BDE607}" srcOrd="0" destOrd="0" presId="urn:microsoft.com/office/officeart/2018/2/layout/IconVerticalSolidList"/>
    <dgm:cxn modelId="{EED2C8B1-5B89-4443-875B-6A9B7936C51A}" type="presParOf" srcId="{13453F66-A019-43D8-8EDD-A5AA93BDE607}" destId="{EB1CD336-998A-4A5A-B397-467AC048333A}" srcOrd="0" destOrd="0" presId="urn:microsoft.com/office/officeart/2018/2/layout/IconVerticalSolidList"/>
    <dgm:cxn modelId="{55B92E6C-194E-4572-9F32-D0351CD2CAD0}" type="presParOf" srcId="{13453F66-A019-43D8-8EDD-A5AA93BDE607}" destId="{1C0A259D-2426-4366-9AF8-67CE770CC88A}" srcOrd="1" destOrd="0" presId="urn:microsoft.com/office/officeart/2018/2/layout/IconVerticalSolidList"/>
    <dgm:cxn modelId="{20F75335-75E2-4F78-BE08-4F3AF723C0FD}" type="presParOf" srcId="{13453F66-A019-43D8-8EDD-A5AA93BDE607}" destId="{8385016F-D7FD-418D-91C1-6B86A4BBD413}" srcOrd="2" destOrd="0" presId="urn:microsoft.com/office/officeart/2018/2/layout/IconVerticalSolidList"/>
    <dgm:cxn modelId="{7E944E95-6BB9-4FD8-AD44-5C5E20E3AF19}" type="presParOf" srcId="{13453F66-A019-43D8-8EDD-A5AA93BDE607}" destId="{B6D06FC8-F42C-4201-8376-9B14D75C68E7}" srcOrd="3" destOrd="0" presId="urn:microsoft.com/office/officeart/2018/2/layout/IconVerticalSolidList"/>
    <dgm:cxn modelId="{1EE6374B-7E8A-4A1E-995C-1D00B0D1FE7A}" type="presParOf" srcId="{BE6399A8-7EF5-4951-A72B-199DBC3E8E99}" destId="{D67EAF98-C484-4ABE-A23D-9466672416B3}" srcOrd="1" destOrd="0" presId="urn:microsoft.com/office/officeart/2018/2/layout/IconVerticalSolidList"/>
    <dgm:cxn modelId="{05869AD3-583D-4659-B61F-EA4F514DC640}" type="presParOf" srcId="{BE6399A8-7EF5-4951-A72B-199DBC3E8E99}" destId="{16CDC0D6-EDC9-432B-BFAA-EBB22C0EBE4C}" srcOrd="2" destOrd="0" presId="urn:microsoft.com/office/officeart/2018/2/layout/IconVerticalSolidList"/>
    <dgm:cxn modelId="{764006DD-24E5-4E81-900B-FFB1DD2EC47A}" type="presParOf" srcId="{16CDC0D6-EDC9-432B-BFAA-EBB22C0EBE4C}" destId="{8C1C3EA9-AD6B-4CB3-B4FA-A08E439D6063}" srcOrd="0" destOrd="0" presId="urn:microsoft.com/office/officeart/2018/2/layout/IconVerticalSolidList"/>
    <dgm:cxn modelId="{E19AB86F-8A51-4F42-B2F7-501512315A80}" type="presParOf" srcId="{16CDC0D6-EDC9-432B-BFAA-EBB22C0EBE4C}" destId="{C72EC0F0-E9AF-4A3C-ABDB-7FD800335E89}" srcOrd="1" destOrd="0" presId="urn:microsoft.com/office/officeart/2018/2/layout/IconVerticalSolidList"/>
    <dgm:cxn modelId="{1C2603BF-A8D9-4058-A28F-C9BEC92F4C69}" type="presParOf" srcId="{16CDC0D6-EDC9-432B-BFAA-EBB22C0EBE4C}" destId="{B78AEDD2-1A19-4538-9885-F4F6B6E8E12B}" srcOrd="2" destOrd="0" presId="urn:microsoft.com/office/officeart/2018/2/layout/IconVerticalSolidList"/>
    <dgm:cxn modelId="{B6875455-EAE9-40B0-A39C-2BE36B1A2425}" type="presParOf" srcId="{16CDC0D6-EDC9-432B-BFAA-EBB22C0EBE4C}" destId="{A366FF40-9603-4F38-9A09-20A70CE95BD8}" srcOrd="3" destOrd="0" presId="urn:microsoft.com/office/officeart/2018/2/layout/IconVerticalSolidList"/>
    <dgm:cxn modelId="{8C9771D3-A3AF-4075-A607-4ADC939D9E79}" type="presParOf" srcId="{BE6399A8-7EF5-4951-A72B-199DBC3E8E99}" destId="{C8A06CAE-289A-4442-8D23-FD8FD1F00F59}" srcOrd="3" destOrd="0" presId="urn:microsoft.com/office/officeart/2018/2/layout/IconVerticalSolidList"/>
    <dgm:cxn modelId="{AC40CC0A-A5D2-49D2-A923-73ED2E256088}" type="presParOf" srcId="{BE6399A8-7EF5-4951-A72B-199DBC3E8E99}" destId="{253AF746-713A-4C83-B488-0A87BECBFA96}" srcOrd="4" destOrd="0" presId="urn:microsoft.com/office/officeart/2018/2/layout/IconVerticalSolidList"/>
    <dgm:cxn modelId="{7F7619A1-D735-4830-A969-12E8DAB5E1CC}" type="presParOf" srcId="{253AF746-713A-4C83-B488-0A87BECBFA96}" destId="{303FFA43-D8CE-4C2B-81F6-2F66BBAD90C2}" srcOrd="0" destOrd="0" presId="urn:microsoft.com/office/officeart/2018/2/layout/IconVerticalSolidList"/>
    <dgm:cxn modelId="{34540580-F811-4EC1-8EDA-AF92617C6133}" type="presParOf" srcId="{253AF746-713A-4C83-B488-0A87BECBFA96}" destId="{A87F57D0-775B-4EA1-BD47-63681DBEFB5B}" srcOrd="1" destOrd="0" presId="urn:microsoft.com/office/officeart/2018/2/layout/IconVerticalSolidList"/>
    <dgm:cxn modelId="{9ADD7032-7A48-46D4-A79D-6C912A58B935}" type="presParOf" srcId="{253AF746-713A-4C83-B488-0A87BECBFA96}" destId="{0F39D77E-0A76-4EDA-97EB-C7AFCC96E0F8}" srcOrd="2" destOrd="0" presId="urn:microsoft.com/office/officeart/2018/2/layout/IconVerticalSolidList"/>
    <dgm:cxn modelId="{5353CFC2-6C0C-4247-82AC-76C6B1E270B5}" type="presParOf" srcId="{253AF746-713A-4C83-B488-0A87BECBFA96}" destId="{B2871F52-21B6-4523-8E37-72C333A5F6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4B0E09-55B1-4B6A-AEB3-0F16FC48091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B1178C7-EFB6-43E8-A098-25EF32189513}">
      <dgm:prSet/>
      <dgm:spPr/>
      <dgm:t>
        <a:bodyPr/>
        <a:lstStyle/>
        <a:p>
          <a:r>
            <a:rPr lang="cs-CZ"/>
            <a:t>Světlo se při kontaktu s jiným tělesem nebo prostředím vždy odráží.</a:t>
          </a:r>
          <a:endParaRPr lang="en-US"/>
        </a:p>
      </dgm:t>
    </dgm:pt>
    <dgm:pt modelId="{3A18C675-FD28-46EA-ABCA-A5EC64C3DBAD}" type="parTrans" cxnId="{27F71329-FB25-45D0-921C-0B9CFB4BEFD6}">
      <dgm:prSet/>
      <dgm:spPr/>
      <dgm:t>
        <a:bodyPr/>
        <a:lstStyle/>
        <a:p>
          <a:endParaRPr lang="en-US"/>
        </a:p>
      </dgm:t>
    </dgm:pt>
    <dgm:pt modelId="{A7B2F2CA-94B2-4A44-8266-025E7AFB1D16}" type="sibTrans" cxnId="{27F71329-FB25-45D0-921C-0B9CFB4BEFD6}">
      <dgm:prSet/>
      <dgm:spPr/>
      <dgm:t>
        <a:bodyPr/>
        <a:lstStyle/>
        <a:p>
          <a:endParaRPr lang="en-US"/>
        </a:p>
      </dgm:t>
    </dgm:pt>
    <dgm:pt modelId="{80B00CB4-A972-4C95-AF31-6560ADDAE6C2}">
      <dgm:prSet/>
      <dgm:spPr/>
      <dgm:t>
        <a:bodyPr/>
        <a:lstStyle/>
        <a:p>
          <a:r>
            <a:rPr lang="cs-CZ" b="1"/>
            <a:t>Důležitost odrazu:</a:t>
          </a:r>
          <a:r>
            <a:rPr lang="cs-CZ"/>
            <a:t> Kdyby se světlo neodráželo od předmětů, viděli bychom pouze zdroje světla a světlo procházející přímočaře z nich. Díky odrazu ale vnímáme okolní objekty a prostředí.</a:t>
          </a:r>
          <a:endParaRPr lang="en-US"/>
        </a:p>
      </dgm:t>
    </dgm:pt>
    <dgm:pt modelId="{F0CA7BB9-1E0D-4406-9ED9-2CBC396BA28C}" type="parTrans" cxnId="{0F84C75A-36C2-4988-BBD0-767E3FFE5099}">
      <dgm:prSet/>
      <dgm:spPr/>
      <dgm:t>
        <a:bodyPr/>
        <a:lstStyle/>
        <a:p>
          <a:endParaRPr lang="en-US"/>
        </a:p>
      </dgm:t>
    </dgm:pt>
    <dgm:pt modelId="{D1CD2FCA-4E9D-4470-B100-8EFD739CEA93}" type="sibTrans" cxnId="{0F84C75A-36C2-4988-BBD0-767E3FFE5099}">
      <dgm:prSet/>
      <dgm:spPr/>
      <dgm:t>
        <a:bodyPr/>
        <a:lstStyle/>
        <a:p>
          <a:endParaRPr lang="en-US"/>
        </a:p>
      </dgm:t>
    </dgm:pt>
    <dgm:pt modelId="{AE2E46B3-214D-405A-B0AB-6EA48789B98E}">
      <dgm:prSet/>
      <dgm:spPr/>
      <dgm:t>
        <a:bodyPr/>
        <a:lstStyle/>
        <a:p>
          <a:r>
            <a:rPr lang="cs-CZ" b="1"/>
            <a:t>Zákon odrazu:</a:t>
          </a:r>
          <a:r>
            <a:rPr lang="cs-CZ"/>
            <a:t> Úhel dopadu se rovná úhlu odrazu. To znamená, že paprsek světla dopadající na povrch pod určitým úhlem se od něj odrazí pod stejným úhlem na druhou stranu.</a:t>
          </a:r>
          <a:endParaRPr lang="en-US"/>
        </a:p>
      </dgm:t>
    </dgm:pt>
    <dgm:pt modelId="{C44FA511-BBCC-4BA8-96D1-44E5F37218A1}" type="parTrans" cxnId="{E84F4DC1-5ABA-4A0A-BB86-72B8B6B99075}">
      <dgm:prSet/>
      <dgm:spPr/>
      <dgm:t>
        <a:bodyPr/>
        <a:lstStyle/>
        <a:p>
          <a:endParaRPr lang="en-US"/>
        </a:p>
      </dgm:t>
    </dgm:pt>
    <dgm:pt modelId="{CD418F16-D9A3-4D16-AB96-8B716B389221}" type="sibTrans" cxnId="{E84F4DC1-5ABA-4A0A-BB86-72B8B6B99075}">
      <dgm:prSet/>
      <dgm:spPr/>
      <dgm:t>
        <a:bodyPr/>
        <a:lstStyle/>
        <a:p>
          <a:endParaRPr lang="en-US"/>
        </a:p>
      </dgm:t>
    </dgm:pt>
    <dgm:pt modelId="{46DFA4E6-05FD-4150-A1A7-583175697C2F}" type="pres">
      <dgm:prSet presAssocID="{AD4B0E09-55B1-4B6A-AEB3-0F16FC48091C}" presName="root" presStyleCnt="0">
        <dgm:presLayoutVars>
          <dgm:dir/>
          <dgm:resizeHandles val="exact"/>
        </dgm:presLayoutVars>
      </dgm:prSet>
      <dgm:spPr/>
    </dgm:pt>
    <dgm:pt modelId="{196E0A39-183E-4A39-B1B8-60FE137B324E}" type="pres">
      <dgm:prSet presAssocID="{8B1178C7-EFB6-43E8-A098-25EF32189513}" presName="compNode" presStyleCnt="0"/>
      <dgm:spPr/>
    </dgm:pt>
    <dgm:pt modelId="{67ADB733-3AB6-49FB-B38F-A2BEC7778549}" type="pres">
      <dgm:prSet presAssocID="{8B1178C7-EFB6-43E8-A098-25EF32189513}" presName="bgRect" presStyleLbl="bgShp" presStyleIdx="0" presStyleCnt="3"/>
      <dgm:spPr/>
    </dgm:pt>
    <dgm:pt modelId="{F3D31F64-9160-47C2-8654-253C13621E29}" type="pres">
      <dgm:prSet presAssocID="{8B1178C7-EFB6-43E8-A098-25EF321895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unce"/>
        </a:ext>
      </dgm:extLst>
    </dgm:pt>
    <dgm:pt modelId="{0B6976FB-1593-414B-A40C-13CA03C0779E}" type="pres">
      <dgm:prSet presAssocID="{8B1178C7-EFB6-43E8-A098-25EF32189513}" presName="spaceRect" presStyleCnt="0"/>
      <dgm:spPr/>
    </dgm:pt>
    <dgm:pt modelId="{E9368717-A335-40A8-8471-AA7DD24F21A0}" type="pres">
      <dgm:prSet presAssocID="{8B1178C7-EFB6-43E8-A098-25EF32189513}" presName="parTx" presStyleLbl="revTx" presStyleIdx="0" presStyleCnt="3">
        <dgm:presLayoutVars>
          <dgm:chMax val="0"/>
          <dgm:chPref val="0"/>
        </dgm:presLayoutVars>
      </dgm:prSet>
      <dgm:spPr/>
    </dgm:pt>
    <dgm:pt modelId="{C977AD10-C459-4A8F-ACBF-931929AA790B}" type="pres">
      <dgm:prSet presAssocID="{A7B2F2CA-94B2-4A44-8266-025E7AFB1D16}" presName="sibTrans" presStyleCnt="0"/>
      <dgm:spPr/>
    </dgm:pt>
    <dgm:pt modelId="{89A3B5C3-7713-4EF4-B204-8207FDC0A1D0}" type="pres">
      <dgm:prSet presAssocID="{80B00CB4-A972-4C95-AF31-6560ADDAE6C2}" presName="compNode" presStyleCnt="0"/>
      <dgm:spPr/>
    </dgm:pt>
    <dgm:pt modelId="{D7B2802B-8895-4013-B533-6572387A39F9}" type="pres">
      <dgm:prSet presAssocID="{80B00CB4-A972-4C95-AF31-6560ADDAE6C2}" presName="bgRect" presStyleLbl="bgShp" presStyleIdx="1" presStyleCnt="3"/>
      <dgm:spPr/>
    </dgm:pt>
    <dgm:pt modelId="{7FC70883-FADB-4C15-82D1-A5F17A997038}" type="pres">
      <dgm:prSet presAssocID="{80B00CB4-A972-4C95-AF31-6560ADDAE6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Žárovka"/>
        </a:ext>
      </dgm:extLst>
    </dgm:pt>
    <dgm:pt modelId="{7594993A-A8ED-48F5-9289-DF79D0575252}" type="pres">
      <dgm:prSet presAssocID="{80B00CB4-A972-4C95-AF31-6560ADDAE6C2}" presName="spaceRect" presStyleCnt="0"/>
      <dgm:spPr/>
    </dgm:pt>
    <dgm:pt modelId="{22570506-63B7-489A-A0DC-FC43B4FC8E51}" type="pres">
      <dgm:prSet presAssocID="{80B00CB4-A972-4C95-AF31-6560ADDAE6C2}" presName="parTx" presStyleLbl="revTx" presStyleIdx="1" presStyleCnt="3">
        <dgm:presLayoutVars>
          <dgm:chMax val="0"/>
          <dgm:chPref val="0"/>
        </dgm:presLayoutVars>
      </dgm:prSet>
      <dgm:spPr/>
    </dgm:pt>
    <dgm:pt modelId="{3EE32CB4-7F35-490E-8116-1453D54C8031}" type="pres">
      <dgm:prSet presAssocID="{D1CD2FCA-4E9D-4470-B100-8EFD739CEA93}" presName="sibTrans" presStyleCnt="0"/>
      <dgm:spPr/>
    </dgm:pt>
    <dgm:pt modelId="{98B51610-3FBE-4F7A-A0B7-2881BE936BC0}" type="pres">
      <dgm:prSet presAssocID="{AE2E46B3-214D-405A-B0AB-6EA48789B98E}" presName="compNode" presStyleCnt="0"/>
      <dgm:spPr/>
    </dgm:pt>
    <dgm:pt modelId="{F834E486-FED8-4C78-87F4-E7752D45958A}" type="pres">
      <dgm:prSet presAssocID="{AE2E46B3-214D-405A-B0AB-6EA48789B98E}" presName="bgRect" presStyleLbl="bgShp" presStyleIdx="2" presStyleCnt="3"/>
      <dgm:spPr/>
    </dgm:pt>
    <dgm:pt modelId="{8E827017-57D8-44D3-8640-2288BAC41B44}" type="pres">
      <dgm:prSet presAssocID="{AE2E46B3-214D-405A-B0AB-6EA48789B9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set scene"/>
        </a:ext>
      </dgm:extLst>
    </dgm:pt>
    <dgm:pt modelId="{29330798-708A-4D52-9277-41C24CCF5FE3}" type="pres">
      <dgm:prSet presAssocID="{AE2E46B3-214D-405A-B0AB-6EA48789B98E}" presName="spaceRect" presStyleCnt="0"/>
      <dgm:spPr/>
    </dgm:pt>
    <dgm:pt modelId="{EE390BEE-94AC-4EDC-87EC-176628F8D099}" type="pres">
      <dgm:prSet presAssocID="{AE2E46B3-214D-405A-B0AB-6EA48789B98E}" presName="parTx" presStyleLbl="revTx" presStyleIdx="2" presStyleCnt="3">
        <dgm:presLayoutVars>
          <dgm:chMax val="0"/>
          <dgm:chPref val="0"/>
        </dgm:presLayoutVars>
      </dgm:prSet>
      <dgm:spPr/>
    </dgm:pt>
  </dgm:ptLst>
  <dgm:cxnLst>
    <dgm:cxn modelId="{272FC317-E760-4B00-8820-123910235664}" type="presOf" srcId="{80B00CB4-A972-4C95-AF31-6560ADDAE6C2}" destId="{22570506-63B7-489A-A0DC-FC43B4FC8E51}" srcOrd="0" destOrd="0" presId="urn:microsoft.com/office/officeart/2018/2/layout/IconVerticalSolidList"/>
    <dgm:cxn modelId="{27F71329-FB25-45D0-921C-0B9CFB4BEFD6}" srcId="{AD4B0E09-55B1-4B6A-AEB3-0F16FC48091C}" destId="{8B1178C7-EFB6-43E8-A098-25EF32189513}" srcOrd="0" destOrd="0" parTransId="{3A18C675-FD28-46EA-ABCA-A5EC64C3DBAD}" sibTransId="{A7B2F2CA-94B2-4A44-8266-025E7AFB1D16}"/>
    <dgm:cxn modelId="{1A56604A-DDB7-47DD-8A6F-AC3905FAD766}" type="presOf" srcId="{8B1178C7-EFB6-43E8-A098-25EF32189513}" destId="{E9368717-A335-40A8-8471-AA7DD24F21A0}" srcOrd="0" destOrd="0" presId="urn:microsoft.com/office/officeart/2018/2/layout/IconVerticalSolidList"/>
    <dgm:cxn modelId="{E7EE516C-FA50-4F07-9D56-1CE193DED68D}" type="presOf" srcId="{AE2E46B3-214D-405A-B0AB-6EA48789B98E}" destId="{EE390BEE-94AC-4EDC-87EC-176628F8D099}" srcOrd="0" destOrd="0" presId="urn:microsoft.com/office/officeart/2018/2/layout/IconVerticalSolidList"/>
    <dgm:cxn modelId="{0F84C75A-36C2-4988-BBD0-767E3FFE5099}" srcId="{AD4B0E09-55B1-4B6A-AEB3-0F16FC48091C}" destId="{80B00CB4-A972-4C95-AF31-6560ADDAE6C2}" srcOrd="1" destOrd="0" parTransId="{F0CA7BB9-1E0D-4406-9ED9-2CBC396BA28C}" sibTransId="{D1CD2FCA-4E9D-4470-B100-8EFD739CEA93}"/>
    <dgm:cxn modelId="{E84F4DC1-5ABA-4A0A-BB86-72B8B6B99075}" srcId="{AD4B0E09-55B1-4B6A-AEB3-0F16FC48091C}" destId="{AE2E46B3-214D-405A-B0AB-6EA48789B98E}" srcOrd="2" destOrd="0" parTransId="{C44FA511-BBCC-4BA8-96D1-44E5F37218A1}" sibTransId="{CD418F16-D9A3-4D16-AB96-8B716B389221}"/>
    <dgm:cxn modelId="{CA56DFD0-0D89-42C9-BC9E-7EBCA90F3FAC}" type="presOf" srcId="{AD4B0E09-55B1-4B6A-AEB3-0F16FC48091C}" destId="{46DFA4E6-05FD-4150-A1A7-583175697C2F}" srcOrd="0" destOrd="0" presId="urn:microsoft.com/office/officeart/2018/2/layout/IconVerticalSolidList"/>
    <dgm:cxn modelId="{F1A1643C-C26F-467C-AACF-7FF469AFF72C}" type="presParOf" srcId="{46DFA4E6-05FD-4150-A1A7-583175697C2F}" destId="{196E0A39-183E-4A39-B1B8-60FE137B324E}" srcOrd="0" destOrd="0" presId="urn:microsoft.com/office/officeart/2018/2/layout/IconVerticalSolidList"/>
    <dgm:cxn modelId="{A32BAB57-2F6F-4FDB-9559-5776E2DE253C}" type="presParOf" srcId="{196E0A39-183E-4A39-B1B8-60FE137B324E}" destId="{67ADB733-3AB6-49FB-B38F-A2BEC7778549}" srcOrd="0" destOrd="0" presId="urn:microsoft.com/office/officeart/2018/2/layout/IconVerticalSolidList"/>
    <dgm:cxn modelId="{948CB0E6-9933-4177-BBF0-E283E4305064}" type="presParOf" srcId="{196E0A39-183E-4A39-B1B8-60FE137B324E}" destId="{F3D31F64-9160-47C2-8654-253C13621E29}" srcOrd="1" destOrd="0" presId="urn:microsoft.com/office/officeart/2018/2/layout/IconVerticalSolidList"/>
    <dgm:cxn modelId="{D2F17CEF-02EA-411A-B901-290E1B033665}" type="presParOf" srcId="{196E0A39-183E-4A39-B1B8-60FE137B324E}" destId="{0B6976FB-1593-414B-A40C-13CA03C0779E}" srcOrd="2" destOrd="0" presId="urn:microsoft.com/office/officeart/2018/2/layout/IconVerticalSolidList"/>
    <dgm:cxn modelId="{3CFDE207-6791-468C-A124-4FC1B8708B88}" type="presParOf" srcId="{196E0A39-183E-4A39-B1B8-60FE137B324E}" destId="{E9368717-A335-40A8-8471-AA7DD24F21A0}" srcOrd="3" destOrd="0" presId="urn:microsoft.com/office/officeart/2018/2/layout/IconVerticalSolidList"/>
    <dgm:cxn modelId="{079FDA37-8920-45C9-9170-F161E7861294}" type="presParOf" srcId="{46DFA4E6-05FD-4150-A1A7-583175697C2F}" destId="{C977AD10-C459-4A8F-ACBF-931929AA790B}" srcOrd="1" destOrd="0" presId="urn:microsoft.com/office/officeart/2018/2/layout/IconVerticalSolidList"/>
    <dgm:cxn modelId="{9FE3F23E-C81D-44AA-8A32-F5F1449F71BA}" type="presParOf" srcId="{46DFA4E6-05FD-4150-A1A7-583175697C2F}" destId="{89A3B5C3-7713-4EF4-B204-8207FDC0A1D0}" srcOrd="2" destOrd="0" presId="urn:microsoft.com/office/officeart/2018/2/layout/IconVerticalSolidList"/>
    <dgm:cxn modelId="{B14E6340-DCB2-46DC-A627-81E14B8D1612}" type="presParOf" srcId="{89A3B5C3-7713-4EF4-B204-8207FDC0A1D0}" destId="{D7B2802B-8895-4013-B533-6572387A39F9}" srcOrd="0" destOrd="0" presId="urn:microsoft.com/office/officeart/2018/2/layout/IconVerticalSolidList"/>
    <dgm:cxn modelId="{5EBA6620-54F0-435D-9B42-DEFE57C6131C}" type="presParOf" srcId="{89A3B5C3-7713-4EF4-B204-8207FDC0A1D0}" destId="{7FC70883-FADB-4C15-82D1-A5F17A997038}" srcOrd="1" destOrd="0" presId="urn:microsoft.com/office/officeart/2018/2/layout/IconVerticalSolidList"/>
    <dgm:cxn modelId="{1E8FE2BF-09BD-47F6-8C13-813A9E14ED39}" type="presParOf" srcId="{89A3B5C3-7713-4EF4-B204-8207FDC0A1D0}" destId="{7594993A-A8ED-48F5-9289-DF79D0575252}" srcOrd="2" destOrd="0" presId="urn:microsoft.com/office/officeart/2018/2/layout/IconVerticalSolidList"/>
    <dgm:cxn modelId="{53B2B4B0-E6F8-4145-8BE3-5EBE8DD141A9}" type="presParOf" srcId="{89A3B5C3-7713-4EF4-B204-8207FDC0A1D0}" destId="{22570506-63B7-489A-A0DC-FC43B4FC8E51}" srcOrd="3" destOrd="0" presId="urn:microsoft.com/office/officeart/2018/2/layout/IconVerticalSolidList"/>
    <dgm:cxn modelId="{B484778D-1DF3-4741-BD94-822DEA4D0A13}" type="presParOf" srcId="{46DFA4E6-05FD-4150-A1A7-583175697C2F}" destId="{3EE32CB4-7F35-490E-8116-1453D54C8031}" srcOrd="3" destOrd="0" presId="urn:microsoft.com/office/officeart/2018/2/layout/IconVerticalSolidList"/>
    <dgm:cxn modelId="{F9CA92F2-6124-402A-A262-9DBECFB01A1C}" type="presParOf" srcId="{46DFA4E6-05FD-4150-A1A7-583175697C2F}" destId="{98B51610-3FBE-4F7A-A0B7-2881BE936BC0}" srcOrd="4" destOrd="0" presId="urn:microsoft.com/office/officeart/2018/2/layout/IconVerticalSolidList"/>
    <dgm:cxn modelId="{93A2EC31-3076-44C7-8FF7-290F97E158D0}" type="presParOf" srcId="{98B51610-3FBE-4F7A-A0B7-2881BE936BC0}" destId="{F834E486-FED8-4C78-87F4-E7752D45958A}" srcOrd="0" destOrd="0" presId="urn:microsoft.com/office/officeart/2018/2/layout/IconVerticalSolidList"/>
    <dgm:cxn modelId="{7DC6AF9E-5582-45BC-8951-2064B3E5EA3D}" type="presParOf" srcId="{98B51610-3FBE-4F7A-A0B7-2881BE936BC0}" destId="{8E827017-57D8-44D3-8640-2288BAC41B44}" srcOrd="1" destOrd="0" presId="urn:microsoft.com/office/officeart/2018/2/layout/IconVerticalSolidList"/>
    <dgm:cxn modelId="{19C2CA20-5408-4EFD-ABA5-A4B78327A876}" type="presParOf" srcId="{98B51610-3FBE-4F7A-A0B7-2881BE936BC0}" destId="{29330798-708A-4D52-9277-41C24CCF5FE3}" srcOrd="2" destOrd="0" presId="urn:microsoft.com/office/officeart/2018/2/layout/IconVerticalSolidList"/>
    <dgm:cxn modelId="{A8C136E7-0C82-435D-A222-B78FB5412A76}" type="presParOf" srcId="{98B51610-3FBE-4F7A-A0B7-2881BE936BC0}" destId="{EE390BEE-94AC-4EDC-87EC-176628F8D0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7F3C2-13C3-4C20-AE91-305D800B4B65}">
      <dsp:nvSpPr>
        <dsp:cNvPr id="0" name=""/>
        <dsp:cNvSpPr/>
      </dsp:nvSpPr>
      <dsp:spPr>
        <a:xfrm>
          <a:off x="0" y="879017"/>
          <a:ext cx="6188689" cy="16228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B47FB-6AB9-4942-B44C-ED7552FE9199}">
      <dsp:nvSpPr>
        <dsp:cNvPr id="0" name=""/>
        <dsp:cNvSpPr/>
      </dsp:nvSpPr>
      <dsp:spPr>
        <a:xfrm>
          <a:off x="490897" y="1244147"/>
          <a:ext cx="892540" cy="8925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677A7C-21FC-4C82-9F39-B8ED48931A2D}">
      <dsp:nvSpPr>
        <dsp:cNvPr id="0" name=""/>
        <dsp:cNvSpPr/>
      </dsp:nvSpPr>
      <dsp:spPr>
        <a:xfrm>
          <a:off x="1874334" y="879017"/>
          <a:ext cx="4314354" cy="162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746" tIns="171746" rIns="171746" bIns="171746" numCol="1" spcCol="1270" anchor="ctr" anchorCtr="0">
          <a:noAutofit/>
        </a:bodyPr>
        <a:lstStyle/>
        <a:p>
          <a:pPr marL="0" lvl="0" indent="0" algn="l" defTabSz="1111250">
            <a:lnSpc>
              <a:spcPct val="90000"/>
            </a:lnSpc>
            <a:spcBef>
              <a:spcPct val="0"/>
            </a:spcBef>
            <a:spcAft>
              <a:spcPct val="35000"/>
            </a:spcAft>
            <a:buNone/>
          </a:pPr>
          <a:r>
            <a:rPr lang="cs-CZ" sz="2500" kern="1200"/>
            <a:t>Přírodní: Slunce, hvězdy, oheň, bioluminiscence</a:t>
          </a:r>
          <a:endParaRPr lang="en-US" sz="2500" kern="1200"/>
        </a:p>
      </dsp:txBody>
      <dsp:txXfrm>
        <a:off x="1874334" y="879017"/>
        <a:ext cx="4314354" cy="1622800"/>
      </dsp:txXfrm>
    </dsp:sp>
    <dsp:sp modelId="{F0A320DC-122C-4293-AF71-365A1761AFD7}">
      <dsp:nvSpPr>
        <dsp:cNvPr id="0" name=""/>
        <dsp:cNvSpPr/>
      </dsp:nvSpPr>
      <dsp:spPr>
        <a:xfrm>
          <a:off x="0" y="2907518"/>
          <a:ext cx="6188689" cy="16228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11C6E-31C7-488B-BC2E-AD0563822371}">
      <dsp:nvSpPr>
        <dsp:cNvPr id="0" name=""/>
        <dsp:cNvSpPr/>
      </dsp:nvSpPr>
      <dsp:spPr>
        <a:xfrm>
          <a:off x="490897" y="3272648"/>
          <a:ext cx="892540" cy="8925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302BC-2546-46B8-86AA-0A0A342E8C4C}">
      <dsp:nvSpPr>
        <dsp:cNvPr id="0" name=""/>
        <dsp:cNvSpPr/>
      </dsp:nvSpPr>
      <dsp:spPr>
        <a:xfrm>
          <a:off x="1874334" y="2907518"/>
          <a:ext cx="4314354" cy="162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746" tIns="171746" rIns="171746" bIns="171746" numCol="1" spcCol="1270" anchor="ctr" anchorCtr="0">
          <a:noAutofit/>
        </a:bodyPr>
        <a:lstStyle/>
        <a:p>
          <a:pPr marL="0" lvl="0" indent="0" algn="l" defTabSz="1111250">
            <a:lnSpc>
              <a:spcPct val="90000"/>
            </a:lnSpc>
            <a:spcBef>
              <a:spcPct val="0"/>
            </a:spcBef>
            <a:spcAft>
              <a:spcPct val="35000"/>
            </a:spcAft>
            <a:buNone/>
          </a:pPr>
          <a:r>
            <a:rPr lang="cs-CZ" sz="2500" kern="1200"/>
            <a:t>Umělé: Žárovky, zářivky, LED diody, lasery</a:t>
          </a:r>
          <a:endParaRPr lang="en-US" sz="2500" kern="1200"/>
        </a:p>
      </dsp:txBody>
      <dsp:txXfrm>
        <a:off x="1874334" y="2907518"/>
        <a:ext cx="4314354" cy="162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CD336-998A-4A5A-B397-467AC048333A}">
      <dsp:nvSpPr>
        <dsp:cNvPr id="0" name=""/>
        <dsp:cNvSpPr/>
      </dsp:nvSpPr>
      <dsp:spPr>
        <a:xfrm>
          <a:off x="0" y="659"/>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A259D-2426-4366-9AF8-67CE770CC88A}">
      <dsp:nvSpPr>
        <dsp:cNvPr id="0" name=""/>
        <dsp:cNvSpPr/>
      </dsp:nvSpPr>
      <dsp:spPr>
        <a:xfrm>
          <a:off x="466658" y="347760"/>
          <a:ext cx="848470" cy="8484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D06FC8-F42C-4201-8376-9B14D75C68E7}">
      <dsp:nvSpPr>
        <dsp:cNvPr id="0" name=""/>
        <dsp:cNvSpPr/>
      </dsp:nvSpPr>
      <dsp:spPr>
        <a:xfrm>
          <a:off x="1781787" y="659"/>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933450">
            <a:lnSpc>
              <a:spcPct val="90000"/>
            </a:lnSpc>
            <a:spcBef>
              <a:spcPct val="0"/>
            </a:spcBef>
            <a:spcAft>
              <a:spcPct val="35000"/>
            </a:spcAft>
            <a:buNone/>
          </a:pPr>
          <a:r>
            <a:rPr lang="cs-CZ" sz="2100" kern="1200"/>
            <a:t>Radiové vlny jsou vyzařovány anténami. Vlnová délka je  v rozmezí milimetrů až stovek metrů.</a:t>
          </a:r>
          <a:endParaRPr lang="en-US" sz="2100" kern="1200"/>
        </a:p>
      </dsp:txBody>
      <dsp:txXfrm>
        <a:off x="1781787" y="659"/>
        <a:ext cx="5119074" cy="1542672"/>
      </dsp:txXfrm>
    </dsp:sp>
    <dsp:sp modelId="{8C1C3EA9-AD6B-4CB3-B4FA-A08E439D6063}">
      <dsp:nvSpPr>
        <dsp:cNvPr id="0" name=""/>
        <dsp:cNvSpPr/>
      </dsp:nvSpPr>
      <dsp:spPr>
        <a:xfrm>
          <a:off x="0" y="1929000"/>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EC0F0-E9AF-4A3C-ABDB-7FD800335E89}">
      <dsp:nvSpPr>
        <dsp:cNvPr id="0" name=""/>
        <dsp:cNvSpPr/>
      </dsp:nvSpPr>
      <dsp:spPr>
        <a:xfrm>
          <a:off x="466658" y="2276101"/>
          <a:ext cx="848470" cy="848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6FF40-9603-4F38-9A09-20A70CE95BD8}">
      <dsp:nvSpPr>
        <dsp:cNvPr id="0" name=""/>
        <dsp:cNvSpPr/>
      </dsp:nvSpPr>
      <dsp:spPr>
        <a:xfrm>
          <a:off x="1781787" y="1929000"/>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933450">
            <a:lnSpc>
              <a:spcPct val="90000"/>
            </a:lnSpc>
            <a:spcBef>
              <a:spcPct val="0"/>
            </a:spcBef>
            <a:spcAft>
              <a:spcPct val="35000"/>
            </a:spcAft>
            <a:buNone/>
          </a:pPr>
          <a:r>
            <a:rPr lang="cs-CZ" sz="2100" kern="1200"/>
            <a:t>Užívají se pro přenosy informací pomocí služeb jako jsou rádiové vysílání, televize, mobilní telefony, amatérské rádiové přenosy apod. </a:t>
          </a:r>
          <a:endParaRPr lang="en-US" sz="2100" kern="1200"/>
        </a:p>
      </dsp:txBody>
      <dsp:txXfrm>
        <a:off x="1781787" y="1929000"/>
        <a:ext cx="5119074" cy="1542672"/>
      </dsp:txXfrm>
    </dsp:sp>
    <dsp:sp modelId="{303FFA43-D8CE-4C2B-81F6-2F66BBAD90C2}">
      <dsp:nvSpPr>
        <dsp:cNvPr id="0" name=""/>
        <dsp:cNvSpPr/>
      </dsp:nvSpPr>
      <dsp:spPr>
        <a:xfrm>
          <a:off x="0" y="3857341"/>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7F57D0-775B-4EA1-BD47-63681DBEFB5B}">
      <dsp:nvSpPr>
        <dsp:cNvPr id="0" name=""/>
        <dsp:cNvSpPr/>
      </dsp:nvSpPr>
      <dsp:spPr>
        <a:xfrm>
          <a:off x="466658" y="4204443"/>
          <a:ext cx="848470" cy="848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871F52-21B6-4523-8E37-72C333A5F679}">
      <dsp:nvSpPr>
        <dsp:cNvPr id="0" name=""/>
        <dsp:cNvSpPr/>
      </dsp:nvSpPr>
      <dsp:spPr>
        <a:xfrm>
          <a:off x="1781787" y="3857341"/>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933450">
            <a:lnSpc>
              <a:spcPct val="90000"/>
            </a:lnSpc>
            <a:spcBef>
              <a:spcPct val="0"/>
            </a:spcBef>
            <a:spcAft>
              <a:spcPct val="35000"/>
            </a:spcAft>
            <a:buNone/>
          </a:pPr>
          <a:r>
            <a:rPr lang="cs-CZ" sz="2100" kern="1200"/>
            <a:t>Pro přenos informace se využívají analogové a digitální modulace.</a:t>
          </a:r>
          <a:endParaRPr lang="en-US" sz="2100" kern="1200"/>
        </a:p>
      </dsp:txBody>
      <dsp:txXfrm>
        <a:off x="1781787" y="3857341"/>
        <a:ext cx="5119074" cy="154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DB733-3AB6-49FB-B38F-A2BEC7778549}">
      <dsp:nvSpPr>
        <dsp:cNvPr id="0" name=""/>
        <dsp:cNvSpPr/>
      </dsp:nvSpPr>
      <dsp:spPr>
        <a:xfrm>
          <a:off x="0" y="660"/>
          <a:ext cx="6188689" cy="154514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31F64-9160-47C2-8654-253C13621E29}">
      <dsp:nvSpPr>
        <dsp:cNvPr id="0" name=""/>
        <dsp:cNvSpPr/>
      </dsp:nvSpPr>
      <dsp:spPr>
        <a:xfrm>
          <a:off x="467407" y="348318"/>
          <a:ext cx="849830" cy="849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368717-A335-40A8-8471-AA7DD24F21A0}">
      <dsp:nvSpPr>
        <dsp:cNvPr id="0" name=""/>
        <dsp:cNvSpPr/>
      </dsp:nvSpPr>
      <dsp:spPr>
        <a:xfrm>
          <a:off x="1784645" y="660"/>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755650">
            <a:lnSpc>
              <a:spcPct val="90000"/>
            </a:lnSpc>
            <a:spcBef>
              <a:spcPct val="0"/>
            </a:spcBef>
            <a:spcAft>
              <a:spcPct val="35000"/>
            </a:spcAft>
            <a:buNone/>
          </a:pPr>
          <a:r>
            <a:rPr lang="cs-CZ" sz="1700" kern="1200"/>
            <a:t>Světlo se při kontaktu s jiným tělesem nebo prostředím vždy odráží.</a:t>
          </a:r>
          <a:endParaRPr lang="en-US" sz="1700" kern="1200"/>
        </a:p>
      </dsp:txBody>
      <dsp:txXfrm>
        <a:off x="1784645" y="660"/>
        <a:ext cx="4404043" cy="1545147"/>
      </dsp:txXfrm>
    </dsp:sp>
    <dsp:sp modelId="{D7B2802B-8895-4013-B533-6572387A39F9}">
      <dsp:nvSpPr>
        <dsp:cNvPr id="0" name=""/>
        <dsp:cNvSpPr/>
      </dsp:nvSpPr>
      <dsp:spPr>
        <a:xfrm>
          <a:off x="0" y="1932094"/>
          <a:ext cx="6188689" cy="154514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70883-FADB-4C15-82D1-A5F17A997038}">
      <dsp:nvSpPr>
        <dsp:cNvPr id="0" name=""/>
        <dsp:cNvSpPr/>
      </dsp:nvSpPr>
      <dsp:spPr>
        <a:xfrm>
          <a:off x="467407" y="2279752"/>
          <a:ext cx="849830" cy="849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570506-63B7-489A-A0DC-FC43B4FC8E51}">
      <dsp:nvSpPr>
        <dsp:cNvPr id="0" name=""/>
        <dsp:cNvSpPr/>
      </dsp:nvSpPr>
      <dsp:spPr>
        <a:xfrm>
          <a:off x="1784645" y="1932094"/>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755650">
            <a:lnSpc>
              <a:spcPct val="90000"/>
            </a:lnSpc>
            <a:spcBef>
              <a:spcPct val="0"/>
            </a:spcBef>
            <a:spcAft>
              <a:spcPct val="35000"/>
            </a:spcAft>
            <a:buNone/>
          </a:pPr>
          <a:r>
            <a:rPr lang="cs-CZ" sz="1700" b="1" kern="1200"/>
            <a:t>Důležitost odrazu:</a:t>
          </a:r>
          <a:r>
            <a:rPr lang="cs-CZ" sz="1700" kern="1200"/>
            <a:t> Kdyby se světlo neodráželo od předmětů, viděli bychom pouze zdroje světla a světlo procházející přímočaře z nich. Díky odrazu ale vnímáme okolní objekty a prostředí.</a:t>
          </a:r>
          <a:endParaRPr lang="en-US" sz="1700" kern="1200"/>
        </a:p>
      </dsp:txBody>
      <dsp:txXfrm>
        <a:off x="1784645" y="1932094"/>
        <a:ext cx="4404043" cy="1545147"/>
      </dsp:txXfrm>
    </dsp:sp>
    <dsp:sp modelId="{F834E486-FED8-4C78-87F4-E7752D45958A}">
      <dsp:nvSpPr>
        <dsp:cNvPr id="0" name=""/>
        <dsp:cNvSpPr/>
      </dsp:nvSpPr>
      <dsp:spPr>
        <a:xfrm>
          <a:off x="0" y="3863528"/>
          <a:ext cx="6188689" cy="154514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827017-57D8-44D3-8640-2288BAC41B44}">
      <dsp:nvSpPr>
        <dsp:cNvPr id="0" name=""/>
        <dsp:cNvSpPr/>
      </dsp:nvSpPr>
      <dsp:spPr>
        <a:xfrm>
          <a:off x="467407" y="4211186"/>
          <a:ext cx="849830" cy="849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390BEE-94AC-4EDC-87EC-176628F8D099}">
      <dsp:nvSpPr>
        <dsp:cNvPr id="0" name=""/>
        <dsp:cNvSpPr/>
      </dsp:nvSpPr>
      <dsp:spPr>
        <a:xfrm>
          <a:off x="1784645" y="3863528"/>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755650">
            <a:lnSpc>
              <a:spcPct val="90000"/>
            </a:lnSpc>
            <a:spcBef>
              <a:spcPct val="0"/>
            </a:spcBef>
            <a:spcAft>
              <a:spcPct val="35000"/>
            </a:spcAft>
            <a:buNone/>
          </a:pPr>
          <a:r>
            <a:rPr lang="cs-CZ" sz="1700" b="1" kern="1200"/>
            <a:t>Zákon odrazu:</a:t>
          </a:r>
          <a:r>
            <a:rPr lang="cs-CZ" sz="1700" kern="1200"/>
            <a:t> Úhel dopadu se rovná úhlu odrazu. To znamená, že paprsek světla dopadající na povrch pod určitým úhlem se od něj odrazí pod stejným úhlem na druhou stranu.</a:t>
          </a:r>
          <a:endParaRPr lang="en-US" sz="1700" kern="1200"/>
        </a:p>
      </dsp:txBody>
      <dsp:txXfrm>
        <a:off x="1784645" y="3863528"/>
        <a:ext cx="4404043" cy="15451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May 6,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075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May 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0688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May 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8301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May 6,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2771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May 6,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4242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May 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6556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May 6,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5490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May 6,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8141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May 6,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403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May 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6370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May 6,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5897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May 6,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757635628"/>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youtube.com/watch?v=l6PpG8gEipw&amp;t=7s&amp;ab_channel=ScienceON"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www.youtube.com/watch?v=PEASJMnBu00" TargetMode="Externa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27zQFKzJLMY?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youtube.com/watch?v=mQwvHn_qkBA&amp;ab_channel=JaredOwe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C3CoOgHxsAk&amp;t=68s&amp;ab_channel=EuropeanSpaceAgency%2CES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uurpyDm13xc?start=16&amp;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du.ceskatelevize.cz/video/5488-uplne-zatmeni-slunce"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edu.ceskatelevize.cz/video/5433-odraz-svetla" TargetMode="Externa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s://decko.ceskatelevize.cz/video/b43212"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yrRkJMHEcYE?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ctrTitle"/>
          </p:nvPr>
        </p:nvSpPr>
        <p:spPr>
          <a:xfrm>
            <a:off x="6480000" y="1449388"/>
            <a:ext cx="5015638" cy="2075012"/>
          </a:xfrm>
        </p:spPr>
        <p:txBody>
          <a:bodyPr>
            <a:normAutofit/>
          </a:bodyPr>
          <a:lstStyle/>
          <a:p>
            <a:r>
              <a:rPr lang="cs-CZ" sz="5200">
                <a:ea typeface="+mj-lt"/>
                <a:cs typeface="+mj-lt"/>
              </a:rPr>
              <a:t> Vlastnosti světla a zdroje světla</a:t>
            </a:r>
            <a:endParaRPr lang="cs-CZ" sz="5200"/>
          </a:p>
        </p:txBody>
      </p:sp>
      <p:sp>
        <p:nvSpPr>
          <p:cNvPr id="3" name="Podnadpis 2"/>
          <p:cNvSpPr>
            <a:spLocks noGrp="1"/>
          </p:cNvSpPr>
          <p:nvPr>
            <p:ph type="subTitle" idx="1"/>
          </p:nvPr>
        </p:nvSpPr>
        <p:spPr>
          <a:xfrm>
            <a:off x="6480000" y="3830398"/>
            <a:ext cx="5015638" cy="1219439"/>
          </a:xfrm>
        </p:spPr>
        <p:txBody>
          <a:bodyPr>
            <a:normAutofit/>
          </a:bodyPr>
          <a:lstStyle/>
          <a:p>
            <a:endParaRPr lang="cs-CZ"/>
          </a:p>
        </p:txBody>
      </p:sp>
      <p:pic>
        <p:nvPicPr>
          <p:cNvPr id="41" name="Picture 3" descr="Řada světelných cibulí s pouze jedním žárovka, osvětlené">
            <a:extLst>
              <a:ext uri="{FF2B5EF4-FFF2-40B4-BE49-F238E27FC236}">
                <a16:creationId xmlns:a16="http://schemas.microsoft.com/office/drawing/2014/main" id="{D42E4FF6-F139-2851-E7A5-47A7D29B9146}"/>
              </a:ext>
            </a:extLst>
          </p:cNvPr>
          <p:cNvPicPr>
            <a:picLocks noChangeAspect="1"/>
          </p:cNvPicPr>
          <p:nvPr/>
        </p:nvPicPr>
        <p:blipFill rotWithShape="1">
          <a:blip r:embed="rId2"/>
          <a:srcRect l="31750" r="14449" b="4"/>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42"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4"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4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799523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4985DD2-1919-BFCA-F9A2-16E16DA81853}"/>
              </a:ext>
            </a:extLst>
          </p:cNvPr>
          <p:cNvSpPr>
            <a:spLocks noGrp="1"/>
          </p:cNvSpPr>
          <p:nvPr>
            <p:ph type="title"/>
          </p:nvPr>
        </p:nvSpPr>
        <p:spPr>
          <a:xfrm>
            <a:off x="720000" y="1554630"/>
            <a:ext cx="5015638" cy="1969770"/>
          </a:xfrm>
        </p:spPr>
        <p:txBody>
          <a:bodyPr vert="horz" wrap="square" lIns="0" tIns="0" rIns="0" bIns="0" rtlCol="0" anchor="b" anchorCtr="0">
            <a:normAutofit/>
          </a:bodyPr>
          <a:lstStyle/>
          <a:p>
            <a:pPr algn="ctr">
              <a:lnSpc>
                <a:spcPct val="90000"/>
              </a:lnSpc>
            </a:pPr>
            <a:r>
              <a:rPr lang="en-US" sz="4300" b="1" spc="-100"/>
              <a:t>Jaká všechna záření vydává nebo umí zachytit tablet?</a:t>
            </a:r>
            <a:endParaRPr lang="en-US" sz="4300" spc="-100"/>
          </a:p>
        </p:txBody>
      </p:sp>
      <p:sp>
        <p:nvSpPr>
          <p:cNvPr id="3" name="Zástupný obsah 2">
            <a:extLst>
              <a:ext uri="{FF2B5EF4-FFF2-40B4-BE49-F238E27FC236}">
                <a16:creationId xmlns:a16="http://schemas.microsoft.com/office/drawing/2014/main" id="{B4D1F103-3AAF-19B6-C45C-C6981FEB00E7}"/>
              </a:ext>
            </a:extLst>
          </p:cNvPr>
          <p:cNvSpPr>
            <a:spLocks noGrp="1"/>
          </p:cNvSpPr>
          <p:nvPr>
            <p:ph idx="1"/>
          </p:nvPr>
        </p:nvSpPr>
        <p:spPr>
          <a:xfrm>
            <a:off x="720000" y="3830399"/>
            <a:ext cx="5015638" cy="993670"/>
          </a:xfrm>
        </p:spPr>
        <p:txBody>
          <a:bodyPr vert="horz" lIns="0" tIns="0" rIns="0" bIns="0" rtlCol="0">
            <a:normAutofit/>
          </a:bodyPr>
          <a:lstStyle/>
          <a:p>
            <a:pPr marL="0" indent="0" algn="ctr">
              <a:buNone/>
            </a:pPr>
            <a:r>
              <a:rPr lang="en-US" sz="2800" dirty="0" err="1">
                <a:solidFill>
                  <a:schemeClr val="tx2">
                    <a:lumMod val="90000"/>
                  </a:schemeClr>
                </a:solidFill>
              </a:rPr>
              <a:t>světlo</a:t>
            </a:r>
            <a:r>
              <a:rPr lang="en-US" sz="2800" dirty="0">
                <a:solidFill>
                  <a:schemeClr val="tx2">
                    <a:lumMod val="90000"/>
                  </a:schemeClr>
                </a:solidFill>
              </a:rPr>
              <a:t>, IR, </a:t>
            </a:r>
            <a:r>
              <a:rPr lang="en-US" sz="2800" dirty="0" err="1">
                <a:solidFill>
                  <a:schemeClr val="tx2">
                    <a:lumMod val="90000"/>
                  </a:schemeClr>
                </a:solidFill>
              </a:rPr>
              <a:t>rádiové</a:t>
            </a:r>
            <a:r>
              <a:rPr lang="en-US" sz="2800" dirty="0">
                <a:solidFill>
                  <a:schemeClr val="tx2">
                    <a:lumMod val="90000"/>
                  </a:schemeClr>
                </a:solidFill>
              </a:rPr>
              <a:t> </a:t>
            </a:r>
            <a:r>
              <a:rPr lang="en-US" sz="2800" dirty="0" err="1">
                <a:solidFill>
                  <a:schemeClr val="tx2">
                    <a:lumMod val="90000"/>
                  </a:schemeClr>
                </a:solidFill>
              </a:rPr>
              <a:t>vlny</a:t>
            </a:r>
            <a:r>
              <a:rPr lang="en-US" sz="2800" dirty="0">
                <a:solidFill>
                  <a:schemeClr val="tx2">
                    <a:lumMod val="90000"/>
                  </a:schemeClr>
                </a:solidFill>
              </a:rPr>
              <a:t>, </a:t>
            </a:r>
            <a:r>
              <a:rPr lang="en-US" sz="2800" dirty="0" err="1">
                <a:solidFill>
                  <a:schemeClr val="tx2">
                    <a:lumMod val="90000"/>
                  </a:schemeClr>
                </a:solidFill>
              </a:rPr>
              <a:t>WiFi</a:t>
            </a:r>
          </a:p>
        </p:txBody>
      </p:sp>
      <p:grpSp>
        <p:nvGrpSpPr>
          <p:cNvPr id="16" name="Group 15">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2"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7" name="Graphic 6" descr="Stream">
            <a:extLst>
              <a:ext uri="{FF2B5EF4-FFF2-40B4-BE49-F238E27FC236}">
                <a16:creationId xmlns:a16="http://schemas.microsoft.com/office/drawing/2014/main" id="{EACC1820-4F72-D27C-E08C-142ABF6665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4525" y="917269"/>
            <a:ext cx="5014800" cy="50148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131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2D81D3C-805F-15B3-A0A3-B45088083085}"/>
              </a:ext>
            </a:extLst>
          </p:cNvPr>
          <p:cNvSpPr>
            <a:spLocks noGrp="1"/>
          </p:cNvSpPr>
          <p:nvPr>
            <p:ph type="title"/>
          </p:nvPr>
        </p:nvSpPr>
        <p:spPr>
          <a:xfrm>
            <a:off x="720000" y="619200"/>
            <a:ext cx="8791377" cy="1477328"/>
          </a:xfrm>
        </p:spPr>
        <p:txBody>
          <a:bodyPr wrap="square" anchor="ctr">
            <a:normAutofit/>
          </a:bodyPr>
          <a:lstStyle/>
          <a:p>
            <a:r>
              <a:rPr lang="cs-CZ">
                <a:ea typeface="+mj-lt"/>
                <a:cs typeface="+mj-lt"/>
              </a:rPr>
              <a:t>Proč jsou naše oči citlivé zrovna na světlo?</a:t>
            </a:r>
            <a:endParaRPr lang="cs-CZ" dirty="0"/>
          </a:p>
        </p:txBody>
      </p:sp>
      <p:sp>
        <p:nvSpPr>
          <p:cNvPr id="3" name="Zástupný obsah 2">
            <a:extLst>
              <a:ext uri="{FF2B5EF4-FFF2-40B4-BE49-F238E27FC236}">
                <a16:creationId xmlns:a16="http://schemas.microsoft.com/office/drawing/2014/main" id="{A41E277D-3BBB-A41C-7409-992ECA4ACE45}"/>
              </a:ext>
            </a:extLst>
          </p:cNvPr>
          <p:cNvSpPr>
            <a:spLocks noGrp="1"/>
          </p:cNvSpPr>
          <p:nvPr>
            <p:ph idx="1"/>
          </p:nvPr>
        </p:nvSpPr>
        <p:spPr>
          <a:xfrm>
            <a:off x="720000" y="2086517"/>
            <a:ext cx="5372962" cy="4147606"/>
          </a:xfrm>
        </p:spPr>
        <p:txBody>
          <a:bodyPr vert="horz" lIns="0" tIns="0" rIns="0" bIns="0" rtlCol="0" anchor="t">
            <a:normAutofit/>
          </a:bodyPr>
          <a:lstStyle/>
          <a:p>
            <a:pPr>
              <a:lnSpc>
                <a:spcPct val="110000"/>
              </a:lnSpc>
            </a:pPr>
            <a:r>
              <a:rPr lang="cs-CZ" sz="1600" dirty="0">
                <a:solidFill>
                  <a:schemeClr val="tx2"/>
                </a:solidFill>
                <a:ea typeface="+mn-lt"/>
                <a:cs typeface="+mn-lt"/>
              </a:rPr>
              <a:t>Naše oči jsou naučené vnímat záření, které přichází se Slunce. </a:t>
            </a:r>
            <a:endParaRPr lang="cs-CZ" sz="1600">
              <a:solidFill>
                <a:schemeClr val="tx2"/>
              </a:solidFill>
              <a:ea typeface="+mn-lt"/>
              <a:cs typeface="+mn-lt"/>
            </a:endParaRPr>
          </a:p>
          <a:p>
            <a:pPr>
              <a:lnSpc>
                <a:spcPct val="110000"/>
              </a:lnSpc>
            </a:pPr>
            <a:r>
              <a:rPr lang="cs-CZ" sz="1600" dirty="0">
                <a:solidFill>
                  <a:schemeClr val="tx2"/>
                </a:solidFill>
                <a:ea typeface="+mn-lt"/>
                <a:cs typeface="+mn-lt"/>
              </a:rPr>
              <a:t>Kdyby Slunce vyzařovalo jiný druh záření, naše oči by byly pravděpodobně citlivé na tento druh záření. </a:t>
            </a:r>
            <a:endParaRPr lang="cs-CZ" sz="1600">
              <a:solidFill>
                <a:schemeClr val="tx2"/>
              </a:solidFill>
              <a:ea typeface="+mn-lt"/>
              <a:cs typeface="+mn-lt"/>
            </a:endParaRPr>
          </a:p>
          <a:p>
            <a:pPr>
              <a:lnSpc>
                <a:spcPct val="110000"/>
              </a:lnSpc>
            </a:pPr>
            <a:r>
              <a:rPr lang="cs-CZ" sz="1600" dirty="0">
                <a:solidFill>
                  <a:schemeClr val="tx2"/>
                </a:solidFill>
                <a:ea typeface="+mn-lt"/>
                <a:cs typeface="+mn-lt"/>
              </a:rPr>
              <a:t>Naše oči nejsou citlivé na celé spektrum vycházející ze Slunce, protože nám tohle málo stačí. </a:t>
            </a:r>
            <a:endParaRPr lang="cs-CZ" sz="1600">
              <a:solidFill>
                <a:schemeClr val="tx2"/>
              </a:solidFill>
              <a:ea typeface="+mn-lt"/>
              <a:cs typeface="+mn-lt"/>
            </a:endParaRPr>
          </a:p>
          <a:p>
            <a:pPr>
              <a:lnSpc>
                <a:spcPct val="110000"/>
              </a:lnSpc>
            </a:pPr>
            <a:r>
              <a:rPr lang="cs-CZ" sz="1600" dirty="0">
                <a:solidFill>
                  <a:schemeClr val="tx2"/>
                </a:solidFill>
                <a:ea typeface="+mn-lt"/>
                <a:cs typeface="+mn-lt"/>
              </a:rPr>
              <a:t>Větší rozsah citlivosti by znamenal mnohem složitější oko. </a:t>
            </a:r>
            <a:endParaRPr lang="cs-CZ" sz="1600">
              <a:solidFill>
                <a:schemeClr val="tx2"/>
              </a:solidFill>
              <a:ea typeface="+mn-lt"/>
              <a:cs typeface="+mn-lt"/>
            </a:endParaRPr>
          </a:p>
          <a:p>
            <a:pPr>
              <a:lnSpc>
                <a:spcPct val="110000"/>
              </a:lnSpc>
            </a:pPr>
            <a:r>
              <a:rPr lang="cs-CZ" sz="1600" dirty="0">
                <a:solidFill>
                  <a:schemeClr val="tx2"/>
                </a:solidFill>
                <a:ea typeface="+mn-lt"/>
                <a:cs typeface="+mn-lt"/>
              </a:rPr>
              <a:t>Někteří živočichové mají jiný viditelný rozsah, který více vyhovuje jejich způsobu života (jsou například aktivní v noci a mají tak senzory na IR záření, které vychází třeba ze zvířat).</a:t>
            </a:r>
            <a:endParaRPr lang="cs-CZ" sz="1600">
              <a:solidFill>
                <a:schemeClr val="tx2"/>
              </a:solidFill>
            </a:endParaRPr>
          </a:p>
        </p:txBody>
      </p:sp>
      <p:pic>
        <p:nvPicPr>
          <p:cNvPr id="4" name="Obrázek 3" descr="Hadi | CHřestýši">
            <a:extLst>
              <a:ext uri="{FF2B5EF4-FFF2-40B4-BE49-F238E27FC236}">
                <a16:creationId xmlns:a16="http://schemas.microsoft.com/office/drawing/2014/main" id="{A3AFAB27-8E63-D56B-0E7F-01866A05458B}"/>
              </a:ext>
            </a:extLst>
          </p:cNvPr>
          <p:cNvPicPr>
            <a:picLocks noChangeAspect="1"/>
          </p:cNvPicPr>
          <p:nvPr/>
        </p:nvPicPr>
        <p:blipFill>
          <a:blip r:embed="rId2"/>
          <a:stretch>
            <a:fillRect/>
          </a:stretch>
        </p:blipFill>
        <p:spPr>
          <a:xfrm>
            <a:off x="6444525" y="2242619"/>
            <a:ext cx="5014800" cy="37611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61919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BF3CB-9F1B-5BE7-35C8-11D9CB37303B}"/>
              </a:ext>
            </a:extLst>
          </p:cNvPr>
          <p:cNvSpPr>
            <a:spLocks noGrp="1"/>
          </p:cNvSpPr>
          <p:nvPr>
            <p:ph type="title"/>
          </p:nvPr>
        </p:nvSpPr>
        <p:spPr/>
        <p:txBody>
          <a:bodyPr/>
          <a:lstStyle/>
          <a:p>
            <a:r>
              <a:rPr lang="cs-CZ" dirty="0"/>
              <a:t>Rychlost světla</a:t>
            </a:r>
          </a:p>
        </p:txBody>
      </p:sp>
      <p:sp>
        <p:nvSpPr>
          <p:cNvPr id="3" name="Zástupný obsah 2">
            <a:extLst>
              <a:ext uri="{FF2B5EF4-FFF2-40B4-BE49-F238E27FC236}">
                <a16:creationId xmlns:a16="http://schemas.microsoft.com/office/drawing/2014/main" id="{049BC0A0-8EEA-AEC8-6780-D119F4719208}"/>
              </a:ext>
            </a:extLst>
          </p:cNvPr>
          <p:cNvSpPr>
            <a:spLocks noGrp="1"/>
          </p:cNvSpPr>
          <p:nvPr>
            <p:ph idx="1"/>
          </p:nvPr>
        </p:nvSpPr>
        <p:spPr>
          <a:xfrm>
            <a:off x="720000" y="1716100"/>
            <a:ext cx="10728325" cy="4052875"/>
          </a:xfrm>
        </p:spPr>
        <p:txBody>
          <a:bodyPr vert="horz" lIns="0" tIns="0" rIns="0" bIns="0" rtlCol="0" anchor="t">
            <a:normAutofit/>
          </a:bodyPr>
          <a:lstStyle/>
          <a:p>
            <a:pPr>
              <a:spcAft>
                <a:spcPct val="0"/>
              </a:spcAft>
            </a:pPr>
            <a:r>
              <a:rPr lang="cs-CZ" dirty="0">
                <a:solidFill>
                  <a:schemeClr val="tx2"/>
                </a:solidFill>
              </a:rPr>
              <a:t>Rychlost světla ve vakuu je c = 300 000 000 m/s  (299 792 458 m/s)</a:t>
            </a:r>
            <a:endParaRPr lang="en-US">
              <a:solidFill>
                <a:schemeClr val="tx2"/>
              </a:solidFill>
            </a:endParaRPr>
          </a:p>
          <a:p>
            <a:pPr>
              <a:spcAft>
                <a:spcPct val="0"/>
              </a:spcAft>
            </a:pPr>
            <a:r>
              <a:rPr lang="cs-CZ" dirty="0">
                <a:solidFill>
                  <a:schemeClr val="tx2"/>
                </a:solidFill>
              </a:rPr>
              <a:t>Rychlost světla ve vzduchu je skoro stejná jako ve vakuu.</a:t>
            </a:r>
            <a:endParaRPr lang="en-US">
              <a:solidFill>
                <a:schemeClr val="tx2"/>
              </a:solidFill>
            </a:endParaRPr>
          </a:p>
          <a:p>
            <a:pPr>
              <a:spcAft>
                <a:spcPct val="0"/>
              </a:spcAft>
            </a:pPr>
            <a:r>
              <a:rPr lang="cs-CZ" dirty="0">
                <a:solidFill>
                  <a:schemeClr val="tx2"/>
                </a:solidFill>
              </a:rPr>
              <a:t>Rychlost světla v jiném prostředí je menší.</a:t>
            </a:r>
            <a:endParaRPr lang="en-US">
              <a:solidFill>
                <a:schemeClr val="tx2"/>
              </a:solidFill>
            </a:endParaRPr>
          </a:p>
          <a:p>
            <a:pPr>
              <a:spcAft>
                <a:spcPct val="0"/>
              </a:spcAft>
            </a:pPr>
            <a:r>
              <a:rPr lang="cs-CZ" dirty="0">
                <a:solidFill>
                  <a:schemeClr val="tx2"/>
                </a:solidFill>
              </a:rPr>
              <a:t>Ve vodě: 225 000 000 m/s</a:t>
            </a:r>
            <a:endParaRPr lang="en-US">
              <a:solidFill>
                <a:schemeClr val="tx2"/>
              </a:solidFill>
            </a:endParaRPr>
          </a:p>
          <a:p>
            <a:pPr>
              <a:spcAft>
                <a:spcPct val="0"/>
              </a:spcAft>
            </a:pPr>
            <a:r>
              <a:rPr lang="cs-CZ" dirty="0">
                <a:solidFill>
                  <a:schemeClr val="tx2"/>
                </a:solidFill>
              </a:rPr>
              <a:t>Ve skle: 150 000 000 až 200 000 000 m/s</a:t>
            </a:r>
            <a:endParaRPr lang="en-US">
              <a:solidFill>
                <a:schemeClr val="tx2"/>
              </a:solidFill>
            </a:endParaRPr>
          </a:p>
          <a:p>
            <a:pPr marL="0" indent="0">
              <a:spcAft>
                <a:spcPct val="0"/>
              </a:spcAft>
              <a:buNone/>
            </a:pPr>
            <a:endParaRPr lang="cs-CZ" dirty="0">
              <a:solidFill>
                <a:schemeClr val="tx2"/>
              </a:solidFill>
            </a:endParaRPr>
          </a:p>
          <a:p>
            <a:pPr marL="0" indent="0">
              <a:spcAft>
                <a:spcPct val="0"/>
              </a:spcAft>
              <a:buNone/>
            </a:pPr>
            <a:r>
              <a:rPr lang="cs-CZ" dirty="0">
                <a:solidFill>
                  <a:schemeClr val="tx2"/>
                </a:solidFill>
              </a:rPr>
              <a:t>Př: </a:t>
            </a:r>
            <a:endParaRPr lang="en-US">
              <a:solidFill>
                <a:schemeClr val="tx2"/>
              </a:solidFill>
            </a:endParaRPr>
          </a:p>
          <a:p>
            <a:pPr>
              <a:spcAft>
                <a:spcPct val="0"/>
              </a:spcAft>
            </a:pPr>
            <a:r>
              <a:rPr lang="cs-CZ" dirty="0">
                <a:solidFill>
                  <a:schemeClr val="tx2"/>
                </a:solidFill>
              </a:rPr>
              <a:t>Za jak dlouho doletí světlo ze Slunce na Zemi (150 000 000 km)</a:t>
            </a:r>
            <a:endParaRPr lang="en-US">
              <a:solidFill>
                <a:schemeClr val="tx2"/>
              </a:solidFill>
            </a:endParaRPr>
          </a:p>
          <a:p>
            <a:endParaRPr lang="cs-CZ" dirty="0">
              <a:solidFill>
                <a:schemeClr val="tx2"/>
              </a:solidFill>
            </a:endParaRPr>
          </a:p>
        </p:txBody>
      </p:sp>
      <p:sp>
        <p:nvSpPr>
          <p:cNvPr id="4" name="Řečová bublina: obdélníkový bublinový popisek se zakulacenými rohy 3">
            <a:extLst>
              <a:ext uri="{FF2B5EF4-FFF2-40B4-BE49-F238E27FC236}">
                <a16:creationId xmlns:a16="http://schemas.microsoft.com/office/drawing/2014/main" id="{0DD0F5D6-51AC-258D-B631-1EC6CD5C2F1E}"/>
              </a:ext>
            </a:extLst>
          </p:cNvPr>
          <p:cNvSpPr/>
          <p:nvPr/>
        </p:nvSpPr>
        <p:spPr>
          <a:xfrm>
            <a:off x="8820410" y="501041"/>
            <a:ext cx="2710405" cy="2372810"/>
          </a:xfrm>
          <a:prstGeom prst="wedgeRoundRectCallout">
            <a:avLst/>
          </a:prstGeom>
          <a:solidFill>
            <a:schemeClr val="tx1">
              <a:lumMod val="95000"/>
            </a:schemeClr>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DF63F693-1442-8280-63D6-E6A0B0BDEF80}"/>
              </a:ext>
            </a:extLst>
          </p:cNvPr>
          <p:cNvSpPr txBox="1"/>
          <p:nvPr/>
        </p:nvSpPr>
        <p:spPr>
          <a:xfrm>
            <a:off x="8820146" y="732038"/>
            <a:ext cx="2615797" cy="187743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cs-CZ" dirty="0">
                <a:solidFill>
                  <a:schemeClr val="bg1"/>
                </a:solidFill>
              </a:rPr>
              <a:t>Co je to VAKUUM?</a:t>
            </a:r>
            <a:endParaRPr lang="cs-CZ">
              <a:solidFill>
                <a:schemeClr val="bg1"/>
              </a:solidFill>
            </a:endParaRPr>
          </a:p>
          <a:p>
            <a:pPr algn="ctr"/>
            <a:endParaRPr lang="cs-CZ" dirty="0">
              <a:solidFill>
                <a:schemeClr val="bg1"/>
              </a:solidFill>
              <a:ea typeface="+mn-lt"/>
              <a:cs typeface="+mn-lt"/>
            </a:endParaRPr>
          </a:p>
          <a:p>
            <a:pPr algn="ctr"/>
            <a:r>
              <a:rPr lang="cs-CZ" sz="1600" dirty="0">
                <a:solidFill>
                  <a:schemeClr val="bg1"/>
                </a:solidFill>
                <a:ea typeface="+mn-lt"/>
                <a:cs typeface="+mn-lt"/>
              </a:rPr>
              <a:t>Vakuum česky též </a:t>
            </a:r>
            <a:r>
              <a:rPr lang="cs-CZ" sz="1600" b="1" dirty="0">
                <a:solidFill>
                  <a:schemeClr val="bg1"/>
                </a:solidFill>
                <a:ea typeface="+mn-lt"/>
                <a:cs typeface="+mn-lt"/>
              </a:rPr>
              <a:t>vzduchoprázdno</a:t>
            </a:r>
            <a:r>
              <a:rPr lang="cs-CZ" sz="1600" dirty="0">
                <a:solidFill>
                  <a:schemeClr val="bg1"/>
                </a:solidFill>
                <a:ea typeface="+mn-lt"/>
                <a:cs typeface="+mn-lt"/>
              </a:rPr>
              <a:t> znamená prázdný prostor, ve fyzice prostor s velmi malou hustotou částic. </a:t>
            </a:r>
          </a:p>
        </p:txBody>
      </p:sp>
    </p:spTree>
    <p:extLst>
      <p:ext uri="{BB962C8B-B14F-4D97-AF65-F5344CB8AC3E}">
        <p14:creationId xmlns:p14="http://schemas.microsoft.com/office/powerpoint/2010/main" val="2598556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2836-9095-4D3C-85DB-A013CBD5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2B8916-626C-4C83-B808-82B7DF02C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4DAEE6D-D7E7-4E31-9E45-96B6E2F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896809 h 6858000"/>
              <a:gd name="connsiteX3" fmla="*/ 12035397 w 12192000"/>
              <a:gd name="connsiteY3" fmla="*/ 5061653 h 6858000"/>
              <a:gd name="connsiteX4" fmla="*/ 9984875 w 12192000"/>
              <a:gd name="connsiteY4" fmla="*/ 6788992 h 6858000"/>
              <a:gd name="connsiteX5" fmla="*/ 9851219 w 12192000"/>
              <a:gd name="connsiteY5" fmla="*/ 6858000 h 6858000"/>
              <a:gd name="connsiteX6" fmla="*/ 3573504 w 12192000"/>
              <a:gd name="connsiteY6" fmla="*/ 6858000 h 6858000"/>
              <a:gd name="connsiteX7" fmla="*/ 3556746 w 12192000"/>
              <a:gd name="connsiteY7" fmla="*/ 6850756 h 6858000"/>
              <a:gd name="connsiteX8" fmla="*/ 3261231 w 12192000"/>
              <a:gd name="connsiteY8" fmla="*/ 6719645 h 6858000"/>
              <a:gd name="connsiteX9" fmla="*/ 956496 w 12192000"/>
              <a:gd name="connsiteY9" fmla="*/ 4131559 h 6858000"/>
              <a:gd name="connsiteX10" fmla="*/ 26515 w 12192000"/>
              <a:gd name="connsiteY10" fmla="*/ 2316866 h 6858000"/>
              <a:gd name="connsiteX11" fmla="*/ 0 w 12192000"/>
              <a:gd name="connsiteY11" fmla="*/ 2231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4896809"/>
                </a:lnTo>
                <a:lnTo>
                  <a:pt x="12035397" y="5061653"/>
                </a:lnTo>
                <a:cubicBezTo>
                  <a:pt x="11302532" y="5870430"/>
                  <a:pt x="10648639" y="6426464"/>
                  <a:pt x="9984875" y="6788992"/>
                </a:cubicBezTo>
                <a:lnTo>
                  <a:pt x="9851219" y="6858000"/>
                </a:lnTo>
                <a:lnTo>
                  <a:pt x="3573504" y="6858000"/>
                </a:lnTo>
                <a:lnTo>
                  <a:pt x="3556746" y="6850756"/>
                </a:lnTo>
                <a:cubicBezTo>
                  <a:pt x="3450765" y="6804314"/>
                  <a:pt x="3352207" y="6760084"/>
                  <a:pt x="3261231" y="6719645"/>
                </a:cubicBezTo>
                <a:cubicBezTo>
                  <a:pt x="2573854" y="6234379"/>
                  <a:pt x="1765175" y="5425602"/>
                  <a:pt x="956496" y="4131559"/>
                </a:cubicBezTo>
                <a:cubicBezTo>
                  <a:pt x="552156" y="3565416"/>
                  <a:pt x="238793" y="2958833"/>
                  <a:pt x="26515" y="2316866"/>
                </a:cubicBezTo>
                <a:lnTo>
                  <a:pt x="0" y="2231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Nadpis 1">
            <a:extLst>
              <a:ext uri="{FF2B5EF4-FFF2-40B4-BE49-F238E27FC236}">
                <a16:creationId xmlns:a16="http://schemas.microsoft.com/office/drawing/2014/main" id="{32B31E1B-50C6-63B2-BC60-CB999E8676AF}"/>
              </a:ext>
            </a:extLst>
          </p:cNvPr>
          <p:cNvSpPr>
            <a:spLocks noGrp="1"/>
          </p:cNvSpPr>
          <p:nvPr>
            <p:ph type="title"/>
          </p:nvPr>
        </p:nvSpPr>
        <p:spPr>
          <a:xfrm>
            <a:off x="720000" y="619201"/>
            <a:ext cx="3095626" cy="3238964"/>
          </a:xfrm>
        </p:spPr>
        <p:txBody>
          <a:bodyPr>
            <a:normAutofit/>
          </a:bodyPr>
          <a:lstStyle/>
          <a:p>
            <a:r>
              <a:rPr lang="cs-CZ">
                <a:ea typeface="+mj-lt"/>
                <a:cs typeface="+mj-lt"/>
              </a:rPr>
              <a:t>Za jak dlouho doletí světlo ze Slunce na Zemi (150 000 000 km)</a:t>
            </a:r>
            <a:endParaRPr lang="cs-CZ" dirty="0"/>
          </a:p>
        </p:txBody>
      </p:sp>
      <p:sp>
        <p:nvSpPr>
          <p:cNvPr id="14" name="Freeform 10">
            <a:extLst>
              <a:ext uri="{FF2B5EF4-FFF2-40B4-BE49-F238E27FC236}">
                <a16:creationId xmlns:a16="http://schemas.microsoft.com/office/drawing/2014/main" id="{5D976E54-F014-4833-9EB7-2588113E1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607106" y="4045531"/>
            <a:ext cx="2158648" cy="2020521"/>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AF259B88-E93A-5FE5-4806-DA04284BD1FE}"/>
              </a:ext>
            </a:extLst>
          </p:cNvPr>
          <p:cNvSpPr>
            <a:spLocks noGrp="1"/>
          </p:cNvSpPr>
          <p:nvPr>
            <p:ph idx="1"/>
          </p:nvPr>
        </p:nvSpPr>
        <p:spPr>
          <a:xfrm>
            <a:off x="4548188" y="633600"/>
            <a:ext cx="6900137" cy="5135374"/>
          </a:xfrm>
        </p:spPr>
        <p:txBody>
          <a:bodyPr vert="horz" lIns="0" tIns="0" rIns="0" bIns="0" rtlCol="0" anchor="t">
            <a:normAutofit/>
          </a:bodyPr>
          <a:lstStyle/>
          <a:p>
            <a:r>
              <a:rPr lang="cs-CZ" dirty="0">
                <a:solidFill>
                  <a:schemeClr val="tx2"/>
                </a:solidFill>
              </a:rPr>
              <a:t>Rychlost světla je 299 792 458 metrů za sekundu, čili </a:t>
            </a:r>
            <a:r>
              <a:rPr lang="cs-CZ" b="1" u="sng" dirty="0">
                <a:solidFill>
                  <a:schemeClr val="tx2"/>
                </a:solidFill>
              </a:rPr>
              <a:t>300 000 km/s</a:t>
            </a:r>
            <a:r>
              <a:rPr lang="cs-CZ" dirty="0">
                <a:solidFill>
                  <a:schemeClr val="tx2"/>
                </a:solidFill>
              </a:rPr>
              <a:t>. Pro výpočet doby, za kterou světlo ze Slunce doletí na Zemi, můžeme použít vzorec:</a:t>
            </a:r>
          </a:p>
          <a:p>
            <a:r>
              <a:rPr lang="cs-CZ" dirty="0">
                <a:solidFill>
                  <a:schemeClr val="tx2"/>
                </a:solidFill>
              </a:rPr>
              <a:t>Doba = Vzdálenost / Rychlost</a:t>
            </a:r>
          </a:p>
          <a:p>
            <a:pPr marL="0" indent="0">
              <a:buNone/>
            </a:pPr>
            <a:endParaRPr lang="cs-CZ" dirty="0">
              <a:solidFill>
                <a:schemeClr val="tx2"/>
              </a:solidFill>
            </a:endParaRPr>
          </a:p>
          <a:p>
            <a:r>
              <a:rPr lang="cs-CZ" dirty="0">
                <a:solidFill>
                  <a:schemeClr val="tx2"/>
                </a:solidFill>
              </a:rPr>
              <a:t>Dosaďme do vzorce:</a:t>
            </a:r>
          </a:p>
          <a:p>
            <a:endParaRPr lang="cs-CZ" dirty="0">
              <a:solidFill>
                <a:schemeClr val="tx2"/>
              </a:solidFill>
            </a:endParaRPr>
          </a:p>
          <a:p>
            <a:r>
              <a:rPr lang="cs-CZ" dirty="0">
                <a:solidFill>
                  <a:schemeClr val="tx2"/>
                </a:solidFill>
              </a:rPr>
              <a:t>Doba = 150 000 000 km / 300 000 km/s = 500 sekund</a:t>
            </a:r>
          </a:p>
          <a:p>
            <a:pPr marL="0" indent="0">
              <a:buNone/>
            </a:pPr>
            <a:endParaRPr lang="cs-CZ" dirty="0">
              <a:solidFill>
                <a:schemeClr val="tx2"/>
              </a:solidFill>
            </a:endParaRPr>
          </a:p>
          <a:p>
            <a:r>
              <a:rPr lang="cs-CZ" dirty="0">
                <a:solidFill>
                  <a:schemeClr val="tx2"/>
                </a:solidFill>
              </a:rPr>
              <a:t>Převedeme sekundy na minuty a sekundy:</a:t>
            </a:r>
          </a:p>
          <a:p>
            <a:r>
              <a:rPr lang="cs-CZ" dirty="0">
                <a:solidFill>
                  <a:schemeClr val="tx2"/>
                </a:solidFill>
              </a:rPr>
              <a:t>500 sekund = 8 minut a 20 sekund</a:t>
            </a:r>
          </a:p>
          <a:p>
            <a:endParaRPr lang="cs-CZ" dirty="0">
              <a:solidFill>
                <a:schemeClr val="tx2"/>
              </a:solidFill>
            </a:endParaRPr>
          </a:p>
        </p:txBody>
      </p:sp>
    </p:spTree>
    <p:extLst>
      <p:ext uri="{BB962C8B-B14F-4D97-AF65-F5344CB8AC3E}">
        <p14:creationId xmlns:p14="http://schemas.microsoft.com/office/powerpoint/2010/main" val="22835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1DCA20E-2F78-2B36-1EB1-E19B2AC26106}"/>
              </a:ext>
            </a:extLst>
          </p:cNvPr>
          <p:cNvSpPr>
            <a:spLocks noGrp="1"/>
          </p:cNvSpPr>
          <p:nvPr>
            <p:ph type="title"/>
          </p:nvPr>
        </p:nvSpPr>
        <p:spPr>
          <a:xfrm>
            <a:off x="1349567" y="619199"/>
            <a:ext cx="9492866" cy="492443"/>
          </a:xfrm>
        </p:spPr>
        <p:txBody>
          <a:bodyPr vert="horz" wrap="square" lIns="0" tIns="0" rIns="0" bIns="0" rtlCol="0" anchor="t" anchorCtr="0">
            <a:normAutofit/>
          </a:bodyPr>
          <a:lstStyle/>
          <a:p>
            <a:pPr algn="ctr"/>
            <a:r>
              <a:rPr lang="en-US" spc="-100"/>
              <a:t>Elektromagnetické záření</a:t>
            </a:r>
          </a:p>
        </p:txBody>
      </p:sp>
      <p:grpSp>
        <p:nvGrpSpPr>
          <p:cNvPr id="36" name="Group 35">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37"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8"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9"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1" name="Group 40">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42"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4"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5" name="Obrázek 4" descr="Elektromagnetické záření – Wikisofia">
            <a:extLst>
              <a:ext uri="{FF2B5EF4-FFF2-40B4-BE49-F238E27FC236}">
                <a16:creationId xmlns:a16="http://schemas.microsoft.com/office/drawing/2014/main" id="{43350606-AA1E-E50B-7A04-749089C9B1B1}"/>
              </a:ext>
            </a:extLst>
          </p:cNvPr>
          <p:cNvPicPr>
            <a:picLocks noChangeAspect="1"/>
          </p:cNvPicPr>
          <p:nvPr/>
        </p:nvPicPr>
        <p:blipFill>
          <a:blip r:embed="rId2"/>
          <a:stretch>
            <a:fillRect/>
          </a:stretch>
        </p:blipFill>
        <p:spPr>
          <a:xfrm>
            <a:off x="813945" y="2494929"/>
            <a:ext cx="10728325" cy="2413874"/>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46" name="Freeform: Shape 45">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12566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4E3E963-7ADC-4469-A079-F78B0BC6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64DEA4-D6B8-4DEF-B1D0-6D5672FA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1401F44-D5E2-87BE-7FF4-803A17671CE1}"/>
              </a:ext>
            </a:extLst>
          </p:cNvPr>
          <p:cNvSpPr>
            <a:spLocks noGrp="1"/>
          </p:cNvSpPr>
          <p:nvPr>
            <p:ph type="title"/>
          </p:nvPr>
        </p:nvSpPr>
        <p:spPr>
          <a:xfrm>
            <a:off x="6480000" y="1554630"/>
            <a:ext cx="5015638" cy="1969770"/>
          </a:xfrm>
        </p:spPr>
        <p:txBody>
          <a:bodyPr vert="horz" wrap="square" lIns="0" tIns="0" rIns="0" bIns="0" rtlCol="0" anchor="b" anchorCtr="0">
            <a:normAutofit/>
          </a:bodyPr>
          <a:lstStyle/>
          <a:p>
            <a:pPr algn="ctr">
              <a:lnSpc>
                <a:spcPct val="90000"/>
              </a:lnSpc>
            </a:pPr>
            <a:r>
              <a:rPr lang="en-US" sz="3500" spc="-100"/>
              <a:t>Světlo považujeme za viditelnou část elektromagnetického záření</a:t>
            </a:r>
          </a:p>
        </p:txBody>
      </p:sp>
      <p:pic>
        <p:nvPicPr>
          <p:cNvPr id="4" name="Obrázek 3" descr="rom_svetlo_1_02">
            <a:extLst>
              <a:ext uri="{FF2B5EF4-FFF2-40B4-BE49-F238E27FC236}">
                <a16:creationId xmlns:a16="http://schemas.microsoft.com/office/drawing/2014/main" id="{F13DA3B3-CCCD-0A80-3D91-35FA34E2CC6C}"/>
              </a:ext>
            </a:extLst>
          </p:cNvPr>
          <p:cNvPicPr>
            <a:picLocks noChangeAspect="1"/>
          </p:cNvPicPr>
          <p:nvPr/>
        </p:nvPicPr>
        <p:blipFill>
          <a:blip r:embed="rId2"/>
          <a:stretch>
            <a:fillRect/>
          </a:stretch>
        </p:blipFill>
        <p:spPr>
          <a:xfrm>
            <a:off x="720000" y="1168009"/>
            <a:ext cx="5014800" cy="4513320"/>
          </a:xfrm>
          <a:custGeom>
            <a:avLst/>
            <a:gdLst/>
            <a:ahLst/>
            <a:cxnLst/>
            <a:rect l="l" t="t" r="r" b="b"/>
            <a:pathLst>
              <a:path w="5014800" h="5409338">
                <a:moveTo>
                  <a:pt x="0" y="0"/>
                </a:moveTo>
                <a:lnTo>
                  <a:pt x="5014800" y="0"/>
                </a:lnTo>
                <a:lnTo>
                  <a:pt x="5014800" y="5409338"/>
                </a:lnTo>
                <a:lnTo>
                  <a:pt x="0" y="5409338"/>
                </a:lnTo>
                <a:close/>
              </a:path>
            </a:pathLst>
          </a:custGeom>
        </p:spPr>
      </p:pic>
      <p:grpSp>
        <p:nvGrpSpPr>
          <p:cNvPr id="15" name="Group 14">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6"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21"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65751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532A73-CC48-4B70-913D-D8D4400F8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906CD89-86C2-DBC6-3963-4E49570C5980}"/>
              </a:ext>
            </a:extLst>
          </p:cNvPr>
          <p:cNvSpPr>
            <a:spLocks noGrp="1"/>
          </p:cNvSpPr>
          <p:nvPr>
            <p:ph type="title"/>
          </p:nvPr>
        </p:nvSpPr>
        <p:spPr>
          <a:xfrm>
            <a:off x="720000" y="619200"/>
            <a:ext cx="3107463" cy="5510138"/>
          </a:xfrm>
        </p:spPr>
        <p:txBody>
          <a:bodyPr>
            <a:normAutofit/>
          </a:bodyPr>
          <a:lstStyle/>
          <a:p>
            <a:r>
              <a:rPr lang="cs-CZ" dirty="0"/>
              <a:t>Rádiové vlny</a:t>
            </a:r>
          </a:p>
        </p:txBody>
      </p:sp>
      <p:graphicFrame>
        <p:nvGraphicFramePr>
          <p:cNvPr id="5" name="Zástupný obsah 2">
            <a:extLst>
              <a:ext uri="{FF2B5EF4-FFF2-40B4-BE49-F238E27FC236}">
                <a16:creationId xmlns:a16="http://schemas.microsoft.com/office/drawing/2014/main" id="{D5C6BE6F-74C9-01C2-87D6-63D9EDE5901A}"/>
              </a:ext>
            </a:extLst>
          </p:cNvPr>
          <p:cNvGraphicFramePr>
            <a:graphicFrameLocks noGrp="1"/>
          </p:cNvGraphicFramePr>
          <p:nvPr>
            <p:ph idx="1"/>
            <p:extLst>
              <p:ext uri="{D42A27DB-BD31-4B8C-83A1-F6EECF244321}">
                <p14:modId xmlns:p14="http://schemas.microsoft.com/office/powerpoint/2010/main" val="3558303317"/>
              </p:ext>
            </p:extLst>
          </p:nvPr>
        </p:nvGraphicFramePr>
        <p:xfrm>
          <a:off x="4548189" y="728664"/>
          <a:ext cx="6900862" cy="5400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327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ázek 7" descr="Obsah obrázku elektronika, Elektronické zařízení&#10;&#10;Popis se vygeneroval automaticky.">
            <a:extLst>
              <a:ext uri="{FF2B5EF4-FFF2-40B4-BE49-F238E27FC236}">
                <a16:creationId xmlns:a16="http://schemas.microsoft.com/office/drawing/2014/main" id="{C652CA1F-7E46-ACBD-C611-E5C30E975D55}"/>
              </a:ext>
            </a:extLst>
          </p:cNvPr>
          <p:cNvPicPr>
            <a:picLocks noChangeAspect="1"/>
          </p:cNvPicPr>
          <p:nvPr/>
        </p:nvPicPr>
        <p:blipFill>
          <a:blip r:embed="rId2"/>
          <a:stretch>
            <a:fillRect/>
          </a:stretch>
        </p:blipFill>
        <p:spPr>
          <a:xfrm>
            <a:off x="1432162" y="643467"/>
            <a:ext cx="3247608" cy="2248969"/>
          </a:xfrm>
          <a:prstGeom prst="rect">
            <a:avLst/>
          </a:prstGeom>
        </p:spPr>
      </p:pic>
      <p:cxnSp>
        <p:nvCxnSpPr>
          <p:cNvPr id="29" name="Straight Connector 28">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elektronika, displej, Zobrazovací zařízení, televize&#10;&#10;Popis se vygeneroval automaticky.">
            <a:extLst>
              <a:ext uri="{FF2B5EF4-FFF2-40B4-BE49-F238E27FC236}">
                <a16:creationId xmlns:a16="http://schemas.microsoft.com/office/drawing/2014/main" id="{27764D50-518A-77C7-BD43-9E1DAF89E345}"/>
              </a:ext>
            </a:extLst>
          </p:cNvPr>
          <p:cNvPicPr>
            <a:picLocks noChangeAspect="1"/>
          </p:cNvPicPr>
          <p:nvPr/>
        </p:nvPicPr>
        <p:blipFill>
          <a:blip r:embed="rId3"/>
          <a:stretch>
            <a:fillRect/>
          </a:stretch>
        </p:blipFill>
        <p:spPr>
          <a:xfrm>
            <a:off x="7617333" y="624312"/>
            <a:ext cx="3037400" cy="2262863"/>
          </a:xfrm>
          <a:prstGeom prst="rect">
            <a:avLst/>
          </a:prstGeom>
        </p:spPr>
      </p:pic>
      <p:cxnSp>
        <p:nvCxnSpPr>
          <p:cNvPr id="31" name="Straight Connector 30">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elektronika, text, Mobilní telefon, přístroj&#10;&#10;Popis se vygeneroval automaticky.">
            <a:extLst>
              <a:ext uri="{FF2B5EF4-FFF2-40B4-BE49-F238E27FC236}">
                <a16:creationId xmlns:a16="http://schemas.microsoft.com/office/drawing/2014/main" id="{D3B3317C-9EF9-05AA-EB00-35D6A48C84E1}"/>
              </a:ext>
            </a:extLst>
          </p:cNvPr>
          <p:cNvPicPr>
            <a:picLocks noChangeAspect="1"/>
          </p:cNvPicPr>
          <p:nvPr/>
        </p:nvPicPr>
        <p:blipFill>
          <a:blip r:embed="rId4"/>
          <a:stretch>
            <a:fillRect/>
          </a:stretch>
        </p:blipFill>
        <p:spPr>
          <a:xfrm>
            <a:off x="1449358" y="4315866"/>
            <a:ext cx="1022424" cy="1947475"/>
          </a:xfrm>
          <a:prstGeom prst="rect">
            <a:avLst/>
          </a:prstGeom>
        </p:spPr>
      </p:pic>
      <p:pic>
        <p:nvPicPr>
          <p:cNvPr id="9" name="Obrázek 8" descr="Obsah obrázku elektronika, Elektronické zařízení, Rádio, Rozhlasový přijímač&#10;&#10;Popis se vygeneroval automaticky.">
            <a:extLst>
              <a:ext uri="{FF2B5EF4-FFF2-40B4-BE49-F238E27FC236}">
                <a16:creationId xmlns:a16="http://schemas.microsoft.com/office/drawing/2014/main" id="{891D2AB1-8554-92EB-E1BC-2658001B1350}"/>
              </a:ext>
            </a:extLst>
          </p:cNvPr>
          <p:cNvPicPr>
            <a:picLocks noChangeAspect="1"/>
          </p:cNvPicPr>
          <p:nvPr/>
        </p:nvPicPr>
        <p:blipFill>
          <a:blip r:embed="rId5"/>
          <a:stretch>
            <a:fillRect/>
          </a:stretch>
        </p:blipFill>
        <p:spPr>
          <a:xfrm>
            <a:off x="4289831" y="3504142"/>
            <a:ext cx="3554067" cy="2759199"/>
          </a:xfrm>
          <a:prstGeom prst="rect">
            <a:avLst/>
          </a:prstGeom>
        </p:spPr>
      </p:pic>
      <p:pic>
        <p:nvPicPr>
          <p:cNvPr id="4" name="Obrázek 3" descr="Obsah obrázku Rádio, Rozhlasový přijímač, radio budík, tranzistorový přijímač&#10;&#10;Popis se vygeneroval automaticky.">
            <a:extLst>
              <a:ext uri="{FF2B5EF4-FFF2-40B4-BE49-F238E27FC236}">
                <a16:creationId xmlns:a16="http://schemas.microsoft.com/office/drawing/2014/main" id="{99B52D5E-7AA4-2E2C-82F1-485986830541}"/>
              </a:ext>
            </a:extLst>
          </p:cNvPr>
          <p:cNvPicPr>
            <a:picLocks noChangeAspect="1"/>
          </p:cNvPicPr>
          <p:nvPr/>
        </p:nvPicPr>
        <p:blipFill>
          <a:blip r:embed="rId6"/>
          <a:stretch>
            <a:fillRect/>
          </a:stretch>
        </p:blipFill>
        <p:spPr>
          <a:xfrm>
            <a:off x="9114013" y="4315866"/>
            <a:ext cx="2194570" cy="1903790"/>
          </a:xfrm>
          <a:prstGeom prst="rect">
            <a:avLst/>
          </a:prstGeom>
        </p:spPr>
      </p:pic>
    </p:spTree>
    <p:extLst>
      <p:ext uri="{BB962C8B-B14F-4D97-AF65-F5344CB8AC3E}">
        <p14:creationId xmlns:p14="http://schemas.microsoft.com/office/powerpoint/2010/main" val="298298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6A3369-A740-4867-ADEF-A153C4DA2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DCDEED-CF96-4FBC-950A-C3CF2EE93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C16CB82-2ACF-D04A-48B4-3290653682F5}"/>
              </a:ext>
            </a:extLst>
          </p:cNvPr>
          <p:cNvSpPr>
            <a:spLocks noGrp="1"/>
          </p:cNvSpPr>
          <p:nvPr>
            <p:ph type="title"/>
          </p:nvPr>
        </p:nvSpPr>
        <p:spPr>
          <a:xfrm>
            <a:off x="720000" y="619200"/>
            <a:ext cx="6923812" cy="1477328"/>
          </a:xfrm>
        </p:spPr>
        <p:txBody>
          <a:bodyPr wrap="square" anchor="ctr">
            <a:normAutofit/>
          </a:bodyPr>
          <a:lstStyle/>
          <a:p>
            <a:r>
              <a:rPr lang="cs-CZ" dirty="0">
                <a:solidFill>
                  <a:srgbClr val="F2F1F1"/>
                </a:solidFill>
              </a:rPr>
              <a:t>Mikrovlny</a:t>
            </a:r>
          </a:p>
        </p:txBody>
      </p:sp>
      <p:pic>
        <p:nvPicPr>
          <p:cNvPr id="6" name="Obrázek 5" descr="Obsah obrázku text, logo, flash disk, Značka&#10;&#10;Popis se vygeneroval automaticky.">
            <a:extLst>
              <a:ext uri="{FF2B5EF4-FFF2-40B4-BE49-F238E27FC236}">
                <a16:creationId xmlns:a16="http://schemas.microsoft.com/office/drawing/2014/main" id="{F5AE4CF6-45A0-25D1-E4CA-468D4E6E0798}"/>
              </a:ext>
            </a:extLst>
          </p:cNvPr>
          <p:cNvPicPr>
            <a:picLocks noChangeAspect="1"/>
          </p:cNvPicPr>
          <p:nvPr/>
        </p:nvPicPr>
        <p:blipFill rotWithShape="1">
          <a:blip r:embed="rId2"/>
          <a:srcRect l="5483" r="10079"/>
          <a:stretch/>
        </p:blipFill>
        <p:spPr>
          <a:xfrm>
            <a:off x="8443996" y="10"/>
            <a:ext cx="3748011" cy="2285990"/>
          </a:xfrm>
          <a:custGeom>
            <a:avLst/>
            <a:gdLst/>
            <a:ahLst/>
            <a:cxnLst/>
            <a:rect l="l" t="t" r="r" b="b"/>
            <a:pathLst>
              <a:path w="3748011" h="2286000">
                <a:moveTo>
                  <a:pt x="21" y="0"/>
                </a:moveTo>
                <a:lnTo>
                  <a:pt x="3748011" y="0"/>
                </a:lnTo>
                <a:lnTo>
                  <a:pt x="3748011" y="2286000"/>
                </a:lnTo>
                <a:lnTo>
                  <a:pt x="3327" y="2286000"/>
                </a:lnTo>
                <a:lnTo>
                  <a:pt x="4926" y="2126823"/>
                </a:lnTo>
                <a:cubicBezTo>
                  <a:pt x="11396" y="1451611"/>
                  <a:pt x="13780" y="883826"/>
                  <a:pt x="6295" y="578784"/>
                </a:cubicBezTo>
                <a:cubicBezTo>
                  <a:pt x="2471" y="473789"/>
                  <a:pt x="473" y="331149"/>
                  <a:pt x="0" y="158333"/>
                </a:cubicBezTo>
                <a:close/>
              </a:path>
            </a:pathLst>
          </a:custGeom>
        </p:spPr>
      </p:pic>
      <p:sp>
        <p:nvSpPr>
          <p:cNvPr id="3" name="Zástupný obsah 2">
            <a:extLst>
              <a:ext uri="{FF2B5EF4-FFF2-40B4-BE49-F238E27FC236}">
                <a16:creationId xmlns:a16="http://schemas.microsoft.com/office/drawing/2014/main" id="{CD9AB469-967A-AB83-AF99-D0D698DE5F06}"/>
              </a:ext>
            </a:extLst>
          </p:cNvPr>
          <p:cNvSpPr>
            <a:spLocks noGrp="1"/>
          </p:cNvSpPr>
          <p:nvPr>
            <p:ph idx="1"/>
          </p:nvPr>
        </p:nvSpPr>
        <p:spPr>
          <a:xfrm>
            <a:off x="719999" y="1977929"/>
            <a:ext cx="6923813" cy="3216273"/>
          </a:xfrm>
        </p:spPr>
        <p:txBody>
          <a:bodyPr vert="horz" lIns="0" tIns="0" rIns="0" bIns="0" rtlCol="0">
            <a:normAutofit/>
          </a:bodyPr>
          <a:lstStyle/>
          <a:p>
            <a:r>
              <a:rPr lang="cs-CZ">
                <a:solidFill>
                  <a:srgbClr val="F2F1F1"/>
                </a:solidFill>
              </a:rPr>
              <a:t>Mikrovlny jsou absorbovány molekulami tekutin, jež mají dipólový moment- voda; toho se využívá k ohřívání v mikrovlnné troubě.</a:t>
            </a:r>
          </a:p>
          <a:p>
            <a:r>
              <a:rPr lang="cs-CZ">
                <a:solidFill>
                  <a:srgbClr val="F2F1F1"/>
                </a:solidFill>
              </a:rPr>
              <a:t>Mikrovlny se rovněž využívají pro bezdrátovou komunikaci zvanou Wi-Fi.</a:t>
            </a:r>
            <a:endParaRPr lang="cs-CZ" dirty="0">
              <a:solidFill>
                <a:srgbClr val="F2F1F1"/>
              </a:solidFill>
            </a:endParaRPr>
          </a:p>
          <a:p>
            <a:endParaRPr lang="cs-CZ" dirty="0">
              <a:solidFill>
                <a:srgbClr val="F2F1F1"/>
              </a:solidFill>
            </a:endParaRPr>
          </a:p>
          <a:p>
            <a:endParaRPr lang="cs-CZ">
              <a:solidFill>
                <a:srgbClr val="F2F1F1"/>
              </a:solidFill>
            </a:endParaRPr>
          </a:p>
        </p:txBody>
      </p:sp>
      <p:pic>
        <p:nvPicPr>
          <p:cNvPr id="5" name="Obrázek 4" descr="Obsah obrázku router&#10;&#10;Popis se vygeneroval automaticky.">
            <a:extLst>
              <a:ext uri="{FF2B5EF4-FFF2-40B4-BE49-F238E27FC236}">
                <a16:creationId xmlns:a16="http://schemas.microsoft.com/office/drawing/2014/main" id="{D51362A0-BE0F-D39D-52CC-2898E9A89CC3}"/>
              </a:ext>
            </a:extLst>
          </p:cNvPr>
          <p:cNvPicPr>
            <a:picLocks noChangeAspect="1"/>
          </p:cNvPicPr>
          <p:nvPr/>
        </p:nvPicPr>
        <p:blipFill rotWithShape="1">
          <a:blip r:embed="rId3"/>
          <a:srcRect t="24160" r="3" b="7936"/>
          <a:stretch/>
        </p:blipFill>
        <p:spPr>
          <a:xfrm>
            <a:off x="8420100" y="2286000"/>
            <a:ext cx="3771899" cy="2286000"/>
          </a:xfrm>
          <a:custGeom>
            <a:avLst/>
            <a:gdLst/>
            <a:ahLst/>
            <a:cxnLst/>
            <a:rect l="l" t="t" r="r" b="b"/>
            <a:pathLst>
              <a:path w="3771899" h="2286000">
                <a:moveTo>
                  <a:pt x="27215" y="0"/>
                </a:moveTo>
                <a:lnTo>
                  <a:pt x="3771899" y="0"/>
                </a:lnTo>
                <a:lnTo>
                  <a:pt x="3771899" y="2286000"/>
                </a:lnTo>
                <a:lnTo>
                  <a:pt x="0" y="2286000"/>
                </a:lnTo>
                <a:lnTo>
                  <a:pt x="2934" y="2033425"/>
                </a:lnTo>
                <a:cubicBezTo>
                  <a:pt x="10807" y="1380314"/>
                  <a:pt x="20022" y="689365"/>
                  <a:pt x="26515" y="69660"/>
                </a:cubicBezTo>
                <a:close/>
              </a:path>
            </a:pathLst>
          </a:custGeom>
        </p:spPr>
      </p:pic>
      <p:pic>
        <p:nvPicPr>
          <p:cNvPr id="4" name="Obrázek 3" descr="Obsah obrázku text, snímek obrazovky, jídlo&#10;&#10;Popis se vygeneroval automaticky.">
            <a:extLst>
              <a:ext uri="{FF2B5EF4-FFF2-40B4-BE49-F238E27FC236}">
                <a16:creationId xmlns:a16="http://schemas.microsoft.com/office/drawing/2014/main" id="{5960FB0F-D7FF-1980-EFE9-7C7E9123AB18}"/>
              </a:ext>
            </a:extLst>
          </p:cNvPr>
          <p:cNvPicPr>
            <a:picLocks noChangeAspect="1"/>
          </p:cNvPicPr>
          <p:nvPr/>
        </p:nvPicPr>
        <p:blipFill rotWithShape="1">
          <a:blip r:embed="rId4"/>
          <a:srcRect r="1080" b="2"/>
          <a:stretch/>
        </p:blipFill>
        <p:spPr>
          <a:xfrm>
            <a:off x="8407320" y="4572000"/>
            <a:ext cx="3784670" cy="2286000"/>
          </a:xfrm>
          <a:custGeom>
            <a:avLst/>
            <a:gdLst/>
            <a:ahLst/>
            <a:cxnLst/>
            <a:rect l="l" t="t" r="r" b="b"/>
            <a:pathLst>
              <a:path w="3784670" h="2286000">
                <a:moveTo>
                  <a:pt x="12771" y="0"/>
                </a:moveTo>
                <a:lnTo>
                  <a:pt x="3784670" y="0"/>
                </a:lnTo>
                <a:lnTo>
                  <a:pt x="3784670" y="2286000"/>
                </a:lnTo>
                <a:lnTo>
                  <a:pt x="11249" y="2286000"/>
                </a:lnTo>
                <a:lnTo>
                  <a:pt x="8465" y="2243991"/>
                </a:lnTo>
                <a:cubicBezTo>
                  <a:pt x="-5426" y="1964083"/>
                  <a:pt x="-306" y="1169519"/>
                  <a:pt x="10116" y="228458"/>
                </a:cubicBezTo>
                <a:close/>
              </a:path>
            </a:pathLst>
          </a:custGeom>
        </p:spPr>
      </p:pic>
    </p:spTree>
    <p:extLst>
      <p:ext uri="{BB962C8B-B14F-4D97-AF65-F5344CB8AC3E}">
        <p14:creationId xmlns:p14="http://schemas.microsoft.com/office/powerpoint/2010/main" val="1633084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FBBE56-4419-4805-A9D4-EFA692649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2164FD-D234-4A33-877C-4F00AA935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BC72119-6E86-56DE-FD43-B94E29C84525}"/>
              </a:ext>
            </a:extLst>
          </p:cNvPr>
          <p:cNvSpPr>
            <a:spLocks noGrp="1"/>
          </p:cNvSpPr>
          <p:nvPr>
            <p:ph type="title"/>
          </p:nvPr>
        </p:nvSpPr>
        <p:spPr>
          <a:xfrm>
            <a:off x="720000" y="619201"/>
            <a:ext cx="3095626" cy="1477328"/>
          </a:xfrm>
        </p:spPr>
        <p:txBody>
          <a:bodyPr>
            <a:normAutofit/>
          </a:bodyPr>
          <a:lstStyle/>
          <a:p>
            <a:r>
              <a:rPr lang="cs-CZ" dirty="0"/>
              <a:t>Infračervené záření</a:t>
            </a:r>
          </a:p>
        </p:txBody>
      </p:sp>
      <p:sp>
        <p:nvSpPr>
          <p:cNvPr id="3" name="Zástupný obsah 2">
            <a:extLst>
              <a:ext uri="{FF2B5EF4-FFF2-40B4-BE49-F238E27FC236}">
                <a16:creationId xmlns:a16="http://schemas.microsoft.com/office/drawing/2014/main" id="{E7BE63DE-A951-118E-AB24-7DE1E20447DE}"/>
              </a:ext>
            </a:extLst>
          </p:cNvPr>
          <p:cNvSpPr>
            <a:spLocks noGrp="1"/>
          </p:cNvSpPr>
          <p:nvPr>
            <p:ph idx="1"/>
          </p:nvPr>
        </p:nvSpPr>
        <p:spPr>
          <a:xfrm>
            <a:off x="3810001" y="621694"/>
            <a:ext cx="7638324" cy="1818293"/>
          </a:xfrm>
        </p:spPr>
        <p:txBody>
          <a:bodyPr vert="horz" lIns="0" tIns="0" rIns="0" bIns="0" rtlCol="0" anchor="t">
            <a:noAutofit/>
          </a:bodyPr>
          <a:lstStyle/>
          <a:p>
            <a:pPr>
              <a:lnSpc>
                <a:spcPct val="110000"/>
              </a:lnSpc>
            </a:pPr>
            <a:r>
              <a:rPr lang="cs-CZ" sz="1800" dirty="0">
                <a:solidFill>
                  <a:schemeClr val="tx2"/>
                </a:solidFill>
              </a:rPr>
              <a:t>Infračervené záření je často považováno za „tepelné záření“</a:t>
            </a:r>
            <a:endParaRPr lang="cs-CZ" sz="1800">
              <a:solidFill>
                <a:schemeClr val="tx2"/>
              </a:solidFill>
            </a:endParaRPr>
          </a:p>
          <a:p>
            <a:pPr>
              <a:lnSpc>
                <a:spcPct val="110000"/>
              </a:lnSpc>
            </a:pPr>
            <a:r>
              <a:rPr lang="cs-CZ" sz="1800" dirty="0">
                <a:solidFill>
                  <a:schemeClr val="tx2"/>
                </a:solidFill>
              </a:rPr>
              <a:t>IR záření zapříčiňuje pouze přibližně 50 % zahřívání zemského povrchu, zbytek je způsoben viditelným světlem</a:t>
            </a:r>
            <a:endParaRPr lang="cs-CZ" sz="1800">
              <a:solidFill>
                <a:schemeClr val="tx2"/>
              </a:solidFill>
            </a:endParaRPr>
          </a:p>
          <a:p>
            <a:pPr>
              <a:lnSpc>
                <a:spcPct val="110000"/>
              </a:lnSpc>
            </a:pPr>
            <a:r>
              <a:rPr lang="cs-CZ" sz="1800" dirty="0">
                <a:solidFill>
                  <a:schemeClr val="tx2"/>
                </a:solidFill>
              </a:rPr>
              <a:t>Používá se pro přenos informací na krátkou vzdálenost (mobilní telefony či dálkové ovladače). </a:t>
            </a:r>
            <a:endParaRPr lang="cs-CZ" sz="1800">
              <a:solidFill>
                <a:schemeClr val="tx2"/>
              </a:solidFill>
            </a:endParaRPr>
          </a:p>
          <a:p>
            <a:pPr>
              <a:lnSpc>
                <a:spcPct val="110000"/>
              </a:lnSpc>
            </a:pPr>
            <a:endParaRPr lang="cs-CZ" sz="1100" dirty="0">
              <a:solidFill>
                <a:schemeClr val="tx2"/>
              </a:solidFill>
            </a:endParaRPr>
          </a:p>
        </p:txBody>
      </p:sp>
      <p:sp useBgFill="1">
        <p:nvSpPr>
          <p:cNvPr id="16" name="Freeform: Shape 15">
            <a:extLst>
              <a:ext uri="{FF2B5EF4-FFF2-40B4-BE49-F238E27FC236}">
                <a16:creationId xmlns:a16="http://schemas.microsoft.com/office/drawing/2014/main" id="{F52CF3D0-6402-4818-A2DD-A17895A3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36838"/>
            <a:ext cx="12192000" cy="4221162"/>
          </a:xfrm>
          <a:custGeom>
            <a:avLst/>
            <a:gdLst>
              <a:gd name="connsiteX0" fmla="*/ 4128886 w 12192000"/>
              <a:gd name="connsiteY0" fmla="*/ 0 h 4430824"/>
              <a:gd name="connsiteX1" fmla="*/ 11509762 w 12192000"/>
              <a:gd name="connsiteY1" fmla="*/ 91920 h 4430824"/>
              <a:gd name="connsiteX2" fmla="*/ 11957889 w 12192000"/>
              <a:gd name="connsiteY2" fmla="*/ 97501 h 4430824"/>
              <a:gd name="connsiteX3" fmla="*/ 12192000 w 12192000"/>
              <a:gd name="connsiteY3" fmla="*/ 100417 h 4430824"/>
              <a:gd name="connsiteX4" fmla="*/ 12192000 w 12192000"/>
              <a:gd name="connsiteY4" fmla="*/ 4430824 h 4430824"/>
              <a:gd name="connsiteX5" fmla="*/ 14444 w 12192000"/>
              <a:gd name="connsiteY5" fmla="*/ 4430824 h 4430824"/>
              <a:gd name="connsiteX6" fmla="*/ 0 w 12192000"/>
              <a:gd name="connsiteY6" fmla="*/ 42862 h 4430824"/>
              <a:gd name="connsiteX7" fmla="*/ 147411 w 12192000"/>
              <a:gd name="connsiteY7" fmla="*/ 44699 h 4430824"/>
              <a:gd name="connsiteX8" fmla="*/ 1174227 w 12192000"/>
              <a:gd name="connsiteY8" fmla="*/ 57486 h 4430824"/>
              <a:gd name="connsiteX9" fmla="*/ 2017755 w 12192000"/>
              <a:gd name="connsiteY9" fmla="*/ 67992 h 4430824"/>
              <a:gd name="connsiteX10" fmla="*/ 4128886 w 12192000"/>
              <a:gd name="connsiteY10" fmla="*/ 0 h 44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430824">
                <a:moveTo>
                  <a:pt x="4128886" y="0"/>
                </a:moveTo>
                <a:cubicBezTo>
                  <a:pt x="4128886" y="0"/>
                  <a:pt x="4128886" y="0"/>
                  <a:pt x="11509762" y="91920"/>
                </a:cubicBezTo>
                <a:cubicBezTo>
                  <a:pt x="11615204" y="93233"/>
                  <a:pt x="11773367" y="95203"/>
                  <a:pt x="11957889" y="97501"/>
                </a:cubicBezTo>
                <a:lnTo>
                  <a:pt x="12192000" y="100417"/>
                </a:lnTo>
                <a:lnTo>
                  <a:pt x="12192000" y="4430824"/>
                </a:lnTo>
                <a:lnTo>
                  <a:pt x="14444" y="4430824"/>
                </a:lnTo>
                <a:lnTo>
                  <a:pt x="0" y="42862"/>
                </a:lnTo>
                <a:lnTo>
                  <a:pt x="147411" y="44699"/>
                </a:lnTo>
                <a:cubicBezTo>
                  <a:pt x="511924" y="49238"/>
                  <a:pt x="857902" y="53547"/>
                  <a:pt x="1174227" y="57486"/>
                </a:cubicBezTo>
                <a:cubicBezTo>
                  <a:pt x="1174227" y="57486"/>
                  <a:pt x="1174227" y="57486"/>
                  <a:pt x="2017755" y="67992"/>
                </a:cubicBezTo>
                <a:cubicBezTo>
                  <a:pt x="2017755" y="67992"/>
                  <a:pt x="2017755" y="67992"/>
                  <a:pt x="4128886"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rázek 6" descr="Obsah obrázku dálkový ovladač, Elektronické zařízení, ovládání, dálkové ovládání&#10;&#10;Popis se vygeneroval automaticky.">
            <a:extLst>
              <a:ext uri="{FF2B5EF4-FFF2-40B4-BE49-F238E27FC236}">
                <a16:creationId xmlns:a16="http://schemas.microsoft.com/office/drawing/2014/main" id="{3A97DE38-4943-256E-2B2D-80DD29CDD931}"/>
              </a:ext>
            </a:extLst>
          </p:cNvPr>
          <p:cNvPicPr>
            <a:picLocks noChangeAspect="1"/>
          </p:cNvPicPr>
          <p:nvPr/>
        </p:nvPicPr>
        <p:blipFill>
          <a:blip r:embed="rId2"/>
          <a:stretch>
            <a:fillRect/>
          </a:stretch>
        </p:blipFill>
        <p:spPr>
          <a:xfrm>
            <a:off x="720000" y="3572189"/>
            <a:ext cx="2412081" cy="2243236"/>
          </a:xfrm>
          <a:custGeom>
            <a:avLst/>
            <a:gdLst/>
            <a:ahLst/>
            <a:cxnLst/>
            <a:rect l="l" t="t" r="r" b="b"/>
            <a:pathLst>
              <a:path w="2412081" h="3501162">
                <a:moveTo>
                  <a:pt x="0" y="0"/>
                </a:moveTo>
                <a:lnTo>
                  <a:pt x="2412081" y="0"/>
                </a:lnTo>
                <a:lnTo>
                  <a:pt x="2412081" y="3501162"/>
                </a:lnTo>
                <a:lnTo>
                  <a:pt x="0" y="3501162"/>
                </a:lnTo>
                <a:close/>
              </a:path>
            </a:pathLst>
          </a:custGeom>
        </p:spPr>
      </p:pic>
      <p:pic>
        <p:nvPicPr>
          <p:cNvPr id="6" name="Obrázek 5" descr="Obsah obrázku Barevnost, snímek obrazovky, žlutá, umění&#10;&#10;Popis se vygeneroval automaticky.">
            <a:extLst>
              <a:ext uri="{FF2B5EF4-FFF2-40B4-BE49-F238E27FC236}">
                <a16:creationId xmlns:a16="http://schemas.microsoft.com/office/drawing/2014/main" id="{2EA933C5-C8E3-3533-615A-80C1EFDA0E65}"/>
              </a:ext>
            </a:extLst>
          </p:cNvPr>
          <p:cNvPicPr>
            <a:picLocks noChangeAspect="1"/>
          </p:cNvPicPr>
          <p:nvPr/>
        </p:nvPicPr>
        <p:blipFill>
          <a:blip r:embed="rId3"/>
          <a:stretch>
            <a:fillRect/>
          </a:stretch>
        </p:blipFill>
        <p:spPr>
          <a:xfrm>
            <a:off x="3492081" y="3855609"/>
            <a:ext cx="2412081" cy="1676396"/>
          </a:xfrm>
          <a:custGeom>
            <a:avLst/>
            <a:gdLst/>
            <a:ahLst/>
            <a:cxnLst/>
            <a:rect l="l" t="t" r="r" b="b"/>
            <a:pathLst>
              <a:path w="2412081" h="3501162">
                <a:moveTo>
                  <a:pt x="0" y="0"/>
                </a:moveTo>
                <a:lnTo>
                  <a:pt x="2412081" y="0"/>
                </a:lnTo>
                <a:lnTo>
                  <a:pt x="2412081" y="3501162"/>
                </a:lnTo>
                <a:lnTo>
                  <a:pt x="0" y="3501162"/>
                </a:lnTo>
                <a:close/>
              </a:path>
            </a:pathLst>
          </a:custGeom>
        </p:spPr>
      </p:pic>
      <p:pic>
        <p:nvPicPr>
          <p:cNvPr id="5" name="Obrázek 4" descr="Obsah obrázku budova, Barevnost, Výrazná modrá, dům&#10;&#10;Popis se vygeneroval automaticky.">
            <a:extLst>
              <a:ext uri="{FF2B5EF4-FFF2-40B4-BE49-F238E27FC236}">
                <a16:creationId xmlns:a16="http://schemas.microsoft.com/office/drawing/2014/main" id="{2ECBDB98-F607-E2C8-5A96-6849AA4B6DB6}"/>
              </a:ext>
            </a:extLst>
          </p:cNvPr>
          <p:cNvPicPr>
            <a:picLocks noChangeAspect="1"/>
          </p:cNvPicPr>
          <p:nvPr/>
        </p:nvPicPr>
        <p:blipFill>
          <a:blip r:embed="rId4"/>
          <a:stretch>
            <a:fillRect/>
          </a:stretch>
        </p:blipFill>
        <p:spPr>
          <a:xfrm>
            <a:off x="6264161" y="3988273"/>
            <a:ext cx="2412081" cy="1411067"/>
          </a:xfrm>
          <a:custGeom>
            <a:avLst/>
            <a:gdLst/>
            <a:ahLst/>
            <a:cxnLst/>
            <a:rect l="l" t="t" r="r" b="b"/>
            <a:pathLst>
              <a:path w="2412081" h="3501162">
                <a:moveTo>
                  <a:pt x="0" y="0"/>
                </a:moveTo>
                <a:lnTo>
                  <a:pt x="2412081" y="0"/>
                </a:lnTo>
                <a:lnTo>
                  <a:pt x="2412081" y="3501162"/>
                </a:lnTo>
                <a:lnTo>
                  <a:pt x="0" y="3501162"/>
                </a:lnTo>
                <a:close/>
              </a:path>
            </a:pathLst>
          </a:custGeom>
        </p:spPr>
      </p:pic>
      <p:pic>
        <p:nvPicPr>
          <p:cNvPr id="4" name="Obrázek 3" descr="Obsah obrázku text, snímek obrazovky, kreslené&#10;&#10;Popis se vygeneroval automaticky.">
            <a:extLst>
              <a:ext uri="{FF2B5EF4-FFF2-40B4-BE49-F238E27FC236}">
                <a16:creationId xmlns:a16="http://schemas.microsoft.com/office/drawing/2014/main" id="{722F754B-F305-7D18-62B7-C12824068ED0}"/>
              </a:ext>
            </a:extLst>
          </p:cNvPr>
          <p:cNvPicPr>
            <a:picLocks noChangeAspect="1"/>
          </p:cNvPicPr>
          <p:nvPr/>
        </p:nvPicPr>
        <p:blipFill>
          <a:blip r:embed="rId5"/>
          <a:stretch>
            <a:fillRect/>
          </a:stretch>
        </p:blipFill>
        <p:spPr>
          <a:xfrm>
            <a:off x="9036242" y="4081741"/>
            <a:ext cx="2412081" cy="1224131"/>
          </a:xfrm>
          <a:custGeom>
            <a:avLst/>
            <a:gdLst/>
            <a:ahLst/>
            <a:cxnLst/>
            <a:rect l="l" t="t" r="r" b="b"/>
            <a:pathLst>
              <a:path w="2412081" h="3501162">
                <a:moveTo>
                  <a:pt x="0" y="0"/>
                </a:moveTo>
                <a:lnTo>
                  <a:pt x="2412081" y="0"/>
                </a:lnTo>
                <a:lnTo>
                  <a:pt x="2412081" y="3501162"/>
                </a:lnTo>
                <a:lnTo>
                  <a:pt x="0" y="3501162"/>
                </a:lnTo>
                <a:close/>
              </a:path>
            </a:pathLst>
          </a:custGeom>
        </p:spPr>
      </p:pic>
    </p:spTree>
    <p:extLst>
      <p:ext uri="{BB962C8B-B14F-4D97-AF65-F5344CB8AC3E}">
        <p14:creationId xmlns:p14="http://schemas.microsoft.com/office/powerpoint/2010/main" val="19855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Obrázek 6" descr="Čím nahradit žárovky? | Chatař Chalupář">
            <a:extLst>
              <a:ext uri="{FF2B5EF4-FFF2-40B4-BE49-F238E27FC236}">
                <a16:creationId xmlns:a16="http://schemas.microsoft.com/office/drawing/2014/main" id="{3D8A6D70-AB7F-8575-4A0E-67ADFCE77AD4}"/>
              </a:ext>
            </a:extLst>
          </p:cNvPr>
          <p:cNvPicPr>
            <a:picLocks noChangeAspect="1"/>
          </p:cNvPicPr>
          <p:nvPr/>
        </p:nvPicPr>
        <p:blipFill rotWithShape="1">
          <a:blip r:embed="rId2"/>
          <a:srcRect t="5892" r="-2" b="-2"/>
          <a:stretch/>
        </p:blipFill>
        <p:spPr>
          <a:xfrm>
            <a:off x="321730" y="321732"/>
            <a:ext cx="5674897" cy="3017405"/>
          </a:xfrm>
          <a:prstGeom prst="rect">
            <a:avLst/>
          </a:prstGeom>
        </p:spPr>
      </p:pic>
      <p:pic>
        <p:nvPicPr>
          <p:cNvPr id="5" name="Obrázek 4" descr="Víte, že Slunce ve skutečnosti nemá žlutou barvu? Možná budete překvapeni">
            <a:extLst>
              <a:ext uri="{FF2B5EF4-FFF2-40B4-BE49-F238E27FC236}">
                <a16:creationId xmlns:a16="http://schemas.microsoft.com/office/drawing/2014/main" id="{7DF13414-3989-BC8E-6E53-A7E2BAE53056}"/>
              </a:ext>
            </a:extLst>
          </p:cNvPr>
          <p:cNvPicPr>
            <a:picLocks noChangeAspect="1"/>
          </p:cNvPicPr>
          <p:nvPr/>
        </p:nvPicPr>
        <p:blipFill rotWithShape="1">
          <a:blip r:embed="rId3"/>
          <a:srcRect t="4591" r="-2" b="8007"/>
          <a:stretch/>
        </p:blipFill>
        <p:spPr>
          <a:xfrm>
            <a:off x="321730" y="3510853"/>
            <a:ext cx="5674897" cy="2789954"/>
          </a:xfrm>
          <a:prstGeom prst="rect">
            <a:avLst/>
          </a:prstGeom>
        </p:spPr>
      </p:pic>
      <p:pic>
        <p:nvPicPr>
          <p:cNvPr id="6" name="Obrázek 5" descr="Oheň jako rituální prostředek | Jóga dnes">
            <a:extLst>
              <a:ext uri="{FF2B5EF4-FFF2-40B4-BE49-F238E27FC236}">
                <a16:creationId xmlns:a16="http://schemas.microsoft.com/office/drawing/2014/main" id="{F7143DF8-23A9-8B52-6CE1-08E333F443CF}"/>
              </a:ext>
            </a:extLst>
          </p:cNvPr>
          <p:cNvPicPr>
            <a:picLocks noChangeAspect="1"/>
          </p:cNvPicPr>
          <p:nvPr/>
        </p:nvPicPr>
        <p:blipFill rotWithShape="1">
          <a:blip r:embed="rId4"/>
          <a:srcRect l="17084" r="19800" b="1"/>
          <a:stretch/>
        </p:blipFill>
        <p:spPr>
          <a:xfrm>
            <a:off x="6195373" y="321733"/>
            <a:ext cx="5674897" cy="5979074"/>
          </a:xfrm>
          <a:prstGeom prst="rect">
            <a:avLst/>
          </a:prstGeom>
        </p:spPr>
      </p:pic>
    </p:spTree>
    <p:extLst>
      <p:ext uri="{BB962C8B-B14F-4D97-AF65-F5344CB8AC3E}">
        <p14:creationId xmlns:p14="http://schemas.microsoft.com/office/powerpoint/2010/main" val="420489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0763A-CBF4-46C7-9DAC-5AB06D130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20EF16-AEC6-42D3-928D-0F5ACEC91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9640685-8695-75D3-B4EB-D74D76C937FD}"/>
              </a:ext>
            </a:extLst>
          </p:cNvPr>
          <p:cNvSpPr>
            <a:spLocks noGrp="1"/>
          </p:cNvSpPr>
          <p:nvPr>
            <p:ph type="title"/>
          </p:nvPr>
        </p:nvSpPr>
        <p:spPr>
          <a:xfrm>
            <a:off x="720000" y="619201"/>
            <a:ext cx="3095626" cy="1477328"/>
          </a:xfrm>
        </p:spPr>
        <p:txBody>
          <a:bodyPr>
            <a:normAutofit/>
          </a:bodyPr>
          <a:lstStyle/>
          <a:p>
            <a:r>
              <a:rPr lang="cs-CZ" dirty="0"/>
              <a:t>Ultrafialové záření</a:t>
            </a:r>
          </a:p>
        </p:txBody>
      </p:sp>
      <p:sp>
        <p:nvSpPr>
          <p:cNvPr id="3" name="Zástupný obsah 2">
            <a:extLst>
              <a:ext uri="{FF2B5EF4-FFF2-40B4-BE49-F238E27FC236}">
                <a16:creationId xmlns:a16="http://schemas.microsoft.com/office/drawing/2014/main" id="{2967DB07-15D5-AC56-DB9F-2D4D98999344}"/>
              </a:ext>
            </a:extLst>
          </p:cNvPr>
          <p:cNvSpPr>
            <a:spLocks noGrp="1"/>
          </p:cNvSpPr>
          <p:nvPr>
            <p:ph idx="1"/>
          </p:nvPr>
        </p:nvSpPr>
        <p:spPr>
          <a:xfrm>
            <a:off x="3048002" y="621694"/>
            <a:ext cx="8400323" cy="1294419"/>
          </a:xfrm>
        </p:spPr>
        <p:txBody>
          <a:bodyPr vert="horz" lIns="0" tIns="0" rIns="0" bIns="0" rtlCol="0" anchor="t">
            <a:noAutofit/>
          </a:bodyPr>
          <a:lstStyle/>
          <a:p>
            <a:pPr>
              <a:lnSpc>
                <a:spcPct val="110000"/>
              </a:lnSpc>
            </a:pPr>
            <a:r>
              <a:rPr lang="cs-CZ" sz="1800" dirty="0">
                <a:solidFill>
                  <a:schemeClr val="tx2"/>
                </a:solidFill>
                <a:latin typeface="Avenir Next LT Pro"/>
                <a:cs typeface="Arial"/>
              </a:rPr>
              <a:t>Fotony tohoto záření mají vysokou energii a mohou proto štěpit chemické vazby. </a:t>
            </a:r>
            <a:endParaRPr lang="cs-CZ" sz="1800">
              <a:solidFill>
                <a:schemeClr val="tx2"/>
              </a:solidFill>
              <a:latin typeface="Avenir Next LT Pro"/>
            </a:endParaRPr>
          </a:p>
          <a:p>
            <a:pPr>
              <a:lnSpc>
                <a:spcPct val="110000"/>
              </a:lnSpc>
            </a:pPr>
            <a:r>
              <a:rPr lang="cs-CZ" sz="1800" dirty="0">
                <a:solidFill>
                  <a:schemeClr val="tx2"/>
                </a:solidFill>
                <a:latin typeface="Avenir Next LT Pro"/>
                <a:cs typeface="Arial"/>
              </a:rPr>
              <a:t>Fotony UV záření mohou také poškodit zejména DNA, což může způsobit nekontrolované množení poškozené buňky, tedy nádorové bujení. UV záření však může vyvolat zánět kůže nebo radiodermatitidu (tzv. </a:t>
            </a:r>
            <a:r>
              <a:rPr lang="cs-CZ" sz="1800" i="1" dirty="0">
                <a:solidFill>
                  <a:schemeClr val="tx2"/>
                </a:solidFill>
                <a:latin typeface="Avenir Next LT Pro"/>
                <a:cs typeface="Arial"/>
              </a:rPr>
              <a:t>"spálená kůže"</a:t>
            </a:r>
            <a:r>
              <a:rPr lang="cs-CZ" sz="1800" dirty="0">
                <a:solidFill>
                  <a:schemeClr val="tx2"/>
                </a:solidFill>
                <a:latin typeface="Avenir Next LT Pro"/>
                <a:cs typeface="Arial"/>
              </a:rPr>
              <a:t>).</a:t>
            </a:r>
            <a:endParaRPr lang="cs-CZ" sz="1800">
              <a:solidFill>
                <a:schemeClr val="tx2"/>
              </a:solidFill>
              <a:latin typeface="Avenir Next LT Pro"/>
            </a:endParaRPr>
          </a:p>
          <a:p>
            <a:pPr>
              <a:lnSpc>
                <a:spcPct val="110000"/>
              </a:lnSpc>
            </a:pPr>
            <a:endParaRPr lang="cs-CZ" sz="1800" dirty="0">
              <a:solidFill>
                <a:schemeClr val="tx2"/>
              </a:solidFill>
              <a:latin typeface="Avenir Next LT Pro"/>
              <a:cs typeface="Arial"/>
            </a:endParaRPr>
          </a:p>
        </p:txBody>
      </p:sp>
      <p:sp useBgFill="1">
        <p:nvSpPr>
          <p:cNvPr id="15" name="Freeform: Shape 14">
            <a:extLst>
              <a:ext uri="{FF2B5EF4-FFF2-40B4-BE49-F238E27FC236}">
                <a16:creationId xmlns:a16="http://schemas.microsoft.com/office/drawing/2014/main" id="{C27C1BEB-0B53-40C1-BFC6-73739970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4524373" y="-809624"/>
            <a:ext cx="3143251" cy="12192000"/>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pic>
        <p:nvPicPr>
          <p:cNvPr id="6" name="Obrázek 5" descr="Obsah obrázku detail&#10;&#10;Popis se vygeneroval automaticky.">
            <a:extLst>
              <a:ext uri="{FF2B5EF4-FFF2-40B4-BE49-F238E27FC236}">
                <a16:creationId xmlns:a16="http://schemas.microsoft.com/office/drawing/2014/main" id="{3213769D-4D43-B946-7CA5-09AE722B2ACD}"/>
              </a:ext>
            </a:extLst>
          </p:cNvPr>
          <p:cNvPicPr>
            <a:picLocks noChangeAspect="1"/>
          </p:cNvPicPr>
          <p:nvPr/>
        </p:nvPicPr>
        <p:blipFill rotWithShape="1">
          <a:blip r:embed="rId2"/>
          <a:srcRect l="24795" r="19275" b="-2"/>
          <a:stretch/>
        </p:blipFill>
        <p:spPr>
          <a:xfrm>
            <a:off x="518111" y="2634817"/>
            <a:ext cx="3484645" cy="3504675"/>
          </a:xfrm>
          <a:custGeom>
            <a:avLst/>
            <a:gdLst/>
            <a:ahLst/>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pic>
      <p:pic>
        <p:nvPicPr>
          <p:cNvPr id="4" name="Obrázek 3" descr="Obsah obrázku Maso, tetování, inkoust&#10;&#10;Popis se vygeneroval automaticky.">
            <a:extLst>
              <a:ext uri="{FF2B5EF4-FFF2-40B4-BE49-F238E27FC236}">
                <a16:creationId xmlns:a16="http://schemas.microsoft.com/office/drawing/2014/main" id="{F3E12402-89D6-3B46-C059-E8CB7B759E53}"/>
              </a:ext>
            </a:extLst>
          </p:cNvPr>
          <p:cNvPicPr>
            <a:picLocks noChangeAspect="1"/>
          </p:cNvPicPr>
          <p:nvPr/>
        </p:nvPicPr>
        <p:blipFill rotWithShape="1">
          <a:blip r:embed="rId3"/>
          <a:srcRect l="12474" r="16422" b="1"/>
          <a:stretch/>
        </p:blipFill>
        <p:spPr>
          <a:xfrm>
            <a:off x="4383257" y="2634817"/>
            <a:ext cx="3534716" cy="3504675"/>
          </a:xfrm>
          <a:custGeom>
            <a:avLst/>
            <a:gdLst/>
            <a:ahLst/>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pic>
      <p:pic>
        <p:nvPicPr>
          <p:cNvPr id="5" name="Obrázek 4" descr="Obsah obrázku osoba, záda, venku, Hruď&#10;&#10;Popis se vygeneroval automaticky.">
            <a:extLst>
              <a:ext uri="{FF2B5EF4-FFF2-40B4-BE49-F238E27FC236}">
                <a16:creationId xmlns:a16="http://schemas.microsoft.com/office/drawing/2014/main" id="{9913AAC8-CC15-760E-C026-BAF522F3B15B}"/>
              </a:ext>
            </a:extLst>
          </p:cNvPr>
          <p:cNvPicPr>
            <a:picLocks noChangeAspect="1"/>
          </p:cNvPicPr>
          <p:nvPr/>
        </p:nvPicPr>
        <p:blipFill rotWithShape="1">
          <a:blip r:embed="rId4"/>
          <a:srcRect l="5775" r="45718"/>
          <a:stretch/>
        </p:blipFill>
        <p:spPr>
          <a:xfrm>
            <a:off x="8298476" y="2680058"/>
            <a:ext cx="3485697" cy="3449280"/>
          </a:xfrm>
          <a:custGeom>
            <a:avLst/>
            <a:gdLst/>
            <a:ahLst/>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pic>
    </p:spTree>
    <p:extLst>
      <p:ext uri="{BB962C8B-B14F-4D97-AF65-F5344CB8AC3E}">
        <p14:creationId xmlns:p14="http://schemas.microsoft.com/office/powerpoint/2010/main" val="401505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FBBE56-4419-4805-A9D4-EFA692649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2164FD-D234-4A33-877C-4F00AA935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98AAD0-CEE0-B85B-64FE-EE166328B964}"/>
              </a:ext>
            </a:extLst>
          </p:cNvPr>
          <p:cNvSpPr>
            <a:spLocks noGrp="1"/>
          </p:cNvSpPr>
          <p:nvPr>
            <p:ph type="title"/>
          </p:nvPr>
        </p:nvSpPr>
        <p:spPr>
          <a:xfrm>
            <a:off x="720000" y="619201"/>
            <a:ext cx="3095626" cy="1477328"/>
          </a:xfrm>
        </p:spPr>
        <p:txBody>
          <a:bodyPr>
            <a:normAutofit/>
          </a:bodyPr>
          <a:lstStyle/>
          <a:p>
            <a:r>
              <a:rPr lang="cs-CZ" dirty="0"/>
              <a:t>Rentgenové záření</a:t>
            </a:r>
          </a:p>
        </p:txBody>
      </p:sp>
      <p:sp>
        <p:nvSpPr>
          <p:cNvPr id="3" name="Zástupný obsah 2">
            <a:extLst>
              <a:ext uri="{FF2B5EF4-FFF2-40B4-BE49-F238E27FC236}">
                <a16:creationId xmlns:a16="http://schemas.microsoft.com/office/drawing/2014/main" id="{9F5E735D-884C-CD3F-AD98-D64545426FA2}"/>
              </a:ext>
            </a:extLst>
          </p:cNvPr>
          <p:cNvSpPr>
            <a:spLocks noGrp="1"/>
          </p:cNvSpPr>
          <p:nvPr>
            <p:ph idx="1"/>
          </p:nvPr>
        </p:nvSpPr>
        <p:spPr>
          <a:xfrm>
            <a:off x="3643314" y="621694"/>
            <a:ext cx="7995510" cy="1723043"/>
          </a:xfrm>
        </p:spPr>
        <p:txBody>
          <a:bodyPr vert="horz" lIns="0" tIns="0" rIns="0" bIns="0" rtlCol="0" anchor="t">
            <a:noAutofit/>
          </a:bodyPr>
          <a:lstStyle/>
          <a:p>
            <a:pPr>
              <a:lnSpc>
                <a:spcPct val="110000"/>
              </a:lnSpc>
            </a:pPr>
            <a:r>
              <a:rPr lang="cs-CZ" dirty="0">
                <a:solidFill>
                  <a:schemeClr val="tx2"/>
                </a:solidFill>
                <a:latin typeface="Avenir Next LT Pro"/>
                <a:ea typeface="Calibri"/>
                <a:cs typeface="Calibri"/>
              </a:rPr>
              <a:t>V praxi se využívá především schopnost pronikat celou řadou materiálů a jen slabě se v nich absorbovat. </a:t>
            </a:r>
            <a:endParaRPr lang="cs-CZ">
              <a:solidFill>
                <a:schemeClr val="tx2"/>
              </a:solidFill>
              <a:latin typeface="Avenir Next LT Pro"/>
            </a:endParaRPr>
          </a:p>
          <a:p>
            <a:pPr>
              <a:lnSpc>
                <a:spcPct val="110000"/>
              </a:lnSpc>
            </a:pPr>
            <a:r>
              <a:rPr lang="cs-CZ" dirty="0">
                <a:solidFill>
                  <a:schemeClr val="tx2"/>
                </a:solidFill>
                <a:latin typeface="Avenir Next LT Pro"/>
                <a:ea typeface="Calibri"/>
                <a:cs typeface="Calibri"/>
              </a:rPr>
              <a:t>V lékařství se využívá především v diagnostice, v průmyslu pak v defektoskopii. </a:t>
            </a:r>
            <a:endParaRPr lang="cs-CZ" sz="1800">
              <a:solidFill>
                <a:schemeClr val="tx2"/>
              </a:solidFill>
              <a:latin typeface="Avenir Next LT Pro"/>
            </a:endParaRPr>
          </a:p>
          <a:p>
            <a:pPr marL="0" indent="0">
              <a:lnSpc>
                <a:spcPct val="110000"/>
              </a:lnSpc>
              <a:buNone/>
            </a:pPr>
            <a:endParaRPr lang="cs-CZ" sz="1700" dirty="0">
              <a:solidFill>
                <a:schemeClr val="tx2"/>
              </a:solidFill>
              <a:latin typeface="Avenir Next LT Pro"/>
              <a:cs typeface="Arial"/>
            </a:endParaRPr>
          </a:p>
          <a:p>
            <a:pPr>
              <a:lnSpc>
                <a:spcPct val="110000"/>
              </a:lnSpc>
            </a:pPr>
            <a:endParaRPr lang="cs-CZ" sz="1700" dirty="0">
              <a:solidFill>
                <a:schemeClr val="tx2"/>
              </a:solidFill>
            </a:endParaRPr>
          </a:p>
        </p:txBody>
      </p:sp>
      <p:sp useBgFill="1">
        <p:nvSpPr>
          <p:cNvPr id="16" name="Freeform: Shape 15">
            <a:extLst>
              <a:ext uri="{FF2B5EF4-FFF2-40B4-BE49-F238E27FC236}">
                <a16:creationId xmlns:a16="http://schemas.microsoft.com/office/drawing/2014/main" id="{F52CF3D0-6402-4818-A2DD-A17895A3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36838"/>
            <a:ext cx="12192000" cy="4221162"/>
          </a:xfrm>
          <a:custGeom>
            <a:avLst/>
            <a:gdLst>
              <a:gd name="connsiteX0" fmla="*/ 4128886 w 12192000"/>
              <a:gd name="connsiteY0" fmla="*/ 0 h 4430824"/>
              <a:gd name="connsiteX1" fmla="*/ 11509762 w 12192000"/>
              <a:gd name="connsiteY1" fmla="*/ 91920 h 4430824"/>
              <a:gd name="connsiteX2" fmla="*/ 11957889 w 12192000"/>
              <a:gd name="connsiteY2" fmla="*/ 97501 h 4430824"/>
              <a:gd name="connsiteX3" fmla="*/ 12192000 w 12192000"/>
              <a:gd name="connsiteY3" fmla="*/ 100417 h 4430824"/>
              <a:gd name="connsiteX4" fmla="*/ 12192000 w 12192000"/>
              <a:gd name="connsiteY4" fmla="*/ 4430824 h 4430824"/>
              <a:gd name="connsiteX5" fmla="*/ 14444 w 12192000"/>
              <a:gd name="connsiteY5" fmla="*/ 4430824 h 4430824"/>
              <a:gd name="connsiteX6" fmla="*/ 0 w 12192000"/>
              <a:gd name="connsiteY6" fmla="*/ 42862 h 4430824"/>
              <a:gd name="connsiteX7" fmla="*/ 147411 w 12192000"/>
              <a:gd name="connsiteY7" fmla="*/ 44699 h 4430824"/>
              <a:gd name="connsiteX8" fmla="*/ 1174227 w 12192000"/>
              <a:gd name="connsiteY8" fmla="*/ 57486 h 4430824"/>
              <a:gd name="connsiteX9" fmla="*/ 2017755 w 12192000"/>
              <a:gd name="connsiteY9" fmla="*/ 67992 h 4430824"/>
              <a:gd name="connsiteX10" fmla="*/ 4128886 w 12192000"/>
              <a:gd name="connsiteY10" fmla="*/ 0 h 44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430824">
                <a:moveTo>
                  <a:pt x="4128886" y="0"/>
                </a:moveTo>
                <a:cubicBezTo>
                  <a:pt x="4128886" y="0"/>
                  <a:pt x="4128886" y="0"/>
                  <a:pt x="11509762" y="91920"/>
                </a:cubicBezTo>
                <a:cubicBezTo>
                  <a:pt x="11615204" y="93233"/>
                  <a:pt x="11773367" y="95203"/>
                  <a:pt x="11957889" y="97501"/>
                </a:cubicBezTo>
                <a:lnTo>
                  <a:pt x="12192000" y="100417"/>
                </a:lnTo>
                <a:lnTo>
                  <a:pt x="12192000" y="4430824"/>
                </a:lnTo>
                <a:lnTo>
                  <a:pt x="14444" y="4430824"/>
                </a:lnTo>
                <a:lnTo>
                  <a:pt x="0" y="42862"/>
                </a:lnTo>
                <a:lnTo>
                  <a:pt x="147411" y="44699"/>
                </a:lnTo>
                <a:cubicBezTo>
                  <a:pt x="511924" y="49238"/>
                  <a:pt x="857902" y="53547"/>
                  <a:pt x="1174227" y="57486"/>
                </a:cubicBezTo>
                <a:cubicBezTo>
                  <a:pt x="1174227" y="57486"/>
                  <a:pt x="1174227" y="57486"/>
                  <a:pt x="2017755" y="67992"/>
                </a:cubicBezTo>
                <a:cubicBezTo>
                  <a:pt x="2017755" y="67992"/>
                  <a:pt x="2017755" y="67992"/>
                  <a:pt x="4128886"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Obrázek 5" descr="Obsah obrázku rentgenový snímek, Zobrazovací metoda v lékařství, radiografie, Rentgen&#10;&#10;Popis se vygeneroval automaticky.">
            <a:extLst>
              <a:ext uri="{FF2B5EF4-FFF2-40B4-BE49-F238E27FC236}">
                <a16:creationId xmlns:a16="http://schemas.microsoft.com/office/drawing/2014/main" id="{E1C12A80-50EF-65A4-A2CD-BDDADF172223}"/>
              </a:ext>
            </a:extLst>
          </p:cNvPr>
          <p:cNvPicPr>
            <a:picLocks noChangeAspect="1"/>
          </p:cNvPicPr>
          <p:nvPr/>
        </p:nvPicPr>
        <p:blipFill>
          <a:blip r:embed="rId2"/>
          <a:stretch>
            <a:fillRect/>
          </a:stretch>
        </p:blipFill>
        <p:spPr>
          <a:xfrm>
            <a:off x="817524" y="3249613"/>
            <a:ext cx="2217032" cy="2888388"/>
          </a:xfrm>
          <a:custGeom>
            <a:avLst/>
            <a:gdLst/>
            <a:ahLst/>
            <a:cxnLst/>
            <a:rect l="l" t="t" r="r" b="b"/>
            <a:pathLst>
              <a:path w="2412081" h="3501162">
                <a:moveTo>
                  <a:pt x="0" y="0"/>
                </a:moveTo>
                <a:lnTo>
                  <a:pt x="2412081" y="0"/>
                </a:lnTo>
                <a:lnTo>
                  <a:pt x="2412081" y="3501162"/>
                </a:lnTo>
                <a:lnTo>
                  <a:pt x="0" y="3501162"/>
                </a:lnTo>
                <a:close/>
              </a:path>
            </a:pathLst>
          </a:custGeom>
        </p:spPr>
      </p:pic>
      <p:pic>
        <p:nvPicPr>
          <p:cNvPr id="4" name="Obrázek 3" descr="Obsah obrázku Lékařské vybavení, lineární urychlovač, lékařský, zdravotní péče&#10;&#10;Popis se vygeneroval automaticky.">
            <a:extLst>
              <a:ext uri="{FF2B5EF4-FFF2-40B4-BE49-F238E27FC236}">
                <a16:creationId xmlns:a16="http://schemas.microsoft.com/office/drawing/2014/main" id="{E4390070-5C09-EB25-64B7-2DD6408058B1}"/>
              </a:ext>
            </a:extLst>
          </p:cNvPr>
          <p:cNvPicPr>
            <a:picLocks noChangeAspect="1"/>
          </p:cNvPicPr>
          <p:nvPr/>
        </p:nvPicPr>
        <p:blipFill>
          <a:blip r:embed="rId3"/>
          <a:stretch>
            <a:fillRect/>
          </a:stretch>
        </p:blipFill>
        <p:spPr>
          <a:xfrm>
            <a:off x="3492081" y="3455498"/>
            <a:ext cx="2412081" cy="2476617"/>
          </a:xfrm>
          <a:custGeom>
            <a:avLst/>
            <a:gdLst/>
            <a:ahLst/>
            <a:cxnLst/>
            <a:rect l="l" t="t" r="r" b="b"/>
            <a:pathLst>
              <a:path w="2412081" h="3501162">
                <a:moveTo>
                  <a:pt x="0" y="0"/>
                </a:moveTo>
                <a:lnTo>
                  <a:pt x="2412081" y="0"/>
                </a:lnTo>
                <a:lnTo>
                  <a:pt x="2412081" y="3501162"/>
                </a:lnTo>
                <a:lnTo>
                  <a:pt x="0" y="3501162"/>
                </a:lnTo>
                <a:close/>
              </a:path>
            </a:pathLst>
          </a:custGeom>
        </p:spPr>
      </p:pic>
      <p:pic>
        <p:nvPicPr>
          <p:cNvPr id="7" name="Obrázek 6" descr="Obsah obrázku lineární urychlovač, Lékařské vybavení, lékařský, zdravotní péče&#10;&#10;Popis se vygeneroval automaticky.">
            <a:extLst>
              <a:ext uri="{FF2B5EF4-FFF2-40B4-BE49-F238E27FC236}">
                <a16:creationId xmlns:a16="http://schemas.microsoft.com/office/drawing/2014/main" id="{1DA23E55-B649-272F-1484-2A99393D2A4C}"/>
              </a:ext>
            </a:extLst>
          </p:cNvPr>
          <p:cNvPicPr>
            <a:picLocks noChangeAspect="1"/>
          </p:cNvPicPr>
          <p:nvPr/>
        </p:nvPicPr>
        <p:blipFill>
          <a:blip r:embed="rId4"/>
          <a:stretch>
            <a:fillRect/>
          </a:stretch>
        </p:blipFill>
        <p:spPr>
          <a:xfrm>
            <a:off x="6264161" y="3762141"/>
            <a:ext cx="2412081" cy="1863332"/>
          </a:xfrm>
          <a:custGeom>
            <a:avLst/>
            <a:gdLst/>
            <a:ahLst/>
            <a:cxnLst/>
            <a:rect l="l" t="t" r="r" b="b"/>
            <a:pathLst>
              <a:path w="2412081" h="3501162">
                <a:moveTo>
                  <a:pt x="0" y="0"/>
                </a:moveTo>
                <a:lnTo>
                  <a:pt x="2412081" y="0"/>
                </a:lnTo>
                <a:lnTo>
                  <a:pt x="2412081" y="3501162"/>
                </a:lnTo>
                <a:lnTo>
                  <a:pt x="0" y="3501162"/>
                </a:lnTo>
                <a:close/>
              </a:path>
            </a:pathLst>
          </a:custGeom>
        </p:spPr>
      </p:pic>
      <p:pic>
        <p:nvPicPr>
          <p:cNvPr id="5" name="Obrázek 4" descr="Obsah obrázku rentgenový snímek, Zobrazovací metoda v lékařství, radiologie, radiografie&#10;&#10;Popis se vygeneroval automaticky.">
            <a:extLst>
              <a:ext uri="{FF2B5EF4-FFF2-40B4-BE49-F238E27FC236}">
                <a16:creationId xmlns:a16="http://schemas.microsoft.com/office/drawing/2014/main" id="{1AFB3815-2EAF-2657-B527-19DD7E8170E8}"/>
              </a:ext>
            </a:extLst>
          </p:cNvPr>
          <p:cNvPicPr>
            <a:picLocks noChangeAspect="1"/>
          </p:cNvPicPr>
          <p:nvPr/>
        </p:nvPicPr>
        <p:blipFill>
          <a:blip r:embed="rId5"/>
          <a:stretch>
            <a:fillRect/>
          </a:stretch>
        </p:blipFill>
        <p:spPr>
          <a:xfrm>
            <a:off x="9036242" y="4265663"/>
            <a:ext cx="2412081" cy="856288"/>
          </a:xfrm>
          <a:custGeom>
            <a:avLst/>
            <a:gdLst/>
            <a:ahLst/>
            <a:cxnLst/>
            <a:rect l="l" t="t" r="r" b="b"/>
            <a:pathLst>
              <a:path w="2412081" h="3501162">
                <a:moveTo>
                  <a:pt x="0" y="0"/>
                </a:moveTo>
                <a:lnTo>
                  <a:pt x="2412081" y="0"/>
                </a:lnTo>
                <a:lnTo>
                  <a:pt x="2412081" y="3501162"/>
                </a:lnTo>
                <a:lnTo>
                  <a:pt x="0" y="3501162"/>
                </a:lnTo>
                <a:close/>
              </a:path>
            </a:pathLst>
          </a:custGeom>
        </p:spPr>
      </p:pic>
    </p:spTree>
    <p:extLst>
      <p:ext uri="{BB962C8B-B14F-4D97-AF65-F5344CB8AC3E}">
        <p14:creationId xmlns:p14="http://schemas.microsoft.com/office/powerpoint/2010/main" val="922275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Obrázek 5" descr="Obsah obrázku dveře, budova, interiér, výtah&#10;&#10;Popis se vygeneroval automaticky.">
            <a:extLst>
              <a:ext uri="{FF2B5EF4-FFF2-40B4-BE49-F238E27FC236}">
                <a16:creationId xmlns:a16="http://schemas.microsoft.com/office/drawing/2014/main" id="{71468DCE-7064-5E76-9686-8A921EEBF537}"/>
              </a:ext>
            </a:extLst>
          </p:cNvPr>
          <p:cNvPicPr>
            <a:picLocks noChangeAspect="1"/>
          </p:cNvPicPr>
          <p:nvPr/>
        </p:nvPicPr>
        <p:blipFill>
          <a:blip r:embed="rId2"/>
          <a:stretch>
            <a:fillRect/>
          </a:stretch>
        </p:blipFill>
        <p:spPr>
          <a:xfrm>
            <a:off x="1132713" y="643467"/>
            <a:ext cx="1948580" cy="2435726"/>
          </a:xfrm>
          <a:prstGeom prst="rect">
            <a:avLst/>
          </a:prstGeom>
        </p:spPr>
      </p:pic>
      <p:sp>
        <p:nvSpPr>
          <p:cNvPr id="16" name="Freeform: Shape 15">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rázek 6" descr="Obsah obrázku počítač, stroj/přístroj, počítačový monitor, stůl&#10;&#10;Popis se vygeneroval automaticky.">
            <a:extLst>
              <a:ext uri="{FF2B5EF4-FFF2-40B4-BE49-F238E27FC236}">
                <a16:creationId xmlns:a16="http://schemas.microsoft.com/office/drawing/2014/main" id="{1B5A7186-4DD5-BF4D-C095-99E64B6E7B1A}"/>
              </a:ext>
            </a:extLst>
          </p:cNvPr>
          <p:cNvPicPr>
            <a:picLocks noChangeAspect="1"/>
          </p:cNvPicPr>
          <p:nvPr/>
        </p:nvPicPr>
        <p:blipFill>
          <a:blip r:embed="rId3"/>
          <a:stretch>
            <a:fillRect/>
          </a:stretch>
        </p:blipFill>
        <p:spPr>
          <a:xfrm>
            <a:off x="643467" y="4086189"/>
            <a:ext cx="2927072" cy="1880644"/>
          </a:xfrm>
          <a:prstGeom prst="rect">
            <a:avLst/>
          </a:prstGeom>
        </p:spPr>
      </p:pic>
      <p:sp>
        <p:nvSpPr>
          <p:cNvPr id="20" name="Freeform: Shape 19">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ázek 4" descr="Obsah obrázku text, snímek obrazovky, řada/pruh, Vykreslený graf&#10;&#10;Popis se vygeneroval automaticky.">
            <a:extLst>
              <a:ext uri="{FF2B5EF4-FFF2-40B4-BE49-F238E27FC236}">
                <a16:creationId xmlns:a16="http://schemas.microsoft.com/office/drawing/2014/main" id="{1F0AC864-E106-D8DE-7BE1-5BB83E63E4B2}"/>
              </a:ext>
            </a:extLst>
          </p:cNvPr>
          <p:cNvPicPr>
            <a:picLocks noChangeAspect="1"/>
          </p:cNvPicPr>
          <p:nvPr/>
        </p:nvPicPr>
        <p:blipFill>
          <a:blip r:embed="rId4"/>
          <a:stretch>
            <a:fillRect/>
          </a:stretch>
        </p:blipFill>
        <p:spPr>
          <a:xfrm>
            <a:off x="4305469" y="2444209"/>
            <a:ext cx="3581061" cy="1969583"/>
          </a:xfrm>
          <a:prstGeom prst="rect">
            <a:avLst/>
          </a:prstGeom>
        </p:spPr>
      </p:pic>
      <p:pic>
        <p:nvPicPr>
          <p:cNvPr id="9" name="Obrázek 8" descr="Obsah obrázku kabelka, černobílá, doplňky, Zavazadla a tašky&#10;&#10;Popis se vygeneroval automaticky.">
            <a:extLst>
              <a:ext uri="{FF2B5EF4-FFF2-40B4-BE49-F238E27FC236}">
                <a16:creationId xmlns:a16="http://schemas.microsoft.com/office/drawing/2014/main" id="{A0846752-B0AB-D8E7-8769-7E8ECD77DB37}"/>
              </a:ext>
            </a:extLst>
          </p:cNvPr>
          <p:cNvPicPr>
            <a:picLocks noChangeAspect="1"/>
          </p:cNvPicPr>
          <p:nvPr/>
        </p:nvPicPr>
        <p:blipFill>
          <a:blip r:embed="rId5"/>
          <a:stretch>
            <a:fillRect/>
          </a:stretch>
        </p:blipFill>
        <p:spPr>
          <a:xfrm>
            <a:off x="8850568" y="631704"/>
            <a:ext cx="2468855" cy="2420851"/>
          </a:xfrm>
          <a:prstGeom prst="rect">
            <a:avLst/>
          </a:prstGeom>
        </p:spPr>
      </p:pic>
      <p:pic>
        <p:nvPicPr>
          <p:cNvPr id="8" name="Obrázek 7" descr="Obsah obrázku text, obraz, skica, Dětské kresby&#10;&#10;Popis se vygeneroval automaticky.">
            <a:extLst>
              <a:ext uri="{FF2B5EF4-FFF2-40B4-BE49-F238E27FC236}">
                <a16:creationId xmlns:a16="http://schemas.microsoft.com/office/drawing/2014/main" id="{A75DC974-0AA1-9BCD-2A3C-3DC1B8845154}"/>
              </a:ext>
            </a:extLst>
          </p:cNvPr>
          <p:cNvPicPr>
            <a:picLocks noChangeAspect="1"/>
          </p:cNvPicPr>
          <p:nvPr/>
        </p:nvPicPr>
        <p:blipFill>
          <a:blip r:embed="rId6"/>
          <a:stretch>
            <a:fillRect/>
          </a:stretch>
        </p:blipFill>
        <p:spPr>
          <a:xfrm>
            <a:off x="8621460" y="3858743"/>
            <a:ext cx="2927071" cy="2319703"/>
          </a:xfrm>
          <a:prstGeom prst="rect">
            <a:avLst/>
          </a:prstGeom>
        </p:spPr>
      </p:pic>
    </p:spTree>
    <p:extLst>
      <p:ext uri="{BB962C8B-B14F-4D97-AF65-F5344CB8AC3E}">
        <p14:creationId xmlns:p14="http://schemas.microsoft.com/office/powerpoint/2010/main" val="140730829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7FD0D75-1382-4CB8-BFB1-972F6DF55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5424FD-F6A1-4096-9DD4-441185495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8ECE89-92A5-EE52-1E6D-53A8B5C8AA25}"/>
              </a:ext>
            </a:extLst>
          </p:cNvPr>
          <p:cNvSpPr>
            <a:spLocks noGrp="1"/>
          </p:cNvSpPr>
          <p:nvPr>
            <p:ph type="title"/>
          </p:nvPr>
        </p:nvSpPr>
        <p:spPr>
          <a:xfrm>
            <a:off x="720000" y="619200"/>
            <a:ext cx="4991961" cy="1477328"/>
          </a:xfrm>
        </p:spPr>
        <p:txBody>
          <a:bodyPr wrap="square" anchor="ctr">
            <a:normAutofit/>
          </a:bodyPr>
          <a:lstStyle/>
          <a:p>
            <a:r>
              <a:rPr lang="cs-CZ" dirty="0"/>
              <a:t>Gama záření</a:t>
            </a:r>
          </a:p>
        </p:txBody>
      </p:sp>
      <p:sp>
        <p:nvSpPr>
          <p:cNvPr id="3" name="Zástupný obsah 2">
            <a:extLst>
              <a:ext uri="{FF2B5EF4-FFF2-40B4-BE49-F238E27FC236}">
                <a16:creationId xmlns:a16="http://schemas.microsoft.com/office/drawing/2014/main" id="{3CE67557-D4C2-DC37-6DE7-2939ADF4D6C1}"/>
              </a:ext>
            </a:extLst>
          </p:cNvPr>
          <p:cNvSpPr>
            <a:spLocks noGrp="1"/>
          </p:cNvSpPr>
          <p:nvPr>
            <p:ph idx="1"/>
          </p:nvPr>
        </p:nvSpPr>
        <p:spPr>
          <a:xfrm>
            <a:off x="720000" y="2552700"/>
            <a:ext cx="4991962" cy="3216273"/>
          </a:xfrm>
        </p:spPr>
        <p:txBody>
          <a:bodyPr vert="horz" lIns="0" tIns="0" rIns="0" bIns="0" rtlCol="0" anchor="t">
            <a:normAutofit/>
          </a:bodyPr>
          <a:lstStyle/>
          <a:p>
            <a:r>
              <a:rPr lang="cs-CZ" sz="2400" dirty="0">
                <a:solidFill>
                  <a:schemeClr val="tx2"/>
                </a:solidFill>
                <a:latin typeface="Avenir Next LT Pro"/>
                <a:ea typeface="Calibri"/>
                <a:cs typeface="Calibri"/>
              </a:rPr>
              <a:t>Záření gama vzniká při radioaktivních dějích</a:t>
            </a:r>
            <a:endParaRPr lang="cs-CZ" sz="2400">
              <a:solidFill>
                <a:schemeClr val="tx2"/>
              </a:solidFill>
              <a:latin typeface="Avenir Next LT Pro"/>
            </a:endParaRPr>
          </a:p>
          <a:p>
            <a:r>
              <a:rPr lang="cs-CZ" sz="2400" dirty="0">
                <a:solidFill>
                  <a:schemeClr val="tx2"/>
                </a:solidFill>
                <a:latin typeface="Avenir Next LT Pro"/>
                <a:ea typeface="Calibri"/>
                <a:cs typeface="Calibri"/>
              </a:rPr>
              <a:t>Využívá se v neurochirurgii v přístroji Leksellův gama nůž.</a:t>
            </a:r>
            <a:endParaRPr lang="cs-CZ" sz="2400">
              <a:solidFill>
                <a:schemeClr val="tx2"/>
              </a:solidFill>
              <a:latin typeface="Avenir Next LT Pro"/>
            </a:endParaRPr>
          </a:p>
          <a:p>
            <a:r>
              <a:rPr lang="cs-CZ" sz="2400" dirty="0">
                <a:solidFill>
                  <a:schemeClr val="tx2"/>
                </a:solidFill>
                <a:latin typeface="Avenir Next LT Pro"/>
                <a:cs typeface="Calibri"/>
                <a:hlinkClick r:id="rId2">
                  <a:extLst>
                    <a:ext uri="{A12FA001-AC4F-418D-AE19-62706E023703}">
                      <ahyp:hlinkClr xmlns:ahyp="http://schemas.microsoft.com/office/drawing/2018/hyperlinkcolor" val="tx"/>
                    </a:ext>
                  </a:extLst>
                </a:hlinkClick>
              </a:rPr>
              <a:t>Jak funguje gama nůž?</a:t>
            </a:r>
            <a:endParaRPr lang="cs-CZ" sz="2400">
              <a:solidFill>
                <a:schemeClr val="tx2"/>
              </a:solidFill>
              <a:latin typeface="Avenir Next LT Pro"/>
              <a:cs typeface="Calibri"/>
              <a:hlinkClick r:id="rId2">
                <a:extLst>
                  <a:ext uri="{A12FA001-AC4F-418D-AE19-62706E023703}">
                    <ahyp:hlinkClr xmlns:ahyp="http://schemas.microsoft.com/office/drawing/2018/hyperlinkcolor" val="tx"/>
                  </a:ext>
                </a:extLst>
              </a:hlinkClick>
            </a:endParaRPr>
          </a:p>
          <a:p>
            <a:endParaRPr lang="cs-CZ" dirty="0">
              <a:solidFill>
                <a:schemeClr val="tx2"/>
              </a:solidFill>
            </a:endParaRPr>
          </a:p>
        </p:txBody>
      </p:sp>
      <p:sp useBgFill="1">
        <p:nvSpPr>
          <p:cNvPr id="21" name="Freeform: Shape 20">
            <a:extLst>
              <a:ext uri="{FF2B5EF4-FFF2-40B4-BE49-F238E27FC236}">
                <a16:creationId xmlns:a16="http://schemas.microsoft.com/office/drawing/2014/main" id="{D7E55FD5-B961-45FE-A940-4A462DE8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 name="connsiteX7" fmla="*/ 6858000 w 6858000"/>
              <a:gd name="connsiteY7" fmla="*/ 14535 h 5791331"/>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 name="connsiteX7" fmla="*/ 6858000 w 6858000"/>
              <a:gd name="connsiteY7" fmla="*/ 14535 h 5791331"/>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233764 w 6858000"/>
              <a:gd name="connsiteY5" fmla="*/ 19600 h 5791331"/>
              <a:gd name="connsiteX6" fmla="*/ 6643031 w 6858000"/>
              <a:gd name="connsiteY6" fmla="*/ 15010 h 5791331"/>
              <a:gd name="connsiteX7" fmla="*/ 6858000 w 6858000"/>
              <a:gd name="connsiteY7" fmla="*/ 14535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5791331">
                <a:moveTo>
                  <a:pt x="6858000" y="14535"/>
                </a:moveTo>
                <a:lnTo>
                  <a:pt x="6858000" y="5791331"/>
                </a:lnTo>
                <a:lnTo>
                  <a:pt x="0" y="5791330"/>
                </a:lnTo>
                <a:lnTo>
                  <a:pt x="0" y="0"/>
                </a:lnTo>
                <a:lnTo>
                  <a:pt x="145832" y="1175"/>
                </a:lnTo>
                <a:lnTo>
                  <a:pt x="2233764" y="19600"/>
                </a:lnTo>
                <a:cubicBezTo>
                  <a:pt x="2933352" y="33230"/>
                  <a:pt x="5032814" y="16325"/>
                  <a:pt x="6643031" y="15010"/>
                </a:cubicBezTo>
                <a:lnTo>
                  <a:pt x="6858000" y="14535"/>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6" name="Obrázek 5" descr="Stereotaktická a radiační neurochirurgie (Gama nůž - OSRN) - Nemocnice Na  Homolce">
            <a:extLst>
              <a:ext uri="{FF2B5EF4-FFF2-40B4-BE49-F238E27FC236}">
                <a16:creationId xmlns:a16="http://schemas.microsoft.com/office/drawing/2014/main" id="{4A56597B-844F-A22A-3674-963509788CD9}"/>
              </a:ext>
            </a:extLst>
          </p:cNvPr>
          <p:cNvPicPr>
            <a:picLocks noChangeAspect="1"/>
          </p:cNvPicPr>
          <p:nvPr/>
        </p:nvPicPr>
        <p:blipFill>
          <a:blip r:embed="rId3"/>
          <a:stretch>
            <a:fillRect/>
          </a:stretch>
        </p:blipFill>
        <p:spPr>
          <a:xfrm>
            <a:off x="7629131" y="720001"/>
            <a:ext cx="3366225" cy="2524669"/>
          </a:xfrm>
          <a:custGeom>
            <a:avLst/>
            <a:gdLst/>
            <a:ahLst/>
            <a:cxnLst/>
            <a:rect l="l" t="t" r="r" b="b"/>
            <a:pathLst>
              <a:path w="4295839" h="2524669">
                <a:moveTo>
                  <a:pt x="0" y="0"/>
                </a:moveTo>
                <a:lnTo>
                  <a:pt x="4295839" y="0"/>
                </a:lnTo>
                <a:lnTo>
                  <a:pt x="4295839" y="2524669"/>
                </a:lnTo>
                <a:lnTo>
                  <a:pt x="0" y="2524669"/>
                </a:lnTo>
                <a:close/>
              </a:path>
            </a:pathLst>
          </a:custGeom>
        </p:spPr>
      </p:pic>
      <p:pic>
        <p:nvPicPr>
          <p:cNvPr id="7" name="Obrázek 6" descr="Jak léčba na LGN probíhá - Nemocnice Na Homolce">
            <a:extLst>
              <a:ext uri="{FF2B5EF4-FFF2-40B4-BE49-F238E27FC236}">
                <a16:creationId xmlns:a16="http://schemas.microsoft.com/office/drawing/2014/main" id="{F2D68729-5DB6-1AD4-D143-CBE6BE7C1238}"/>
              </a:ext>
            </a:extLst>
          </p:cNvPr>
          <p:cNvPicPr>
            <a:picLocks noChangeAspect="1"/>
          </p:cNvPicPr>
          <p:nvPr/>
        </p:nvPicPr>
        <p:blipFill>
          <a:blip r:embed="rId4"/>
          <a:stretch>
            <a:fillRect/>
          </a:stretch>
        </p:blipFill>
        <p:spPr>
          <a:xfrm>
            <a:off x="7428161" y="3604670"/>
            <a:ext cx="3768162" cy="2524669"/>
          </a:xfrm>
          <a:custGeom>
            <a:avLst/>
            <a:gdLst/>
            <a:ahLst/>
            <a:cxnLst/>
            <a:rect l="l" t="t" r="r" b="b"/>
            <a:pathLst>
              <a:path w="4295839" h="2524669">
                <a:moveTo>
                  <a:pt x="0" y="0"/>
                </a:moveTo>
                <a:lnTo>
                  <a:pt x="4295839" y="0"/>
                </a:lnTo>
                <a:lnTo>
                  <a:pt x="4295839" y="2524669"/>
                </a:lnTo>
                <a:lnTo>
                  <a:pt x="0" y="2524669"/>
                </a:lnTo>
                <a:close/>
              </a:path>
            </a:pathLst>
          </a:custGeom>
        </p:spPr>
      </p:pic>
    </p:spTree>
    <p:extLst>
      <p:ext uri="{BB962C8B-B14F-4D97-AF65-F5344CB8AC3E}">
        <p14:creationId xmlns:p14="http://schemas.microsoft.com/office/powerpoint/2010/main" val="4052980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549547-B233-CFFC-6F90-DCB7CB35443C}"/>
              </a:ext>
            </a:extLst>
          </p:cNvPr>
          <p:cNvSpPr>
            <a:spLocks noGrp="1"/>
          </p:cNvSpPr>
          <p:nvPr>
            <p:ph type="title"/>
          </p:nvPr>
        </p:nvSpPr>
        <p:spPr/>
        <p:txBody>
          <a:bodyPr/>
          <a:lstStyle/>
          <a:p>
            <a:r>
              <a:rPr lang="cs-CZ" dirty="0"/>
              <a:t>Zápis č. 1 - optika</a:t>
            </a:r>
          </a:p>
        </p:txBody>
      </p:sp>
      <p:sp>
        <p:nvSpPr>
          <p:cNvPr id="3" name="Zástupný obsah 2">
            <a:extLst>
              <a:ext uri="{FF2B5EF4-FFF2-40B4-BE49-F238E27FC236}">
                <a16:creationId xmlns:a16="http://schemas.microsoft.com/office/drawing/2014/main" id="{84178B53-8472-CAA6-05E8-1EA8E83D83C4}"/>
              </a:ext>
            </a:extLst>
          </p:cNvPr>
          <p:cNvSpPr>
            <a:spLocks noGrp="1"/>
          </p:cNvSpPr>
          <p:nvPr>
            <p:ph idx="1"/>
          </p:nvPr>
        </p:nvSpPr>
        <p:spPr>
          <a:xfrm>
            <a:off x="720000" y="1356267"/>
            <a:ext cx="10728325" cy="5187937"/>
          </a:xfrm>
        </p:spPr>
        <p:txBody>
          <a:bodyPr vert="horz" lIns="0" tIns="0" rIns="0" bIns="0" rtlCol="0" anchor="t">
            <a:noAutofit/>
          </a:bodyPr>
          <a:lstStyle/>
          <a:p>
            <a:r>
              <a:rPr lang="cs-CZ" dirty="0">
                <a:solidFill>
                  <a:schemeClr val="tx1"/>
                </a:solidFill>
                <a:latin typeface="Avenir Next LT Pro"/>
                <a:ea typeface="+mn-lt"/>
                <a:cs typeface="+mn-lt"/>
              </a:rPr>
              <a:t>O co se zajímá optika: čočky, světlo, dalekohledy, optika na pušce, lom světla, brýle</a:t>
            </a:r>
            <a:endParaRPr lang="en-US" sz="4000">
              <a:solidFill>
                <a:schemeClr val="tx1"/>
              </a:solidFill>
              <a:latin typeface="Avenir Next LT Pro"/>
            </a:endParaRPr>
          </a:p>
          <a:p>
            <a:r>
              <a:rPr lang="cs-CZ" dirty="0">
                <a:solidFill>
                  <a:schemeClr val="tx1"/>
                </a:solidFill>
                <a:latin typeface="Avenir Next LT Pro"/>
                <a:ea typeface="+mn-lt"/>
                <a:cs typeface="+mn-lt"/>
              </a:rPr>
              <a:t>Nejdůležitější  v optice je světlo.</a:t>
            </a:r>
            <a:endParaRPr lang="en-US" sz="4000" dirty="0">
              <a:solidFill>
                <a:schemeClr val="tx1"/>
              </a:solidFill>
              <a:latin typeface="Avenir Next LT Pro"/>
            </a:endParaRPr>
          </a:p>
          <a:p>
            <a:r>
              <a:rPr lang="cs-CZ" dirty="0">
                <a:solidFill>
                  <a:schemeClr val="tx1"/>
                </a:solidFill>
                <a:latin typeface="Avenir Next LT Pro"/>
                <a:ea typeface="+mn-lt"/>
                <a:cs typeface="+mn-lt"/>
              </a:rPr>
              <a:t>Světlo je druh </a:t>
            </a:r>
            <a:r>
              <a:rPr lang="cs-CZ" i="1" dirty="0">
                <a:solidFill>
                  <a:schemeClr val="tx1"/>
                </a:solidFill>
                <a:latin typeface="Avenir Next LT Pro"/>
                <a:ea typeface="+mn-lt"/>
                <a:cs typeface="+mn-lt"/>
              </a:rPr>
              <a:t>(elektromagnetického) </a:t>
            </a:r>
            <a:r>
              <a:rPr lang="cs-CZ" dirty="0">
                <a:solidFill>
                  <a:schemeClr val="tx1"/>
                </a:solidFill>
                <a:latin typeface="Avenir Next LT Pro"/>
                <a:ea typeface="+mn-lt"/>
                <a:cs typeface="+mn-lt"/>
              </a:rPr>
              <a:t>záření, na které jsou citlivé naše oči.</a:t>
            </a:r>
            <a:endParaRPr lang="en-US" sz="1050">
              <a:solidFill>
                <a:schemeClr val="tx1"/>
              </a:solidFill>
              <a:latin typeface="Avenir Next LT Pro"/>
              <a:ea typeface="+mn-lt"/>
              <a:cs typeface="+mn-lt"/>
            </a:endParaRPr>
          </a:p>
          <a:p>
            <a:r>
              <a:rPr lang="en-US" dirty="0" err="1">
                <a:solidFill>
                  <a:schemeClr val="tx1"/>
                </a:solidFill>
                <a:latin typeface="Avenir Next LT Pro"/>
                <a:ea typeface="+mn-lt"/>
                <a:cs typeface="+mn-lt"/>
              </a:rPr>
              <a:t>Rychlost</a:t>
            </a:r>
            <a:r>
              <a:rPr lang="en-US" dirty="0">
                <a:solidFill>
                  <a:schemeClr val="tx1"/>
                </a:solidFill>
                <a:latin typeface="Avenir Next LT Pro"/>
                <a:ea typeface="+mn-lt"/>
                <a:cs typeface="+mn-lt"/>
              </a:rPr>
              <a:t> </a:t>
            </a:r>
            <a:r>
              <a:rPr lang="en-US" dirty="0" err="1">
                <a:solidFill>
                  <a:schemeClr val="tx1"/>
                </a:solidFill>
                <a:latin typeface="Avenir Next LT Pro"/>
                <a:ea typeface="+mn-lt"/>
                <a:cs typeface="+mn-lt"/>
              </a:rPr>
              <a:t>světla</a:t>
            </a:r>
            <a:r>
              <a:rPr lang="en-US" dirty="0">
                <a:solidFill>
                  <a:schemeClr val="tx1"/>
                </a:solidFill>
                <a:latin typeface="Avenir Next LT Pro"/>
                <a:ea typeface="+mn-lt"/>
                <a:cs typeface="+mn-lt"/>
              </a:rPr>
              <a:t> je 300 000 km/s</a:t>
            </a:r>
            <a:endParaRPr lang="en-US" sz="4000" dirty="0">
              <a:solidFill>
                <a:schemeClr val="tx1"/>
              </a:solidFill>
              <a:latin typeface="Avenir Next LT Pro"/>
            </a:endParaRPr>
          </a:p>
          <a:p>
            <a:r>
              <a:rPr lang="cs-CZ">
                <a:solidFill>
                  <a:schemeClr val="tx1"/>
                </a:solidFill>
                <a:latin typeface="Avenir Next LT Pro"/>
                <a:ea typeface="+mn-lt"/>
                <a:cs typeface="+mn-lt"/>
              </a:rPr>
              <a:t>Na jaké další záření je citlivé naše tělo? Například na:</a:t>
            </a:r>
            <a:endParaRPr lang="en-US" sz="4000">
              <a:solidFill>
                <a:schemeClr val="tx1"/>
              </a:solidFill>
              <a:latin typeface="Avenir Next LT Pro"/>
            </a:endParaRPr>
          </a:p>
          <a:p>
            <a:pPr lvl="1">
              <a:buFont typeface="Courier New" panose="03070A02030502020204" pitchFamily="66" charset="0"/>
              <a:buChar char="o"/>
            </a:pPr>
            <a:r>
              <a:rPr lang="cs-CZ" dirty="0">
                <a:solidFill>
                  <a:schemeClr val="tx1"/>
                </a:solidFill>
                <a:latin typeface="Avenir Next LT Pro"/>
                <a:ea typeface="+mn-lt"/>
                <a:cs typeface="+mn-lt"/>
              </a:rPr>
              <a:t>infračervené (IR) - vnímáme jako teplo</a:t>
            </a:r>
          </a:p>
          <a:p>
            <a:pPr lvl="1">
              <a:buFont typeface="Courier New" panose="03070A02030502020204" pitchFamily="66" charset="0"/>
              <a:buChar char="o"/>
            </a:pPr>
            <a:r>
              <a:rPr lang="cs-CZ" dirty="0">
                <a:solidFill>
                  <a:schemeClr val="tx1"/>
                </a:solidFill>
                <a:latin typeface="Avenir Next LT Pro"/>
                <a:ea typeface="+mn-lt"/>
                <a:cs typeface="+mn-lt"/>
              </a:rPr>
              <a:t>ultrafialové (UV) - sice ho necítíme, ale může nám způsobit rakovinu</a:t>
            </a:r>
          </a:p>
          <a:p>
            <a:pPr lvl="1">
              <a:buFont typeface="Courier New" panose="03070A02030502020204" pitchFamily="66" charset="0"/>
              <a:buChar char="o"/>
            </a:pPr>
            <a:r>
              <a:rPr lang="cs-CZ" dirty="0">
                <a:solidFill>
                  <a:schemeClr val="tx1"/>
                </a:solidFill>
                <a:latin typeface="Avenir Next LT Pro"/>
                <a:ea typeface="+mn-lt"/>
                <a:cs typeface="+mn-lt"/>
              </a:rPr>
              <a:t>radioaktivní - může způsobit nemoc z ozáření nebo rakovinu</a:t>
            </a:r>
          </a:p>
          <a:p>
            <a:r>
              <a:rPr lang="cs-CZ" dirty="0">
                <a:solidFill>
                  <a:schemeClr val="tx1"/>
                </a:solidFill>
                <a:latin typeface="Avenir Next LT Pro"/>
                <a:ea typeface="+mn-lt"/>
                <a:cs typeface="+mn-lt"/>
              </a:rPr>
              <a:t>Jaké záření naše tělo vůbec nevnímá? Například:</a:t>
            </a:r>
          </a:p>
          <a:p>
            <a:pPr lvl="1">
              <a:buFont typeface="Courier New" panose="03070A02030502020204" pitchFamily="66" charset="0"/>
              <a:buChar char="o"/>
            </a:pPr>
            <a:r>
              <a:rPr lang="cs-CZ" dirty="0">
                <a:solidFill>
                  <a:schemeClr val="tx1"/>
                </a:solidFill>
                <a:latin typeface="Avenir Next LT Pro"/>
                <a:ea typeface="+mn-lt"/>
                <a:cs typeface="+mn-lt"/>
              </a:rPr>
              <a:t>rádiové vlny, mobilní signál, Wifi </a:t>
            </a:r>
            <a:r>
              <a:rPr lang="cs-CZ" i="1" dirty="0">
                <a:solidFill>
                  <a:schemeClr val="tx1"/>
                </a:solidFill>
                <a:latin typeface="Avenir Next LT Pro"/>
                <a:ea typeface="+mn-lt"/>
                <a:cs typeface="+mn-lt"/>
              </a:rPr>
              <a:t>(někteří lidé tvrdí, že jsou citliví na </a:t>
            </a:r>
            <a:r>
              <a:rPr lang="cs-CZ" i="1" err="1">
                <a:solidFill>
                  <a:schemeClr val="tx1"/>
                </a:solidFill>
                <a:latin typeface="Avenir Next LT Pro"/>
                <a:ea typeface="+mn-lt"/>
                <a:cs typeface="+mn-lt"/>
              </a:rPr>
              <a:t>WiFi</a:t>
            </a:r>
            <a:r>
              <a:rPr lang="cs-CZ" i="1" dirty="0">
                <a:solidFill>
                  <a:schemeClr val="tx1"/>
                </a:solidFill>
                <a:latin typeface="Avenir Next LT Pro"/>
                <a:ea typeface="+mn-lt"/>
                <a:cs typeface="+mn-lt"/>
              </a:rPr>
              <a:t> - téma k diskuzi)</a:t>
            </a:r>
            <a:endParaRPr lang="cs-CZ" dirty="0">
              <a:solidFill>
                <a:schemeClr val="tx1"/>
              </a:solidFill>
              <a:latin typeface="Avenir Next LT Pro"/>
              <a:ea typeface="+mn-lt"/>
              <a:cs typeface="+mn-lt"/>
            </a:endParaRPr>
          </a:p>
          <a:p>
            <a:endParaRPr lang="cs-CZ" sz="1050" b="1" dirty="0">
              <a:solidFill>
                <a:schemeClr val="tx1"/>
              </a:solidFill>
              <a:latin typeface="Avenir Next LT Pro"/>
            </a:endParaRPr>
          </a:p>
        </p:txBody>
      </p:sp>
    </p:spTree>
    <p:extLst>
      <p:ext uri="{BB962C8B-B14F-4D97-AF65-F5344CB8AC3E}">
        <p14:creationId xmlns:p14="http://schemas.microsoft.com/office/powerpoint/2010/main" val="1231810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8DB7CC-AE90-7A86-A08D-E3DA8B678385}"/>
              </a:ext>
            </a:extLst>
          </p:cNvPr>
          <p:cNvSpPr>
            <a:spLocks noGrp="1"/>
          </p:cNvSpPr>
          <p:nvPr>
            <p:ph type="title"/>
          </p:nvPr>
        </p:nvSpPr>
        <p:spPr>
          <a:xfrm>
            <a:off x="720000" y="619200"/>
            <a:ext cx="4991961" cy="1477328"/>
          </a:xfrm>
        </p:spPr>
        <p:txBody>
          <a:bodyPr wrap="square" anchor="ctr">
            <a:normAutofit/>
          </a:bodyPr>
          <a:lstStyle/>
          <a:p>
            <a:r>
              <a:rPr lang="cs-CZ">
                <a:latin typeface="Rockwell Nova Light"/>
                <a:cs typeface="Arial"/>
              </a:rPr>
              <a:t>Zákon odrazu a lomu</a:t>
            </a:r>
          </a:p>
          <a:p>
            <a:endParaRPr lang="cs-CZ" dirty="0"/>
          </a:p>
        </p:txBody>
      </p:sp>
      <p:sp>
        <p:nvSpPr>
          <p:cNvPr id="3" name="Zástupný obsah 2">
            <a:extLst>
              <a:ext uri="{FF2B5EF4-FFF2-40B4-BE49-F238E27FC236}">
                <a16:creationId xmlns:a16="http://schemas.microsoft.com/office/drawing/2014/main" id="{D5A019C5-2010-4D3C-FC80-9F1E56AC89EA}"/>
              </a:ext>
            </a:extLst>
          </p:cNvPr>
          <p:cNvSpPr>
            <a:spLocks noGrp="1"/>
          </p:cNvSpPr>
          <p:nvPr>
            <p:ph idx="1"/>
          </p:nvPr>
        </p:nvSpPr>
        <p:spPr>
          <a:xfrm>
            <a:off x="720000" y="2541600"/>
            <a:ext cx="4991962" cy="3216273"/>
          </a:xfrm>
        </p:spPr>
        <p:txBody>
          <a:bodyPr vert="horz" lIns="0" tIns="0" rIns="0" bIns="0" rtlCol="0" anchor="t">
            <a:normAutofit/>
          </a:bodyPr>
          <a:lstStyle/>
          <a:p>
            <a:r>
              <a:rPr lang="cs-CZ" dirty="0">
                <a:solidFill>
                  <a:schemeClr val="tx2"/>
                </a:solidFill>
                <a:latin typeface="Avenir Next LT Pro"/>
                <a:cs typeface="Arial"/>
              </a:rPr>
              <a:t>Při průchodu z jednoho prostředí do druhého se mění rychlost světla</a:t>
            </a:r>
          </a:p>
          <a:p>
            <a:r>
              <a:rPr lang="cs-CZ" dirty="0">
                <a:solidFill>
                  <a:schemeClr val="tx2"/>
                </a:solidFill>
                <a:latin typeface="Avenir Next LT Pro"/>
                <a:cs typeface="Arial"/>
              </a:rPr>
              <a:t>Paprsek dopadající, odražený a lomený leží v téže rovině</a:t>
            </a:r>
          </a:p>
          <a:p>
            <a:endParaRPr lang="cs-CZ" dirty="0">
              <a:solidFill>
                <a:schemeClr val="tx2"/>
              </a:solidFill>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Obrázek 3" descr="lom">
            <a:extLst>
              <a:ext uri="{FF2B5EF4-FFF2-40B4-BE49-F238E27FC236}">
                <a16:creationId xmlns:a16="http://schemas.microsoft.com/office/drawing/2014/main" id="{E43A6A92-699F-FD32-29B0-5B28F2E5B041}"/>
              </a:ext>
            </a:extLst>
          </p:cNvPr>
          <p:cNvPicPr>
            <a:picLocks noChangeAspect="1"/>
          </p:cNvPicPr>
          <p:nvPr/>
        </p:nvPicPr>
        <p:blipFill>
          <a:blip r:embed="rId2"/>
          <a:stretch>
            <a:fillRect/>
          </a:stretch>
        </p:blipFill>
        <p:spPr>
          <a:xfrm>
            <a:off x="7176162" y="897235"/>
            <a:ext cx="4284000" cy="5054867"/>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1899319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Řečová bublina: obdélníkový bublinový popisek se zakulacenými rohy 27">
            <a:extLst>
              <a:ext uri="{FF2B5EF4-FFF2-40B4-BE49-F238E27FC236}">
                <a16:creationId xmlns:a16="http://schemas.microsoft.com/office/drawing/2014/main" id="{0A7FA892-C0E6-7BC0-A863-0D3D3F87C3EE}"/>
              </a:ext>
            </a:extLst>
          </p:cNvPr>
          <p:cNvSpPr/>
          <p:nvPr/>
        </p:nvSpPr>
        <p:spPr>
          <a:xfrm>
            <a:off x="321657" y="727369"/>
            <a:ext cx="3809999" cy="291703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useBgFill="1">
        <p:nvSpPr>
          <p:cNvPr id="9" name="Rectangle 8">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117F65B-6E8A-75FB-5CD4-31331614B2CA}"/>
              </a:ext>
            </a:extLst>
          </p:cNvPr>
          <p:cNvSpPr>
            <a:spLocks noGrp="1"/>
          </p:cNvSpPr>
          <p:nvPr>
            <p:ph type="title"/>
          </p:nvPr>
        </p:nvSpPr>
        <p:spPr>
          <a:xfrm>
            <a:off x="327094" y="964481"/>
            <a:ext cx="3905180" cy="4724325"/>
          </a:xfrm>
          <a:prstGeom prst="roundRect">
            <a:avLst/>
          </a:prstGeom>
          <a:solidFill>
            <a:schemeClr val="bg2">
              <a:lumMod val="25000"/>
              <a:lumOff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vert="horz" wrap="square" lIns="0" tIns="0" rIns="0" bIns="0" rtlCol="0" anchor="t" anchorCtr="0">
            <a:noAutofit/>
          </a:bodyPr>
          <a:lstStyle/>
          <a:p>
            <a:r>
              <a:rPr lang="cs-CZ" sz="1600">
                <a:solidFill>
                  <a:schemeClr val="bg1"/>
                </a:solidFill>
              </a:rPr>
              <a:t>Černé divadlo?</a:t>
            </a:r>
            <a:br>
              <a:rPr lang="cs-CZ" sz="1600" dirty="0"/>
            </a:br>
            <a:br>
              <a:rPr lang="cs-CZ" sz="1600" dirty="0"/>
            </a:br>
            <a:r>
              <a:rPr lang="cs-CZ" sz="1600">
                <a:solidFill>
                  <a:schemeClr val="bg1"/>
                </a:solidFill>
              </a:rPr>
              <a:t>Divadlo, které pracuje na principu odrazu světla.</a:t>
            </a:r>
            <a:br>
              <a:rPr lang="cs-CZ" sz="1600" dirty="0">
                <a:solidFill>
                  <a:schemeClr val="bg1"/>
                </a:solidFill>
              </a:rPr>
            </a:br>
            <a:br>
              <a:rPr lang="cs-CZ" sz="1600" dirty="0"/>
            </a:br>
            <a:r>
              <a:rPr lang="cs-CZ" sz="1600">
                <a:solidFill>
                  <a:schemeClr val="bg1"/>
                </a:solidFill>
                <a:ea typeface="+mj-lt"/>
                <a:cs typeface="+mj-lt"/>
              </a:rPr>
              <a:t>Černé divadlo je druh divadelní produkce, který využívá princip černého kabinetu.</a:t>
            </a:r>
            <a:br>
              <a:rPr lang="cs-CZ" sz="1600" dirty="0">
                <a:solidFill>
                  <a:schemeClr val="bg1"/>
                </a:solidFill>
                <a:ea typeface="+mj-lt"/>
                <a:cs typeface="+mj-lt"/>
              </a:rPr>
            </a:br>
            <a:br>
              <a:rPr lang="cs-CZ" sz="1600" dirty="0">
                <a:ea typeface="+mj-lt"/>
                <a:cs typeface="+mj-lt"/>
              </a:rPr>
            </a:br>
            <a:r>
              <a:rPr lang="cs-CZ" sz="1600">
                <a:solidFill>
                  <a:schemeClr val="bg1"/>
                </a:solidFill>
                <a:ea typeface="+mj-lt"/>
                <a:cs typeface="+mj-lt"/>
              </a:rPr>
              <a:t>Na zatemněném jevišti nejsou černě odění herci proti černému pozadí vidět.</a:t>
            </a:r>
            <a:br>
              <a:rPr lang="cs-CZ" sz="1600" dirty="0">
                <a:solidFill>
                  <a:schemeClr val="bg1"/>
                </a:solidFill>
                <a:ea typeface="+mj-lt"/>
                <a:cs typeface="+mj-lt"/>
              </a:rPr>
            </a:br>
            <a:r>
              <a:rPr lang="cs-CZ" sz="1600" dirty="0">
                <a:solidFill>
                  <a:schemeClr val="bg1"/>
                </a:solidFill>
                <a:ea typeface="+mj-lt"/>
                <a:cs typeface="+mj-lt"/>
              </a:rPr>
              <a:t> </a:t>
            </a:r>
            <a:br>
              <a:rPr lang="cs-CZ" sz="1600" dirty="0">
                <a:solidFill>
                  <a:schemeClr val="bg1"/>
                </a:solidFill>
                <a:ea typeface="+mj-lt"/>
                <a:cs typeface="+mj-lt"/>
              </a:rPr>
            </a:br>
            <a:r>
              <a:rPr lang="cs-CZ" sz="1600">
                <a:solidFill>
                  <a:schemeClr val="bg1"/>
                </a:solidFill>
                <a:ea typeface="+mj-lt"/>
                <a:cs typeface="+mj-lt"/>
              </a:rPr>
              <a:t>Rekvizity, osvětlené zdroji ultrafialového záření nebo pohyblivými bodovými reflektory a vedené herci, proti pozadí září.</a:t>
            </a:r>
            <a:br>
              <a:rPr lang="cs-CZ" sz="1600" dirty="0">
                <a:solidFill>
                  <a:schemeClr val="bg1"/>
                </a:solidFill>
                <a:ea typeface="+mj-lt"/>
                <a:cs typeface="+mj-lt"/>
              </a:rPr>
            </a:br>
            <a:r>
              <a:rPr lang="cs-CZ" sz="1600" dirty="0">
                <a:solidFill>
                  <a:schemeClr val="bg1"/>
                </a:solidFill>
                <a:hlinkClick r:id="rId2">
                  <a:extLst>
                    <a:ext uri="{A12FA001-AC4F-418D-AE19-62706E023703}">
                      <ahyp:hlinkClr xmlns:ahyp="http://schemas.microsoft.com/office/drawing/2018/hyperlinkcolor" val="tx"/>
                    </a:ext>
                  </a:extLst>
                </a:hlinkClick>
              </a:rPr>
              <a:t>ODKAZ</a:t>
            </a:r>
            <a:endParaRPr lang="cs-CZ" sz="1600" dirty="0">
              <a:solidFill>
                <a:schemeClr val="bg1"/>
              </a:solidFill>
            </a:endParaRP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Zástupný obsah 2">
            <a:extLst>
              <a:ext uri="{FF2B5EF4-FFF2-40B4-BE49-F238E27FC236}">
                <a16:creationId xmlns:a16="http://schemas.microsoft.com/office/drawing/2014/main" id="{7BB1C791-BF3F-CDC3-441F-27D27B8197CB}"/>
              </a:ext>
            </a:extLst>
          </p:cNvPr>
          <p:cNvGraphicFramePr>
            <a:graphicFrameLocks noGrp="1"/>
          </p:cNvGraphicFramePr>
          <p:nvPr>
            <p:ph idx="1"/>
            <p:extLst>
              <p:ext uri="{D42A27DB-BD31-4B8C-83A1-F6EECF244321}">
                <p14:modId xmlns:p14="http://schemas.microsoft.com/office/powerpoint/2010/main" val="3961075897"/>
              </p:ext>
            </p:extLst>
          </p:nvPr>
        </p:nvGraphicFramePr>
        <p:xfrm>
          <a:off x="5260361" y="728664"/>
          <a:ext cx="6188689" cy="5409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438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89D7E8E-D99E-60F1-B017-64577E2415EA}"/>
              </a:ext>
            </a:extLst>
          </p:cNvPr>
          <p:cNvSpPr>
            <a:spLocks noGrp="1"/>
          </p:cNvSpPr>
          <p:nvPr>
            <p:ph type="title"/>
          </p:nvPr>
        </p:nvSpPr>
        <p:spPr>
          <a:xfrm>
            <a:off x="6670499" y="619200"/>
            <a:ext cx="4801462" cy="941547"/>
          </a:xfrm>
        </p:spPr>
        <p:txBody>
          <a:bodyPr wrap="square" anchor="ctr">
            <a:normAutofit/>
          </a:bodyPr>
          <a:lstStyle/>
          <a:p>
            <a:r>
              <a:rPr lang="cs-CZ" dirty="0"/>
              <a:t>Lom světla</a:t>
            </a:r>
          </a:p>
        </p:txBody>
      </p:sp>
      <p:pic>
        <p:nvPicPr>
          <p:cNvPr id="5" name="Picture 4" descr="Fialová barva žárovka">
            <a:extLst>
              <a:ext uri="{FF2B5EF4-FFF2-40B4-BE49-F238E27FC236}">
                <a16:creationId xmlns:a16="http://schemas.microsoft.com/office/drawing/2014/main" id="{A35F7F33-8497-71B7-515B-2348313359A4}"/>
              </a:ext>
            </a:extLst>
          </p:cNvPr>
          <p:cNvPicPr>
            <a:picLocks noChangeAspect="1"/>
          </p:cNvPicPr>
          <p:nvPr/>
        </p:nvPicPr>
        <p:blipFill rotWithShape="1">
          <a:blip r:embed="rId2"/>
          <a:srcRect l="24515" r="32441" b="-4"/>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Zástupný obsah 2">
            <a:extLst>
              <a:ext uri="{FF2B5EF4-FFF2-40B4-BE49-F238E27FC236}">
                <a16:creationId xmlns:a16="http://schemas.microsoft.com/office/drawing/2014/main" id="{B73C7396-65B8-7754-F954-BAD1DF27B3A3}"/>
              </a:ext>
            </a:extLst>
          </p:cNvPr>
          <p:cNvSpPr>
            <a:spLocks noGrp="1"/>
          </p:cNvSpPr>
          <p:nvPr>
            <p:ph idx="1"/>
          </p:nvPr>
        </p:nvSpPr>
        <p:spPr>
          <a:xfrm>
            <a:off x="6480000" y="1720069"/>
            <a:ext cx="5503930" cy="4752178"/>
          </a:xfrm>
        </p:spPr>
        <p:txBody>
          <a:bodyPr vert="horz" lIns="0" tIns="0" rIns="0" bIns="0" rtlCol="0" anchor="t">
            <a:noAutofit/>
          </a:bodyPr>
          <a:lstStyle/>
          <a:p>
            <a:pPr>
              <a:lnSpc>
                <a:spcPct val="110000"/>
              </a:lnSpc>
            </a:pPr>
            <a:r>
              <a:rPr lang="cs-CZ" dirty="0">
                <a:solidFill>
                  <a:schemeClr val="tx2"/>
                </a:solidFill>
                <a:ea typeface="+mn-lt"/>
                <a:cs typeface="+mn-lt"/>
              </a:rPr>
              <a:t>Světlo se nepohybuje vždy přímočaře, ale při průchodu do jiného prostředí může změnit svůj směr.</a:t>
            </a:r>
            <a:endParaRPr lang="cs-CZ">
              <a:solidFill>
                <a:schemeClr val="tx2"/>
              </a:solidFill>
            </a:endParaRPr>
          </a:p>
          <a:p>
            <a:pPr>
              <a:lnSpc>
                <a:spcPct val="110000"/>
              </a:lnSpc>
            </a:pPr>
            <a:r>
              <a:rPr lang="cs-CZ" dirty="0">
                <a:solidFill>
                  <a:schemeClr val="tx2"/>
                </a:solidFill>
                <a:ea typeface="+mn-lt"/>
                <a:cs typeface="+mn-lt"/>
              </a:rPr>
              <a:t>Světlo na rozhraní dvou prostředí může zlomit,</a:t>
            </a:r>
          </a:p>
          <a:p>
            <a:pPr>
              <a:lnSpc>
                <a:spcPct val="110000"/>
              </a:lnSpc>
            </a:pPr>
            <a:r>
              <a:rPr lang="cs-CZ" dirty="0">
                <a:solidFill>
                  <a:schemeClr val="tx2"/>
                </a:solidFill>
                <a:ea typeface="+mn-lt"/>
                <a:cs typeface="+mn-lt"/>
              </a:rPr>
              <a:t>Existují zařízení jménem čočky, které umí určitým způsobem zlomit paprsky světla.</a:t>
            </a:r>
            <a:endParaRPr lang="cs-CZ">
              <a:solidFill>
                <a:schemeClr val="tx2"/>
              </a:solidFill>
            </a:endParaRPr>
          </a:p>
          <a:p>
            <a:pPr>
              <a:lnSpc>
                <a:spcPct val="110000"/>
              </a:lnSpc>
            </a:pPr>
            <a:r>
              <a:rPr lang="cs-CZ" dirty="0">
                <a:solidFill>
                  <a:schemeClr val="tx2"/>
                </a:solidFill>
                <a:ea typeface="+mn-lt"/>
                <a:cs typeface="+mn-lt"/>
              </a:rPr>
              <a:t>Náš mozek lom světla nepředpokládá, takže pokud nám do oka dopadá zlomený paprsek, vidíme předmět jinde, než kde se ve skutečnosti nachází.</a:t>
            </a:r>
            <a:endParaRPr lang="cs-CZ" dirty="0">
              <a:solidFill>
                <a:schemeClr val="tx2"/>
              </a:solidFill>
            </a:endParaRPr>
          </a:p>
        </p:txBody>
      </p:sp>
    </p:spTree>
    <p:extLst>
      <p:ext uri="{BB962C8B-B14F-4D97-AF65-F5344CB8AC3E}">
        <p14:creationId xmlns:p14="http://schemas.microsoft.com/office/powerpoint/2010/main" val="35792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BBBBE00-E7D1-24E5-F499-6025103190E0}"/>
              </a:ext>
            </a:extLst>
          </p:cNvPr>
          <p:cNvSpPr>
            <a:spLocks noGrp="1"/>
          </p:cNvSpPr>
          <p:nvPr>
            <p:ph type="title"/>
          </p:nvPr>
        </p:nvSpPr>
        <p:spPr>
          <a:xfrm>
            <a:off x="553312" y="333451"/>
            <a:ext cx="5336426" cy="631985"/>
          </a:xfrm>
        </p:spPr>
        <p:txBody>
          <a:bodyPr wrap="square" anchor="ctr">
            <a:normAutofit fontScale="90000"/>
          </a:bodyPr>
          <a:lstStyle/>
          <a:p>
            <a:r>
              <a:rPr lang="cs-CZ" dirty="0"/>
              <a:t>Zápis č. 2 – lom světla a odraz</a:t>
            </a:r>
          </a:p>
        </p:txBody>
      </p:sp>
      <p:sp>
        <p:nvSpPr>
          <p:cNvPr id="3" name="Zástupný obsah 2">
            <a:extLst>
              <a:ext uri="{FF2B5EF4-FFF2-40B4-BE49-F238E27FC236}">
                <a16:creationId xmlns:a16="http://schemas.microsoft.com/office/drawing/2014/main" id="{5017A25F-B7FB-0AD0-9605-5FFB2EE78A96}"/>
              </a:ext>
            </a:extLst>
          </p:cNvPr>
          <p:cNvSpPr>
            <a:spLocks noGrp="1"/>
          </p:cNvSpPr>
          <p:nvPr>
            <p:ph idx="1"/>
          </p:nvPr>
        </p:nvSpPr>
        <p:spPr>
          <a:xfrm>
            <a:off x="434250" y="1160476"/>
            <a:ext cx="5968273" cy="5359396"/>
          </a:xfrm>
        </p:spPr>
        <p:txBody>
          <a:bodyPr vert="horz" lIns="0" tIns="0" rIns="0" bIns="0" rtlCol="0" anchor="t">
            <a:noAutofit/>
          </a:bodyPr>
          <a:lstStyle/>
          <a:p>
            <a:pPr>
              <a:lnSpc>
                <a:spcPct val="110000"/>
              </a:lnSpc>
            </a:pPr>
            <a:r>
              <a:rPr lang="cs-CZ" sz="1800" b="1" u="sng" dirty="0">
                <a:solidFill>
                  <a:schemeClr val="tx2"/>
                </a:solidFill>
              </a:rPr>
              <a:t>ODRAZ:</a:t>
            </a:r>
            <a:r>
              <a:rPr lang="cs-CZ" sz="1800" b="1" dirty="0">
                <a:solidFill>
                  <a:schemeClr val="tx2"/>
                </a:solidFill>
              </a:rPr>
              <a:t> </a:t>
            </a:r>
            <a:r>
              <a:rPr lang="cs-CZ" sz="1800" dirty="0">
                <a:solidFill>
                  <a:schemeClr val="tx2"/>
                </a:solidFill>
              </a:rPr>
              <a:t>Světlo se odráží od všech předmětů.</a:t>
            </a:r>
            <a:endParaRPr lang="en-US" sz="1800">
              <a:solidFill>
                <a:schemeClr val="tx2"/>
              </a:solidFill>
            </a:endParaRPr>
          </a:p>
          <a:p>
            <a:pPr>
              <a:lnSpc>
                <a:spcPct val="110000"/>
              </a:lnSpc>
            </a:pPr>
            <a:r>
              <a:rPr lang="cs-CZ" sz="1800" dirty="0">
                <a:solidFill>
                  <a:schemeClr val="tx2"/>
                </a:solidFill>
              </a:rPr>
              <a:t>Kdyby existoval předmět, od kterého se světlo neodráží, nemohlo by světlo vycházející z tohoto předmětu dopadnout do našeho oka a my bychom ho neviděli.</a:t>
            </a:r>
            <a:endParaRPr lang="en-US" sz="1800">
              <a:solidFill>
                <a:schemeClr val="tx2"/>
              </a:solidFill>
            </a:endParaRPr>
          </a:p>
          <a:p>
            <a:pPr>
              <a:lnSpc>
                <a:spcPct val="110000"/>
              </a:lnSpc>
            </a:pPr>
            <a:r>
              <a:rPr lang="cs-CZ" sz="1800" dirty="0">
                <a:solidFill>
                  <a:schemeClr val="tx2"/>
                </a:solidFill>
              </a:rPr>
              <a:t>Světlo se odráží od předmětů podle zákona odrazu = úhel, pod kterým parsek dopadne, je stejný jako úhel, pod kterým se odrazí. (zrcadla)</a:t>
            </a:r>
          </a:p>
          <a:p>
            <a:r>
              <a:rPr lang="cs-CZ" sz="1800" b="1" u="sng" dirty="0">
                <a:solidFill>
                  <a:schemeClr val="tx2"/>
                </a:solidFill>
              </a:rPr>
              <a:t>LOM:</a:t>
            </a:r>
            <a:r>
              <a:rPr lang="cs-CZ" sz="1800" b="1" dirty="0">
                <a:solidFill>
                  <a:schemeClr val="tx2"/>
                </a:solidFill>
              </a:rPr>
              <a:t> </a:t>
            </a:r>
            <a:r>
              <a:rPr lang="cs-CZ" sz="1800" dirty="0">
                <a:solidFill>
                  <a:schemeClr val="tx2"/>
                </a:solidFill>
              </a:rPr>
              <a:t>Světlo se nepohybuje vždy přímočaře - při průchodu do jiného prostředí může změnit svůj směr.</a:t>
            </a:r>
            <a:endParaRPr lang="en-US" sz="1800">
              <a:solidFill>
                <a:schemeClr val="tx2"/>
              </a:solidFill>
            </a:endParaRPr>
          </a:p>
          <a:p>
            <a:r>
              <a:rPr lang="cs-CZ" sz="1800" dirty="0">
                <a:solidFill>
                  <a:schemeClr val="tx2"/>
                </a:solidFill>
              </a:rPr>
              <a:t>Náš mozek lom světla nepředpokládá - pokud nám do oka dopadá zlomený paprsek, vidíme předmět jinde, než kde se ve skutečnosti nachází. (předměty ve vodě)</a:t>
            </a:r>
          </a:p>
          <a:p>
            <a:pPr>
              <a:lnSpc>
                <a:spcPct val="110000"/>
              </a:lnSpc>
            </a:pPr>
            <a:endParaRPr lang="cs-CZ" sz="1800" dirty="0">
              <a:solidFill>
                <a:schemeClr val="tx2"/>
              </a:solidFill>
            </a:endParaRPr>
          </a:p>
          <a:p>
            <a:pPr>
              <a:lnSpc>
                <a:spcPct val="110000"/>
              </a:lnSpc>
            </a:pPr>
            <a:endParaRPr lang="cs-CZ" sz="1800" dirty="0">
              <a:solidFill>
                <a:schemeClr val="tx2"/>
              </a:solidFill>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Obrázek 3" descr="Obsah obrázku řada/pruh, diagram, design&#10;&#10;Popis se vygeneroval automaticky.">
            <a:extLst>
              <a:ext uri="{FF2B5EF4-FFF2-40B4-BE49-F238E27FC236}">
                <a16:creationId xmlns:a16="http://schemas.microsoft.com/office/drawing/2014/main" id="{96AB67E2-222D-268C-C331-9CF298DFB3EF}"/>
              </a:ext>
            </a:extLst>
          </p:cNvPr>
          <p:cNvPicPr>
            <a:picLocks noChangeAspect="1"/>
          </p:cNvPicPr>
          <p:nvPr/>
        </p:nvPicPr>
        <p:blipFill>
          <a:blip r:embed="rId2"/>
          <a:stretch>
            <a:fillRect/>
          </a:stretch>
        </p:blipFill>
        <p:spPr>
          <a:xfrm>
            <a:off x="7176162" y="1282669"/>
            <a:ext cx="4284000" cy="4284000"/>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1518086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CE06008-8171-77B6-2A0A-FC91CF18B5AF}"/>
              </a:ext>
            </a:extLst>
          </p:cNvPr>
          <p:cNvSpPr>
            <a:spLocks noGrp="1"/>
          </p:cNvSpPr>
          <p:nvPr>
            <p:ph type="title"/>
          </p:nvPr>
        </p:nvSpPr>
        <p:spPr>
          <a:xfrm>
            <a:off x="910499" y="619200"/>
            <a:ext cx="4801462" cy="1477328"/>
          </a:xfrm>
        </p:spPr>
        <p:txBody>
          <a:bodyPr wrap="square" anchor="ctr">
            <a:normAutofit/>
          </a:bodyPr>
          <a:lstStyle/>
          <a:p>
            <a:r>
              <a:rPr lang="cs-CZ" dirty="0"/>
              <a:t>Stín</a:t>
            </a:r>
          </a:p>
        </p:txBody>
      </p:sp>
      <p:sp>
        <p:nvSpPr>
          <p:cNvPr id="3" name="Zástupný obsah 2">
            <a:extLst>
              <a:ext uri="{FF2B5EF4-FFF2-40B4-BE49-F238E27FC236}">
                <a16:creationId xmlns:a16="http://schemas.microsoft.com/office/drawing/2014/main" id="{143A1391-AE0F-0459-B719-4FC71B047827}"/>
              </a:ext>
            </a:extLst>
          </p:cNvPr>
          <p:cNvSpPr>
            <a:spLocks noGrp="1"/>
          </p:cNvSpPr>
          <p:nvPr>
            <p:ph idx="1"/>
          </p:nvPr>
        </p:nvSpPr>
        <p:spPr>
          <a:xfrm>
            <a:off x="720000" y="2101069"/>
            <a:ext cx="5361055" cy="3656804"/>
          </a:xfrm>
        </p:spPr>
        <p:txBody>
          <a:bodyPr vert="horz" lIns="0" tIns="0" rIns="0" bIns="0" rtlCol="0" anchor="t">
            <a:normAutofit/>
          </a:bodyPr>
          <a:lstStyle/>
          <a:p>
            <a:pPr>
              <a:lnSpc>
                <a:spcPct val="110000"/>
              </a:lnSpc>
            </a:pPr>
            <a:r>
              <a:rPr lang="cs-CZ" sz="1900" dirty="0">
                <a:solidFill>
                  <a:schemeClr val="tx2"/>
                </a:solidFill>
                <a:ea typeface="+mn-lt"/>
                <a:cs typeface="+mn-lt"/>
              </a:rPr>
              <a:t>Stín je tmavá oblast, která se vytváří za neprůhledným objektem, když je osvětlen světelným zdrojem.</a:t>
            </a:r>
            <a:endParaRPr lang="cs-CZ" sz="1900" dirty="0">
              <a:solidFill>
                <a:schemeClr val="tx2"/>
              </a:solidFill>
            </a:endParaRPr>
          </a:p>
          <a:p>
            <a:pPr>
              <a:lnSpc>
                <a:spcPct val="110000"/>
              </a:lnSpc>
            </a:pPr>
            <a:r>
              <a:rPr lang="cs-CZ" sz="1900" dirty="0">
                <a:solidFill>
                  <a:schemeClr val="tx2"/>
                </a:solidFill>
                <a:ea typeface="+mn-lt"/>
                <a:cs typeface="+mn-lt"/>
              </a:rPr>
              <a:t>Velikost a tvar stínu závisí na poloze objektu, světelného zdroje a povrchu, na který je stín vrhán.</a:t>
            </a:r>
            <a:endParaRPr lang="cs-CZ" sz="1900" dirty="0">
              <a:solidFill>
                <a:schemeClr val="tx2"/>
              </a:solidFill>
            </a:endParaRPr>
          </a:p>
          <a:p>
            <a:pPr>
              <a:lnSpc>
                <a:spcPct val="110000"/>
              </a:lnSpc>
            </a:pPr>
            <a:r>
              <a:rPr lang="cs-CZ" sz="1900" dirty="0">
                <a:solidFill>
                  <a:schemeClr val="tx2"/>
                </a:solidFill>
                <a:ea typeface="+mn-lt"/>
                <a:cs typeface="+mn-lt"/>
              </a:rPr>
              <a:t>Stíny můžeme pozorovat všude kolem nás, například na zemi, na stěnách, na stromech a na lidech.</a:t>
            </a:r>
            <a:endParaRPr lang="cs-CZ" sz="1900" dirty="0">
              <a:solidFill>
                <a:schemeClr val="tx2"/>
              </a:solidFill>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Obrázek 3" descr="Obrázek: shadow">
            <a:extLst>
              <a:ext uri="{FF2B5EF4-FFF2-40B4-BE49-F238E27FC236}">
                <a16:creationId xmlns:a16="http://schemas.microsoft.com/office/drawing/2014/main" id="{14838308-8837-A8EF-59B6-2A417655177D}"/>
              </a:ext>
            </a:extLst>
          </p:cNvPr>
          <p:cNvPicPr>
            <a:picLocks noChangeAspect="1"/>
          </p:cNvPicPr>
          <p:nvPr/>
        </p:nvPicPr>
        <p:blipFill>
          <a:blip r:embed="rId2"/>
          <a:stretch>
            <a:fillRect/>
          </a:stretch>
        </p:blipFill>
        <p:spPr>
          <a:xfrm>
            <a:off x="7176162" y="1711069"/>
            <a:ext cx="4284000" cy="3427200"/>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2785374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820EE63-87F8-E149-A2F0-D9F5E105F30D}"/>
              </a:ext>
            </a:extLst>
          </p:cNvPr>
          <p:cNvSpPr>
            <a:spLocks noGrp="1"/>
          </p:cNvSpPr>
          <p:nvPr>
            <p:ph type="title"/>
          </p:nvPr>
        </p:nvSpPr>
        <p:spPr>
          <a:xfrm>
            <a:off x="720000" y="619200"/>
            <a:ext cx="3107463" cy="5510138"/>
          </a:xfrm>
        </p:spPr>
        <p:txBody>
          <a:bodyPr>
            <a:normAutofit/>
          </a:bodyPr>
          <a:lstStyle/>
          <a:p>
            <a:r>
              <a:rPr lang="cs-CZ" dirty="0"/>
              <a:t>Zdroje světla</a:t>
            </a: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Zástupný obsah 2">
            <a:extLst>
              <a:ext uri="{FF2B5EF4-FFF2-40B4-BE49-F238E27FC236}">
                <a16:creationId xmlns:a16="http://schemas.microsoft.com/office/drawing/2014/main" id="{692F454D-C02E-7466-5E4D-6EACE98FEF06}"/>
              </a:ext>
            </a:extLst>
          </p:cNvPr>
          <p:cNvGraphicFramePr>
            <a:graphicFrameLocks noGrp="1"/>
          </p:cNvGraphicFramePr>
          <p:nvPr>
            <p:ph idx="1"/>
            <p:extLst>
              <p:ext uri="{D42A27DB-BD31-4B8C-83A1-F6EECF244321}">
                <p14:modId xmlns:p14="http://schemas.microsoft.com/office/powerpoint/2010/main" val="1219215619"/>
              </p:ext>
            </p:extLst>
          </p:nvPr>
        </p:nvGraphicFramePr>
        <p:xfrm>
          <a:off x="5260361" y="728664"/>
          <a:ext cx="6188689" cy="5409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142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Nadpis 1">
            <a:extLst>
              <a:ext uri="{FF2B5EF4-FFF2-40B4-BE49-F238E27FC236}">
                <a16:creationId xmlns:a16="http://schemas.microsoft.com/office/drawing/2014/main" id="{3BA536A7-6434-7B8D-4B55-AB9E7613F181}"/>
              </a:ext>
            </a:extLst>
          </p:cNvPr>
          <p:cNvSpPr>
            <a:spLocks noGrp="1"/>
          </p:cNvSpPr>
          <p:nvPr>
            <p:ph type="title"/>
          </p:nvPr>
        </p:nvSpPr>
        <p:spPr>
          <a:xfrm>
            <a:off x="720000" y="619201"/>
            <a:ext cx="5003800" cy="1477328"/>
          </a:xfrm>
        </p:spPr>
        <p:txBody>
          <a:bodyPr>
            <a:normAutofit/>
          </a:bodyPr>
          <a:lstStyle/>
          <a:p>
            <a:r>
              <a:rPr lang="cs-CZ"/>
              <a:t>Jak vzniká stín?</a:t>
            </a:r>
          </a:p>
          <a:p>
            <a:endParaRPr lang="cs-CZ" dirty="0"/>
          </a:p>
        </p:txBody>
      </p:sp>
      <p:pic>
        <p:nvPicPr>
          <p:cNvPr id="4" name="Obrázek 3" descr="Edutorium: Důmyslné stíny I a II | Eduportál Techmania">
            <a:extLst>
              <a:ext uri="{FF2B5EF4-FFF2-40B4-BE49-F238E27FC236}">
                <a16:creationId xmlns:a16="http://schemas.microsoft.com/office/drawing/2014/main" id="{452AFAD9-1F7E-2001-A32D-3BB4DED28924}"/>
              </a:ext>
            </a:extLst>
          </p:cNvPr>
          <p:cNvPicPr>
            <a:picLocks noChangeAspect="1"/>
          </p:cNvPicPr>
          <p:nvPr/>
        </p:nvPicPr>
        <p:blipFill>
          <a:blip r:embed="rId2"/>
          <a:stretch>
            <a:fillRect/>
          </a:stretch>
        </p:blipFill>
        <p:spPr>
          <a:xfrm>
            <a:off x="724431" y="1720058"/>
            <a:ext cx="4959152" cy="3501162"/>
          </a:xfrm>
          <a:custGeom>
            <a:avLst/>
            <a:gdLst/>
            <a:ahLst/>
            <a:cxnLst/>
            <a:rect l="l" t="t" r="r" b="b"/>
            <a:pathLst>
              <a:path w="5015639" h="3501162">
                <a:moveTo>
                  <a:pt x="0" y="0"/>
                </a:moveTo>
                <a:lnTo>
                  <a:pt x="5015639" y="0"/>
                </a:lnTo>
                <a:lnTo>
                  <a:pt x="5015639" y="3501162"/>
                </a:lnTo>
                <a:lnTo>
                  <a:pt x="0" y="3501162"/>
                </a:lnTo>
                <a:close/>
              </a:path>
            </a:pathLst>
          </a:custGeom>
        </p:spPr>
      </p:pic>
      <p:sp>
        <p:nvSpPr>
          <p:cNvPr id="3" name="Zástupný obsah 2">
            <a:extLst>
              <a:ext uri="{FF2B5EF4-FFF2-40B4-BE49-F238E27FC236}">
                <a16:creationId xmlns:a16="http://schemas.microsoft.com/office/drawing/2014/main" id="{FC21AC3B-4F53-4263-175C-D29EF75A67B5}"/>
              </a:ext>
            </a:extLst>
          </p:cNvPr>
          <p:cNvSpPr>
            <a:spLocks noGrp="1"/>
          </p:cNvSpPr>
          <p:nvPr>
            <p:ph idx="1"/>
          </p:nvPr>
        </p:nvSpPr>
        <p:spPr>
          <a:xfrm>
            <a:off x="6480000" y="1728974"/>
            <a:ext cx="4991962" cy="4040000"/>
          </a:xfrm>
        </p:spPr>
        <p:txBody>
          <a:bodyPr vert="horz" lIns="0" tIns="0" rIns="0" bIns="0" rtlCol="0" anchor="t">
            <a:normAutofit/>
          </a:bodyPr>
          <a:lstStyle/>
          <a:p>
            <a:r>
              <a:rPr lang="cs-CZ" dirty="0">
                <a:solidFill>
                  <a:schemeClr val="tx2"/>
                </a:solidFill>
                <a:ea typeface="+mn-lt"/>
                <a:cs typeface="+mn-lt"/>
              </a:rPr>
              <a:t>Stín vzniká, když světelné paprsky z dopadajícího světla dopadnou na neprůhledný objekt a jsou jím blokovány.</a:t>
            </a:r>
            <a:endParaRPr lang="cs-CZ" dirty="0">
              <a:solidFill>
                <a:schemeClr val="tx2"/>
              </a:solidFill>
            </a:endParaRPr>
          </a:p>
          <a:p>
            <a:r>
              <a:rPr lang="cs-CZ" dirty="0">
                <a:solidFill>
                  <a:schemeClr val="tx2"/>
                </a:solidFill>
                <a:ea typeface="+mn-lt"/>
                <a:cs typeface="+mn-lt"/>
              </a:rPr>
              <a:t>Světlo se šíří v přímých paprscích, takže za objektem se netvoří žádné světlo.</a:t>
            </a:r>
            <a:endParaRPr lang="cs-CZ" dirty="0">
              <a:solidFill>
                <a:schemeClr val="tx2"/>
              </a:solidFill>
            </a:endParaRPr>
          </a:p>
          <a:p>
            <a:r>
              <a:rPr lang="cs-CZ" dirty="0">
                <a:solidFill>
                  <a:schemeClr val="tx2"/>
                </a:solidFill>
                <a:ea typeface="+mn-lt"/>
                <a:cs typeface="+mn-lt"/>
              </a:rPr>
              <a:t>Oblast, kam paprsky světla nedosáhnou, je stín.</a:t>
            </a:r>
            <a:endParaRPr lang="cs-CZ" dirty="0">
              <a:solidFill>
                <a:schemeClr val="tx2"/>
              </a:solidFill>
            </a:endParaRPr>
          </a:p>
          <a:p>
            <a:endParaRPr lang="cs-CZ" dirty="0">
              <a:solidFill>
                <a:schemeClr val="tx2"/>
              </a:solidFill>
            </a:endParaRPr>
          </a:p>
        </p:txBody>
      </p:sp>
    </p:spTree>
    <p:extLst>
      <p:ext uri="{BB962C8B-B14F-4D97-AF65-F5344CB8AC3E}">
        <p14:creationId xmlns:p14="http://schemas.microsoft.com/office/powerpoint/2010/main" val="2440831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FD75B8C-D488-DECC-48EC-75A75FDCA522}"/>
              </a:ext>
            </a:extLst>
          </p:cNvPr>
          <p:cNvSpPr>
            <a:spLocks noGrp="1"/>
          </p:cNvSpPr>
          <p:nvPr>
            <p:ph type="title"/>
          </p:nvPr>
        </p:nvSpPr>
        <p:spPr>
          <a:xfrm>
            <a:off x="720000" y="619200"/>
            <a:ext cx="4991961" cy="1477328"/>
          </a:xfrm>
        </p:spPr>
        <p:txBody>
          <a:bodyPr wrap="square" anchor="ctr">
            <a:normAutofit/>
          </a:bodyPr>
          <a:lstStyle/>
          <a:p>
            <a:r>
              <a:rPr lang="cs-CZ" dirty="0"/>
              <a:t>Vlastnosti stínu</a:t>
            </a:r>
          </a:p>
        </p:txBody>
      </p:sp>
      <p:sp>
        <p:nvSpPr>
          <p:cNvPr id="3" name="Zástupný obsah 2">
            <a:extLst>
              <a:ext uri="{FF2B5EF4-FFF2-40B4-BE49-F238E27FC236}">
                <a16:creationId xmlns:a16="http://schemas.microsoft.com/office/drawing/2014/main" id="{89BF2EF2-6378-9D5E-6AE5-4F4F0DFCE7EC}"/>
              </a:ext>
            </a:extLst>
          </p:cNvPr>
          <p:cNvSpPr>
            <a:spLocks noGrp="1"/>
          </p:cNvSpPr>
          <p:nvPr>
            <p:ph idx="1"/>
          </p:nvPr>
        </p:nvSpPr>
        <p:spPr>
          <a:xfrm>
            <a:off x="720000" y="2101069"/>
            <a:ext cx="4991962" cy="3656804"/>
          </a:xfrm>
        </p:spPr>
        <p:txBody>
          <a:bodyPr vert="horz" lIns="0" tIns="0" rIns="0" bIns="0" rtlCol="0" anchor="t">
            <a:normAutofit/>
          </a:bodyPr>
          <a:lstStyle/>
          <a:p>
            <a:r>
              <a:rPr lang="cs-CZ" dirty="0">
                <a:solidFill>
                  <a:schemeClr val="tx2"/>
                </a:solidFill>
                <a:ea typeface="+mn-lt"/>
                <a:cs typeface="+mn-lt"/>
              </a:rPr>
              <a:t>Stín je vždy </a:t>
            </a:r>
            <a:r>
              <a:rPr lang="cs-CZ" dirty="0" err="1">
                <a:solidFill>
                  <a:schemeClr val="tx2"/>
                </a:solidFill>
                <a:ea typeface="+mn-lt"/>
                <a:cs typeface="+mn-lt"/>
              </a:rPr>
              <a:t>tmavější</a:t>
            </a:r>
            <a:r>
              <a:rPr lang="cs-CZ" dirty="0">
                <a:solidFill>
                  <a:schemeClr val="tx2"/>
                </a:solidFill>
                <a:ea typeface="+mn-lt"/>
                <a:cs typeface="+mn-lt"/>
              </a:rPr>
              <a:t> než okolní oblast.</a:t>
            </a:r>
          </a:p>
          <a:p>
            <a:r>
              <a:rPr lang="cs-CZ" dirty="0">
                <a:solidFill>
                  <a:schemeClr val="tx2"/>
                </a:solidFill>
                <a:ea typeface="+mn-lt"/>
                <a:cs typeface="+mn-lt"/>
              </a:rPr>
              <a:t>Stín má stejný tvar jako objekt, který ho vrhá, ale je mírně zvětšený.</a:t>
            </a:r>
          </a:p>
          <a:p>
            <a:r>
              <a:rPr lang="cs-CZ" dirty="0">
                <a:solidFill>
                  <a:schemeClr val="tx2"/>
                </a:solidFill>
                <a:ea typeface="+mn-lt"/>
                <a:cs typeface="+mn-lt"/>
              </a:rPr>
              <a:t>Stín se prodlužuje, když se světelný zdroj vzdaluje od objektu.</a:t>
            </a:r>
          </a:p>
          <a:p>
            <a:r>
              <a:rPr lang="cs-CZ" dirty="0">
                <a:solidFill>
                  <a:schemeClr val="tx2"/>
                </a:solidFill>
                <a:ea typeface="+mn-lt"/>
                <a:cs typeface="+mn-lt"/>
              </a:rPr>
              <a:t>Stín se zkracuje, když se světelný zdroj blíží k objektu.</a:t>
            </a:r>
          </a:p>
          <a:p>
            <a:endParaRPr lang="cs-CZ" dirty="0">
              <a:solidFill>
                <a:schemeClr val="tx2"/>
              </a:solidFill>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Obrázek 3" descr="Best 500+ Shadow Pictures | Download Free Images on Unsplash">
            <a:extLst>
              <a:ext uri="{FF2B5EF4-FFF2-40B4-BE49-F238E27FC236}">
                <a16:creationId xmlns:a16="http://schemas.microsoft.com/office/drawing/2014/main" id="{19D9AC94-D026-87BB-5448-561F72F9447D}"/>
              </a:ext>
            </a:extLst>
          </p:cNvPr>
          <p:cNvPicPr>
            <a:picLocks noChangeAspect="1"/>
          </p:cNvPicPr>
          <p:nvPr/>
        </p:nvPicPr>
        <p:blipFill>
          <a:blip r:embed="rId2"/>
          <a:stretch>
            <a:fillRect/>
          </a:stretch>
        </p:blipFill>
        <p:spPr>
          <a:xfrm>
            <a:off x="7512795" y="720000"/>
            <a:ext cx="3610733" cy="5409338"/>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1978661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700B9F1-1E7B-51F1-521F-7775EC33D1DB}"/>
              </a:ext>
            </a:extLst>
          </p:cNvPr>
          <p:cNvSpPr>
            <a:spLocks noGrp="1"/>
          </p:cNvSpPr>
          <p:nvPr>
            <p:ph type="title"/>
          </p:nvPr>
        </p:nvSpPr>
        <p:spPr>
          <a:xfrm>
            <a:off x="720000" y="619201"/>
            <a:ext cx="3095626" cy="1477328"/>
          </a:xfrm>
        </p:spPr>
        <p:txBody>
          <a:bodyPr>
            <a:normAutofit/>
          </a:bodyPr>
          <a:lstStyle/>
          <a:p>
            <a:r>
              <a:rPr lang="cs-CZ"/>
              <a:t>Polostín</a:t>
            </a:r>
          </a:p>
        </p:txBody>
      </p:sp>
      <p:sp>
        <p:nvSpPr>
          <p:cNvPr id="3" name="Zástupný obsah 2">
            <a:extLst>
              <a:ext uri="{FF2B5EF4-FFF2-40B4-BE49-F238E27FC236}">
                <a16:creationId xmlns:a16="http://schemas.microsoft.com/office/drawing/2014/main" id="{88C7FC69-0216-9FF0-C129-A91206925708}"/>
              </a:ext>
            </a:extLst>
          </p:cNvPr>
          <p:cNvSpPr>
            <a:spLocks noGrp="1"/>
          </p:cNvSpPr>
          <p:nvPr>
            <p:ph idx="1"/>
          </p:nvPr>
        </p:nvSpPr>
        <p:spPr>
          <a:xfrm>
            <a:off x="3071814" y="621694"/>
            <a:ext cx="8376511" cy="1294419"/>
          </a:xfrm>
        </p:spPr>
        <p:txBody>
          <a:bodyPr vert="horz" lIns="0" tIns="0" rIns="0" bIns="0" rtlCol="0" anchor="t">
            <a:normAutofit/>
          </a:bodyPr>
          <a:lstStyle/>
          <a:p>
            <a:r>
              <a:rPr lang="cs-CZ" dirty="0">
                <a:solidFill>
                  <a:schemeClr val="tx2"/>
                </a:solidFill>
                <a:latin typeface="Avenir Next LT Pro"/>
                <a:ea typeface="Calibri Light"/>
                <a:cs typeface="Calibri Light"/>
              </a:rPr>
              <a:t>Polostín vzniká při osvětlení ze dvou zdrojů. </a:t>
            </a:r>
            <a:br>
              <a:rPr lang="cs-CZ" dirty="0">
                <a:solidFill>
                  <a:schemeClr val="tx2"/>
                </a:solidFill>
                <a:latin typeface="Avenir Next LT Pro"/>
                <a:ea typeface="Calibri Light"/>
                <a:cs typeface="Calibri Light"/>
              </a:rPr>
            </a:br>
            <a:r>
              <a:rPr lang="cs-CZ" dirty="0">
                <a:solidFill>
                  <a:schemeClr val="tx2"/>
                </a:solidFill>
                <a:latin typeface="Avenir Next LT Pro"/>
                <a:ea typeface="Calibri Light"/>
                <a:cs typeface="Calibri Light"/>
              </a:rPr>
              <a:t>Z jednoho zdroje světlo do oblasti polostínu dopadá a z druhého ne.</a:t>
            </a:r>
          </a:p>
          <a:p>
            <a:endParaRPr lang="cs-CZ" dirty="0">
              <a:solidFill>
                <a:schemeClr val="tx2"/>
              </a:solidFill>
            </a:endParaRPr>
          </a:p>
        </p:txBody>
      </p:sp>
      <p:pic>
        <p:nvPicPr>
          <p:cNvPr id="4" name="Online médium 3" title="Plný stín a polostín">
            <a:hlinkClick r:id="" action="ppaction://media"/>
            <a:extLst>
              <a:ext uri="{FF2B5EF4-FFF2-40B4-BE49-F238E27FC236}">
                <a16:creationId xmlns:a16="http://schemas.microsoft.com/office/drawing/2014/main" id="{D4847B84-90FF-1107-75AA-FB03805A2BE0}"/>
              </a:ext>
            </a:extLst>
          </p:cNvPr>
          <p:cNvPicPr>
            <a:picLocks noRot="1" noChangeAspect="1"/>
          </p:cNvPicPr>
          <p:nvPr>
            <a:videoFile r:link="rId1"/>
          </p:nvPr>
        </p:nvPicPr>
        <p:blipFill>
          <a:blip r:embed="rId3"/>
          <a:stretch>
            <a:fillRect/>
          </a:stretch>
        </p:blipFill>
        <p:spPr>
          <a:xfrm>
            <a:off x="1890414" y="1720058"/>
            <a:ext cx="8411307" cy="4739411"/>
          </a:xfrm>
          <a:custGeom>
            <a:avLst/>
            <a:gdLst/>
            <a:ahLst/>
            <a:cxnLst/>
            <a:rect l="l" t="t" r="r" b="b"/>
            <a:pathLst>
              <a:path w="10728325" h="3501162">
                <a:moveTo>
                  <a:pt x="0" y="0"/>
                </a:moveTo>
                <a:lnTo>
                  <a:pt x="10728325" y="0"/>
                </a:lnTo>
                <a:lnTo>
                  <a:pt x="10728325" y="3501162"/>
                </a:lnTo>
                <a:lnTo>
                  <a:pt x="0" y="3501162"/>
                </a:lnTo>
                <a:close/>
              </a:path>
            </a:pathLst>
          </a:custGeom>
        </p:spPr>
      </p:pic>
    </p:spTree>
    <p:extLst>
      <p:ext uri="{BB962C8B-B14F-4D97-AF65-F5344CB8AC3E}">
        <p14:creationId xmlns:p14="http://schemas.microsoft.com/office/powerpoint/2010/main" val="248703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A8A61BE-8FA5-4905-5F1C-1B9BC111BA9B}"/>
              </a:ext>
            </a:extLst>
          </p:cNvPr>
          <p:cNvSpPr>
            <a:spLocks noGrp="1"/>
          </p:cNvSpPr>
          <p:nvPr>
            <p:ph type="title"/>
          </p:nvPr>
        </p:nvSpPr>
        <p:spPr>
          <a:xfrm>
            <a:off x="2229470" y="619200"/>
            <a:ext cx="9754459" cy="1477328"/>
          </a:xfrm>
        </p:spPr>
        <p:txBody>
          <a:bodyPr wrap="square" anchor="ctr">
            <a:normAutofit/>
          </a:bodyPr>
          <a:lstStyle/>
          <a:p>
            <a:r>
              <a:rPr lang="cs-CZ" dirty="0"/>
              <a:t>Zápis č. 3 - Stín + obrázek do sešitu</a:t>
            </a:r>
          </a:p>
        </p:txBody>
      </p:sp>
      <p:pic>
        <p:nvPicPr>
          <p:cNvPr id="5" name="Obrázek 4" descr="Edutorium: Důmyslné stíny I a II | Eduportál Techmania">
            <a:extLst>
              <a:ext uri="{FF2B5EF4-FFF2-40B4-BE49-F238E27FC236}">
                <a16:creationId xmlns:a16="http://schemas.microsoft.com/office/drawing/2014/main" id="{23FE42B4-87DC-DA2E-F698-A5AEC984BB3F}"/>
              </a:ext>
            </a:extLst>
          </p:cNvPr>
          <p:cNvPicPr>
            <a:picLocks noChangeAspect="1"/>
          </p:cNvPicPr>
          <p:nvPr/>
        </p:nvPicPr>
        <p:blipFill>
          <a:blip r:embed="rId2"/>
          <a:stretch>
            <a:fillRect/>
          </a:stretch>
        </p:blipFill>
        <p:spPr>
          <a:xfrm>
            <a:off x="541406" y="2273570"/>
            <a:ext cx="5014800" cy="3540448"/>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Zástupný obsah 2">
            <a:extLst>
              <a:ext uri="{FF2B5EF4-FFF2-40B4-BE49-F238E27FC236}">
                <a16:creationId xmlns:a16="http://schemas.microsoft.com/office/drawing/2014/main" id="{E36F3A9F-DF5B-8BC7-4B76-D08EE72AE996}"/>
              </a:ext>
            </a:extLst>
          </p:cNvPr>
          <p:cNvSpPr>
            <a:spLocks noGrp="1"/>
          </p:cNvSpPr>
          <p:nvPr>
            <p:ph idx="1"/>
          </p:nvPr>
        </p:nvSpPr>
        <p:spPr>
          <a:xfrm>
            <a:off x="6099001" y="1851039"/>
            <a:ext cx="5884929" cy="4359271"/>
          </a:xfrm>
        </p:spPr>
        <p:txBody>
          <a:bodyPr vert="horz" lIns="0" tIns="0" rIns="0" bIns="0" rtlCol="0" anchor="t">
            <a:noAutofit/>
          </a:bodyPr>
          <a:lstStyle/>
          <a:p>
            <a:pPr>
              <a:lnSpc>
                <a:spcPct val="110000"/>
              </a:lnSpc>
            </a:pPr>
            <a:r>
              <a:rPr lang="cs-CZ" dirty="0">
                <a:solidFill>
                  <a:schemeClr val="tx2"/>
                </a:solidFill>
              </a:rPr>
              <a:t>Vzniká za neprůhlednými tělesy </a:t>
            </a:r>
          </a:p>
          <a:p>
            <a:pPr>
              <a:lnSpc>
                <a:spcPct val="110000"/>
              </a:lnSpc>
            </a:pPr>
            <a:r>
              <a:rPr lang="cs-CZ" dirty="0">
                <a:solidFill>
                  <a:schemeClr val="tx2"/>
                </a:solidFill>
              </a:rPr>
              <a:t>Je to neosvětlená část za tělesem</a:t>
            </a:r>
          </a:p>
          <a:p>
            <a:pPr>
              <a:lnSpc>
                <a:spcPct val="110000"/>
              </a:lnSpc>
            </a:pPr>
            <a:r>
              <a:rPr lang="cs-CZ" dirty="0">
                <a:solidFill>
                  <a:schemeClr val="tx2"/>
                </a:solidFill>
              </a:rPr>
              <a:t>Je způsoben přímočarým šířením světla</a:t>
            </a:r>
          </a:p>
          <a:p>
            <a:pPr>
              <a:lnSpc>
                <a:spcPct val="110000"/>
              </a:lnSpc>
            </a:pPr>
            <a:r>
              <a:rPr lang="cs-CZ" dirty="0">
                <a:solidFill>
                  <a:schemeClr val="tx2"/>
                </a:solidFill>
                <a:ea typeface="+mn-lt"/>
                <a:cs typeface="+mn-lt"/>
              </a:rPr>
              <a:t>Vzniká v místnosti s několika zdroji světla, nebo při osvětlení z plošného zdroje.</a:t>
            </a:r>
          </a:p>
          <a:p>
            <a:pPr>
              <a:lnSpc>
                <a:spcPct val="110000"/>
              </a:lnSpc>
            </a:pPr>
            <a:r>
              <a:rPr lang="cs-CZ" dirty="0">
                <a:solidFill>
                  <a:schemeClr val="tx2"/>
                </a:solidFill>
                <a:ea typeface="+mn-lt"/>
                <a:cs typeface="+mn-lt"/>
              </a:rPr>
              <a:t>V přírodě se vyskytují jen polostíny. </a:t>
            </a:r>
          </a:p>
          <a:p>
            <a:pPr>
              <a:lnSpc>
                <a:spcPct val="110000"/>
              </a:lnSpc>
            </a:pPr>
            <a:r>
              <a:rPr lang="cs-CZ" dirty="0">
                <a:solidFill>
                  <a:schemeClr val="tx2"/>
                </a:solidFill>
                <a:ea typeface="+mn-lt"/>
                <a:cs typeface="+mn-lt"/>
              </a:rPr>
              <a:t>Polostín vzniká při osvětlení ze dvou zdrojů.</a:t>
            </a:r>
          </a:p>
          <a:p>
            <a:pPr>
              <a:lnSpc>
                <a:spcPct val="110000"/>
              </a:lnSpc>
            </a:pPr>
            <a:r>
              <a:rPr lang="cs-CZ" dirty="0">
                <a:solidFill>
                  <a:schemeClr val="tx2"/>
                </a:solidFill>
                <a:ea typeface="+mn-lt"/>
                <a:cs typeface="+mn-lt"/>
              </a:rPr>
              <a:t> Z jednoho zdroje světlo do oblasti polostínu dopadá a z druhého ne.</a:t>
            </a:r>
          </a:p>
          <a:p>
            <a:pPr>
              <a:lnSpc>
                <a:spcPct val="110000"/>
              </a:lnSpc>
            </a:pPr>
            <a:r>
              <a:rPr lang="cs-CZ" dirty="0">
                <a:solidFill>
                  <a:schemeClr val="tx2"/>
                </a:solidFill>
                <a:ea typeface="+mn-lt"/>
                <a:cs typeface="+mn-lt"/>
              </a:rPr>
              <a:t>Úplný stín jen v zatemnělých místnostech nebo v noci.</a:t>
            </a:r>
            <a:endParaRPr lang="cs-CZ" dirty="0">
              <a:solidFill>
                <a:schemeClr val="tx2"/>
              </a:solidFill>
            </a:endParaRPr>
          </a:p>
        </p:txBody>
      </p:sp>
    </p:spTree>
    <p:extLst>
      <p:ext uri="{BB962C8B-B14F-4D97-AF65-F5344CB8AC3E}">
        <p14:creationId xmlns:p14="http://schemas.microsoft.com/office/powerpoint/2010/main" val="1802082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A38B83C-02D4-DEE9-2FE5-6F7FBE0DE7A3}"/>
              </a:ext>
            </a:extLst>
          </p:cNvPr>
          <p:cNvSpPr>
            <a:spLocks noGrp="1"/>
          </p:cNvSpPr>
          <p:nvPr>
            <p:ph type="title"/>
          </p:nvPr>
        </p:nvSpPr>
        <p:spPr>
          <a:xfrm>
            <a:off x="720000" y="619200"/>
            <a:ext cx="4991961" cy="1091109"/>
          </a:xfrm>
        </p:spPr>
        <p:txBody>
          <a:bodyPr wrap="square" anchor="ctr">
            <a:normAutofit/>
          </a:bodyPr>
          <a:lstStyle/>
          <a:p>
            <a:r>
              <a:rPr lang="cs-CZ" dirty="0"/>
              <a:t>Měsíc</a:t>
            </a:r>
          </a:p>
        </p:txBody>
      </p:sp>
      <p:sp>
        <p:nvSpPr>
          <p:cNvPr id="3" name="Zástupný obsah 2">
            <a:extLst>
              <a:ext uri="{FF2B5EF4-FFF2-40B4-BE49-F238E27FC236}">
                <a16:creationId xmlns:a16="http://schemas.microsoft.com/office/drawing/2014/main" id="{359FF892-36A6-6F32-EFC0-813224590F01}"/>
              </a:ext>
            </a:extLst>
          </p:cNvPr>
          <p:cNvSpPr>
            <a:spLocks noGrp="1"/>
          </p:cNvSpPr>
          <p:nvPr>
            <p:ph idx="1"/>
          </p:nvPr>
        </p:nvSpPr>
        <p:spPr>
          <a:xfrm>
            <a:off x="720000" y="1716970"/>
            <a:ext cx="4991962" cy="4734564"/>
          </a:xfrm>
        </p:spPr>
        <p:txBody>
          <a:bodyPr vert="horz" lIns="0" tIns="0" rIns="0" bIns="0" rtlCol="0" anchor="t">
            <a:noAutofit/>
          </a:bodyPr>
          <a:lstStyle/>
          <a:p>
            <a:pPr>
              <a:lnSpc>
                <a:spcPct val="110000"/>
              </a:lnSpc>
            </a:pPr>
            <a:r>
              <a:rPr lang="cs-CZ" sz="1800" dirty="0">
                <a:solidFill>
                  <a:schemeClr val="tx2"/>
                </a:solidFill>
                <a:ea typeface="+mn-lt"/>
                <a:cs typeface="+mn-lt"/>
              </a:rPr>
              <a:t>Měsíc se během měsíce mění v závislosti na tom, jak je osvětlován Sluncem.</a:t>
            </a:r>
            <a:endParaRPr lang="cs-CZ" sz="1800" dirty="0">
              <a:solidFill>
                <a:schemeClr val="tx2"/>
              </a:solidFill>
            </a:endParaRPr>
          </a:p>
          <a:p>
            <a:pPr>
              <a:lnSpc>
                <a:spcPct val="110000"/>
              </a:lnSpc>
            </a:pPr>
            <a:r>
              <a:rPr lang="cs-CZ" sz="1800" dirty="0">
                <a:solidFill>
                  <a:schemeClr val="tx2"/>
                </a:solidFill>
                <a:ea typeface="+mn-lt"/>
                <a:cs typeface="+mn-lt"/>
              </a:rPr>
              <a:t>Existuje osm hlavních měsíčních fází:</a:t>
            </a:r>
            <a:endParaRPr lang="cs-CZ" sz="1800" dirty="0">
              <a:solidFill>
                <a:schemeClr val="tx2"/>
              </a:solidFill>
            </a:endParaRPr>
          </a:p>
          <a:p>
            <a:pPr lvl="1">
              <a:lnSpc>
                <a:spcPct val="110000"/>
              </a:lnSpc>
            </a:pPr>
            <a:r>
              <a:rPr lang="cs-CZ" sz="1800" dirty="0">
                <a:solidFill>
                  <a:schemeClr val="tx2"/>
                </a:solidFill>
                <a:ea typeface="+mn-lt"/>
                <a:cs typeface="+mn-lt"/>
              </a:rPr>
              <a:t>Nový Měsíc</a:t>
            </a:r>
            <a:endParaRPr lang="cs-CZ" sz="1800" dirty="0">
              <a:solidFill>
                <a:schemeClr val="tx2"/>
              </a:solidFill>
            </a:endParaRPr>
          </a:p>
          <a:p>
            <a:pPr lvl="1">
              <a:lnSpc>
                <a:spcPct val="110000"/>
              </a:lnSpc>
            </a:pPr>
            <a:r>
              <a:rPr lang="cs-CZ" sz="1800" dirty="0">
                <a:solidFill>
                  <a:schemeClr val="tx2"/>
                </a:solidFill>
                <a:ea typeface="+mn-lt"/>
                <a:cs typeface="+mn-lt"/>
              </a:rPr>
              <a:t>Dorůstající srpek</a:t>
            </a:r>
            <a:endParaRPr lang="cs-CZ" sz="1800" dirty="0">
              <a:solidFill>
                <a:schemeClr val="tx2"/>
              </a:solidFill>
            </a:endParaRPr>
          </a:p>
          <a:p>
            <a:pPr lvl="1">
              <a:lnSpc>
                <a:spcPct val="110000"/>
              </a:lnSpc>
            </a:pPr>
            <a:r>
              <a:rPr lang="cs-CZ" sz="1800" dirty="0">
                <a:solidFill>
                  <a:schemeClr val="tx2"/>
                </a:solidFill>
                <a:ea typeface="+mn-lt"/>
                <a:cs typeface="+mn-lt"/>
              </a:rPr>
              <a:t>První čtvrť</a:t>
            </a:r>
            <a:endParaRPr lang="cs-CZ" sz="1800" dirty="0">
              <a:solidFill>
                <a:schemeClr val="tx2"/>
              </a:solidFill>
            </a:endParaRPr>
          </a:p>
          <a:p>
            <a:pPr lvl="1">
              <a:lnSpc>
                <a:spcPct val="110000"/>
              </a:lnSpc>
            </a:pPr>
            <a:r>
              <a:rPr lang="cs-CZ" sz="1800" dirty="0">
                <a:solidFill>
                  <a:schemeClr val="tx2"/>
                </a:solidFill>
                <a:ea typeface="+mn-lt"/>
                <a:cs typeface="+mn-lt"/>
              </a:rPr>
              <a:t>Dorůstající Měsíc</a:t>
            </a:r>
            <a:endParaRPr lang="cs-CZ" sz="1800" dirty="0">
              <a:solidFill>
                <a:schemeClr val="tx2"/>
              </a:solidFill>
            </a:endParaRPr>
          </a:p>
          <a:p>
            <a:pPr lvl="1">
              <a:lnSpc>
                <a:spcPct val="110000"/>
              </a:lnSpc>
            </a:pPr>
            <a:r>
              <a:rPr lang="cs-CZ" sz="1800" dirty="0">
                <a:solidFill>
                  <a:schemeClr val="tx2"/>
                </a:solidFill>
                <a:ea typeface="+mn-lt"/>
                <a:cs typeface="+mn-lt"/>
              </a:rPr>
              <a:t>Plný Měsíc</a:t>
            </a:r>
            <a:endParaRPr lang="cs-CZ" sz="1800" dirty="0">
              <a:solidFill>
                <a:schemeClr val="tx2"/>
              </a:solidFill>
            </a:endParaRPr>
          </a:p>
          <a:p>
            <a:pPr lvl="1">
              <a:lnSpc>
                <a:spcPct val="110000"/>
              </a:lnSpc>
            </a:pPr>
            <a:r>
              <a:rPr lang="cs-CZ" sz="1800" dirty="0">
                <a:solidFill>
                  <a:schemeClr val="tx2"/>
                </a:solidFill>
                <a:ea typeface="+mn-lt"/>
                <a:cs typeface="+mn-lt"/>
              </a:rPr>
              <a:t>Couvající Měsíc</a:t>
            </a:r>
            <a:endParaRPr lang="cs-CZ" sz="1800" dirty="0">
              <a:solidFill>
                <a:schemeClr val="tx2"/>
              </a:solidFill>
            </a:endParaRPr>
          </a:p>
          <a:p>
            <a:pPr lvl="1">
              <a:lnSpc>
                <a:spcPct val="110000"/>
              </a:lnSpc>
            </a:pPr>
            <a:r>
              <a:rPr lang="cs-CZ" sz="1800" dirty="0">
                <a:solidFill>
                  <a:schemeClr val="tx2"/>
                </a:solidFill>
                <a:ea typeface="+mn-lt"/>
                <a:cs typeface="+mn-lt"/>
              </a:rPr>
              <a:t>Poslední čtvrť</a:t>
            </a:r>
            <a:endParaRPr lang="cs-CZ" sz="1800" dirty="0">
              <a:solidFill>
                <a:schemeClr val="tx2"/>
              </a:solidFill>
            </a:endParaRPr>
          </a:p>
          <a:p>
            <a:pPr lvl="1">
              <a:lnSpc>
                <a:spcPct val="110000"/>
              </a:lnSpc>
            </a:pPr>
            <a:r>
              <a:rPr lang="cs-CZ" sz="1800" dirty="0">
                <a:solidFill>
                  <a:schemeClr val="tx2"/>
                </a:solidFill>
                <a:ea typeface="+mn-lt"/>
                <a:cs typeface="+mn-lt"/>
              </a:rPr>
              <a:t>Couvající srpek</a:t>
            </a:r>
            <a:endParaRPr lang="cs-CZ" sz="1800" dirty="0">
              <a:solidFill>
                <a:schemeClr val="tx2"/>
              </a:solidFill>
            </a:endParaRPr>
          </a:p>
          <a:p>
            <a:pPr lvl="1">
              <a:lnSpc>
                <a:spcPct val="110000"/>
              </a:lnSpc>
            </a:pPr>
            <a:r>
              <a:rPr lang="cs-CZ" sz="1800" dirty="0">
                <a:solidFill>
                  <a:schemeClr val="tx2"/>
                </a:solidFill>
                <a:hlinkClick r:id="rId2">
                  <a:extLst>
                    <a:ext uri="{A12FA001-AC4F-418D-AE19-62706E023703}">
                      <ahyp:hlinkClr xmlns:ahyp="http://schemas.microsoft.com/office/drawing/2018/hyperlinkcolor" val="tx"/>
                    </a:ext>
                  </a:extLst>
                </a:hlinkClick>
              </a:rPr>
              <a:t>Fáze měsíce</a:t>
            </a:r>
            <a:endParaRPr lang="cs-CZ" sz="1800">
              <a:solidFill>
                <a:schemeClr val="tx2"/>
              </a:solidFill>
            </a:endParaRPr>
          </a:p>
          <a:p>
            <a:pPr>
              <a:lnSpc>
                <a:spcPct val="110000"/>
              </a:lnSpc>
            </a:pPr>
            <a:endParaRPr lang="cs-CZ" sz="1800" dirty="0">
              <a:solidFill>
                <a:schemeClr val="tx2"/>
              </a:solidFill>
            </a:endParaRPr>
          </a:p>
        </p:txBody>
      </p:sp>
      <p:sp useBgFill="1">
        <p:nvSpPr>
          <p:cNvPr id="8"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Obrázek 3" descr="fáze měsíce">
            <a:extLst>
              <a:ext uri="{FF2B5EF4-FFF2-40B4-BE49-F238E27FC236}">
                <a16:creationId xmlns:a16="http://schemas.microsoft.com/office/drawing/2014/main" id="{12F9691D-7849-18E9-9852-0361CCFED5AB}"/>
              </a:ext>
            </a:extLst>
          </p:cNvPr>
          <p:cNvPicPr>
            <a:picLocks noChangeAspect="1"/>
          </p:cNvPicPr>
          <p:nvPr/>
        </p:nvPicPr>
        <p:blipFill>
          <a:blip r:embed="rId3"/>
          <a:stretch>
            <a:fillRect/>
          </a:stretch>
        </p:blipFill>
        <p:spPr>
          <a:xfrm>
            <a:off x="6612491" y="1898300"/>
            <a:ext cx="5359150" cy="3303258"/>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1629015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Neuvěřitelný Měsíc: Fáze Měsíce">
            <a:extLst>
              <a:ext uri="{FF2B5EF4-FFF2-40B4-BE49-F238E27FC236}">
                <a16:creationId xmlns:a16="http://schemas.microsoft.com/office/drawing/2014/main" id="{4EC30227-8ACB-7E9A-37CF-34BDDCD9877D}"/>
              </a:ext>
            </a:extLst>
          </p:cNvPr>
          <p:cNvPicPr>
            <a:picLocks noChangeAspect="1"/>
          </p:cNvPicPr>
          <p:nvPr/>
        </p:nvPicPr>
        <p:blipFill rotWithShape="1">
          <a:blip r:embed="rId2"/>
          <a:srcRect r="-2" b="7657"/>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723136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40">
            <a:extLst>
              <a:ext uri="{FF2B5EF4-FFF2-40B4-BE49-F238E27FC236}">
                <a16:creationId xmlns:a16="http://schemas.microsoft.com/office/drawing/2014/main" id="{AC0C29A1-775B-480C-811E-D7C93B2C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F12DE82-4110-4229-8285-ECA82E14A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FE0A135-DCA2-A2F6-E346-FEA8B503210A}"/>
              </a:ext>
            </a:extLst>
          </p:cNvPr>
          <p:cNvSpPr>
            <a:spLocks noGrp="1"/>
          </p:cNvSpPr>
          <p:nvPr>
            <p:ph type="title"/>
          </p:nvPr>
        </p:nvSpPr>
        <p:spPr>
          <a:xfrm>
            <a:off x="720000" y="619201"/>
            <a:ext cx="3095626" cy="1477328"/>
          </a:xfrm>
        </p:spPr>
        <p:txBody>
          <a:bodyPr>
            <a:normAutofit/>
          </a:bodyPr>
          <a:lstStyle/>
          <a:p>
            <a:r>
              <a:rPr lang="cs-CZ" dirty="0"/>
              <a:t>Měsíční fáze</a:t>
            </a:r>
          </a:p>
        </p:txBody>
      </p:sp>
      <p:sp>
        <p:nvSpPr>
          <p:cNvPr id="3" name="Zástupný obsah 2">
            <a:extLst>
              <a:ext uri="{FF2B5EF4-FFF2-40B4-BE49-F238E27FC236}">
                <a16:creationId xmlns:a16="http://schemas.microsoft.com/office/drawing/2014/main" id="{F087C393-67EC-4AF3-6BC1-EF6C6FACB366}"/>
              </a:ext>
            </a:extLst>
          </p:cNvPr>
          <p:cNvSpPr>
            <a:spLocks noGrp="1"/>
          </p:cNvSpPr>
          <p:nvPr>
            <p:ph idx="1"/>
          </p:nvPr>
        </p:nvSpPr>
        <p:spPr>
          <a:xfrm>
            <a:off x="3524250" y="419288"/>
            <a:ext cx="8376511" cy="2080230"/>
          </a:xfrm>
        </p:spPr>
        <p:txBody>
          <a:bodyPr vert="horz" lIns="0" tIns="0" rIns="0" bIns="0" rtlCol="0" anchor="t">
            <a:noAutofit/>
          </a:bodyPr>
          <a:lstStyle/>
          <a:p>
            <a:pPr>
              <a:lnSpc>
                <a:spcPct val="110000"/>
              </a:lnSpc>
            </a:pPr>
            <a:r>
              <a:rPr lang="cs-CZ" sz="1600" dirty="0">
                <a:solidFill>
                  <a:schemeClr val="tx2"/>
                </a:solidFill>
                <a:ea typeface="+mn-lt"/>
                <a:cs typeface="+mn-lt"/>
              </a:rPr>
              <a:t>Měsíční fáze vznikají, když Slunce osvětluje různé části Měsíce.</a:t>
            </a:r>
            <a:endParaRPr lang="cs-CZ" sz="1600">
              <a:solidFill>
                <a:schemeClr val="tx2"/>
              </a:solidFill>
            </a:endParaRPr>
          </a:p>
          <a:p>
            <a:pPr>
              <a:lnSpc>
                <a:spcPct val="110000"/>
              </a:lnSpc>
            </a:pPr>
            <a:r>
              <a:rPr lang="cs-CZ" sz="1600" dirty="0">
                <a:solidFill>
                  <a:schemeClr val="tx2"/>
                </a:solidFill>
                <a:ea typeface="+mn-lt"/>
                <a:cs typeface="+mn-lt"/>
              </a:rPr>
              <a:t>Když je Měsíc v novu, je otočený tak, že jeho tmavá strana směřuje k Zemi. Vidíme jen malý srpek Měsíce, který je osvětlován odraženým slunečním světlem od Země.</a:t>
            </a:r>
            <a:endParaRPr lang="cs-CZ" sz="1600">
              <a:solidFill>
                <a:schemeClr val="tx2"/>
              </a:solidFill>
            </a:endParaRPr>
          </a:p>
          <a:p>
            <a:pPr>
              <a:lnSpc>
                <a:spcPct val="110000"/>
              </a:lnSpc>
            </a:pPr>
            <a:r>
              <a:rPr lang="cs-CZ" sz="1600" dirty="0">
                <a:solidFill>
                  <a:schemeClr val="tx2"/>
                </a:solidFill>
                <a:ea typeface="+mn-lt"/>
                <a:cs typeface="+mn-lt"/>
              </a:rPr>
              <a:t>Když Měsíc dorůstá, jeho osvětlená strana se zvětšuje, dokud není v úplňku. V tuto dobu je celý povrch Měsíce osvětlen Sluncem.</a:t>
            </a:r>
            <a:endParaRPr lang="cs-CZ" sz="1600">
              <a:solidFill>
                <a:schemeClr val="tx2"/>
              </a:solidFill>
            </a:endParaRPr>
          </a:p>
          <a:p>
            <a:pPr>
              <a:lnSpc>
                <a:spcPct val="110000"/>
              </a:lnSpc>
            </a:pPr>
            <a:r>
              <a:rPr lang="cs-CZ" sz="1600" dirty="0">
                <a:solidFill>
                  <a:schemeClr val="tx2"/>
                </a:solidFill>
                <a:ea typeface="+mn-lt"/>
                <a:cs typeface="+mn-lt"/>
              </a:rPr>
              <a:t>Po úplňku se osvětlená strana Měsíce zmenšuje, dokud není v novu.</a:t>
            </a:r>
            <a:endParaRPr lang="cs-CZ" sz="1600">
              <a:solidFill>
                <a:schemeClr val="tx2"/>
              </a:solidFill>
            </a:endParaRPr>
          </a:p>
        </p:txBody>
      </p:sp>
      <p:pic>
        <p:nvPicPr>
          <p:cNvPr id="6" name="Obrázek 5" descr="Moons - NASA Science">
            <a:extLst>
              <a:ext uri="{FF2B5EF4-FFF2-40B4-BE49-F238E27FC236}">
                <a16:creationId xmlns:a16="http://schemas.microsoft.com/office/drawing/2014/main" id="{E8F19405-5A30-B12B-B8C4-41147320D351}"/>
              </a:ext>
            </a:extLst>
          </p:cNvPr>
          <p:cNvPicPr>
            <a:picLocks noChangeAspect="1"/>
          </p:cNvPicPr>
          <p:nvPr/>
        </p:nvPicPr>
        <p:blipFill rotWithShape="1">
          <a:blip r:embed="rId2"/>
          <a:srcRect t="13593" b="15038"/>
          <a:stretch/>
        </p:blipFill>
        <p:spPr>
          <a:xfrm>
            <a:off x="20" y="2507333"/>
            <a:ext cx="6095980" cy="4350654"/>
          </a:xfrm>
          <a:custGeom>
            <a:avLst/>
            <a:gdLst/>
            <a:ahLst/>
            <a:cxnLst/>
            <a:rect l="l" t="t" r="r" b="b"/>
            <a:pathLst>
              <a:path w="6096000" h="4350654">
                <a:moveTo>
                  <a:pt x="1562954" y="527"/>
                </a:moveTo>
                <a:cubicBezTo>
                  <a:pt x="1661920" y="-296"/>
                  <a:pt x="1764108" y="-209"/>
                  <a:pt x="1869435" y="1176"/>
                </a:cubicBezTo>
                <a:cubicBezTo>
                  <a:pt x="2150307" y="4869"/>
                  <a:pt x="2453503" y="17798"/>
                  <a:pt x="2777467" y="47348"/>
                </a:cubicBezTo>
                <a:cubicBezTo>
                  <a:pt x="3574917" y="106450"/>
                  <a:pt x="5070133" y="-11753"/>
                  <a:pt x="5701446" y="32573"/>
                </a:cubicBezTo>
                <a:cubicBezTo>
                  <a:pt x="5759594" y="37421"/>
                  <a:pt x="5891078" y="40502"/>
                  <a:pt x="6079683" y="42182"/>
                </a:cubicBezTo>
                <a:lnTo>
                  <a:pt x="6096000" y="42290"/>
                </a:lnTo>
                <a:lnTo>
                  <a:pt x="6096000" y="4350654"/>
                </a:lnTo>
                <a:lnTo>
                  <a:pt x="0" y="4350654"/>
                </a:lnTo>
                <a:lnTo>
                  <a:pt x="0" y="18776"/>
                </a:lnTo>
                <a:lnTo>
                  <a:pt x="147225" y="29356"/>
                </a:lnTo>
                <a:cubicBezTo>
                  <a:pt x="491333" y="43121"/>
                  <a:pt x="969157" y="5461"/>
                  <a:pt x="1562954" y="527"/>
                </a:cubicBezTo>
                <a:close/>
              </a:path>
            </a:pathLst>
          </a:custGeom>
        </p:spPr>
      </p:pic>
      <p:pic>
        <p:nvPicPr>
          <p:cNvPr id="7" name="Obrázek 6" descr="Pohlednice Fáze měsíce">
            <a:extLst>
              <a:ext uri="{FF2B5EF4-FFF2-40B4-BE49-F238E27FC236}">
                <a16:creationId xmlns:a16="http://schemas.microsoft.com/office/drawing/2014/main" id="{A429D6C2-EE1D-56FB-9C24-8EA77E649D9F}"/>
              </a:ext>
            </a:extLst>
          </p:cNvPr>
          <p:cNvPicPr>
            <a:picLocks noChangeAspect="1"/>
          </p:cNvPicPr>
          <p:nvPr/>
        </p:nvPicPr>
        <p:blipFill rotWithShape="1">
          <a:blip r:embed="rId3"/>
          <a:srcRect b="2573"/>
          <a:stretch/>
        </p:blipFill>
        <p:spPr>
          <a:xfrm>
            <a:off x="6096000" y="2507595"/>
            <a:ext cx="6096000" cy="4350419"/>
          </a:xfrm>
          <a:custGeom>
            <a:avLst/>
            <a:gdLst/>
            <a:ahLst/>
            <a:cxnLst/>
            <a:rect l="l" t="t" r="r" b="b"/>
            <a:pathLst>
              <a:path w="6096000" h="4350419">
                <a:moveTo>
                  <a:pt x="6096000" y="0"/>
                </a:moveTo>
                <a:lnTo>
                  <a:pt x="6096000" y="4350419"/>
                </a:lnTo>
                <a:lnTo>
                  <a:pt x="0" y="4350419"/>
                </a:lnTo>
                <a:lnTo>
                  <a:pt x="0" y="42055"/>
                </a:lnTo>
                <a:lnTo>
                  <a:pt x="135593" y="42951"/>
                </a:lnTo>
                <a:cubicBezTo>
                  <a:pt x="1366646" y="48664"/>
                  <a:pt x="4319001" y="11938"/>
                  <a:pt x="5996894" y="628"/>
                </a:cubicBezTo>
                <a:close/>
              </a:path>
            </a:pathLst>
          </a:custGeom>
        </p:spPr>
      </p:pic>
    </p:spTree>
    <p:extLst>
      <p:ext uri="{BB962C8B-B14F-4D97-AF65-F5344CB8AC3E}">
        <p14:creationId xmlns:p14="http://schemas.microsoft.com/office/powerpoint/2010/main" val="934864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84780-810C-B03D-78E3-0EC0AC667CAC}"/>
              </a:ext>
            </a:extLst>
          </p:cNvPr>
          <p:cNvSpPr>
            <a:spLocks noGrp="1"/>
          </p:cNvSpPr>
          <p:nvPr>
            <p:ph type="title"/>
          </p:nvPr>
        </p:nvSpPr>
        <p:spPr/>
        <p:txBody>
          <a:bodyPr/>
          <a:lstStyle/>
          <a:p>
            <a:r>
              <a:rPr lang="cs-CZ" dirty="0"/>
              <a:t>Zatmění měsíce</a:t>
            </a:r>
          </a:p>
        </p:txBody>
      </p:sp>
      <p:sp>
        <p:nvSpPr>
          <p:cNvPr id="3" name="Zástupný obsah 2">
            <a:extLst>
              <a:ext uri="{FF2B5EF4-FFF2-40B4-BE49-F238E27FC236}">
                <a16:creationId xmlns:a16="http://schemas.microsoft.com/office/drawing/2014/main" id="{9728811F-F497-7BA8-E42E-A342459B068D}"/>
              </a:ext>
            </a:extLst>
          </p:cNvPr>
          <p:cNvSpPr>
            <a:spLocks noGrp="1"/>
          </p:cNvSpPr>
          <p:nvPr>
            <p:ph idx="1"/>
          </p:nvPr>
        </p:nvSpPr>
        <p:spPr>
          <a:xfrm>
            <a:off x="730438" y="1466449"/>
            <a:ext cx="10728325" cy="3916306"/>
          </a:xfrm>
        </p:spPr>
        <p:txBody>
          <a:bodyPr vert="horz" lIns="0" tIns="0" rIns="0" bIns="0" rtlCol="0" anchor="t">
            <a:noAutofit/>
          </a:bodyPr>
          <a:lstStyle/>
          <a:p>
            <a:r>
              <a:rPr lang="cs-CZ" dirty="0">
                <a:solidFill>
                  <a:schemeClr val="tx2"/>
                </a:solidFill>
                <a:ea typeface="+mn-lt"/>
                <a:cs typeface="+mn-lt"/>
              </a:rPr>
              <a:t>Zatmění Měsíce nastává, když Země prochází mezi Sluncem a Měsícem a vrhá svůj stín na Měsíc.</a:t>
            </a:r>
            <a:endParaRPr lang="cs-CZ" dirty="0">
              <a:solidFill>
                <a:schemeClr val="tx2"/>
              </a:solidFill>
            </a:endParaRPr>
          </a:p>
          <a:p>
            <a:r>
              <a:rPr lang="cs-CZ" dirty="0">
                <a:solidFill>
                  <a:schemeClr val="tx2"/>
                </a:solidFill>
                <a:ea typeface="+mn-lt"/>
                <a:cs typeface="+mn-lt"/>
              </a:rPr>
              <a:t>Existují tři typy zatmění Měsíce: úplné, částečné a polostínové.</a:t>
            </a:r>
            <a:endParaRPr lang="cs-CZ">
              <a:solidFill>
                <a:schemeClr val="tx2"/>
              </a:solidFill>
            </a:endParaRPr>
          </a:p>
          <a:p>
            <a:r>
              <a:rPr lang="cs-CZ" dirty="0">
                <a:solidFill>
                  <a:schemeClr val="tx2"/>
                </a:solidFill>
                <a:ea typeface="+mn-lt"/>
                <a:cs typeface="+mn-lt"/>
              </a:rPr>
              <a:t>Úplné zatmění Měsíce nastává, když Země vrhá na Měsíc svůj úplný stín. Měsíc v tomto případě zčervená, protože je osvětlován pouze červeným světlem, které se prolíná zemskou atmosférou.</a:t>
            </a:r>
            <a:endParaRPr lang="cs-CZ">
              <a:solidFill>
                <a:schemeClr val="tx2"/>
              </a:solidFill>
            </a:endParaRPr>
          </a:p>
          <a:p>
            <a:r>
              <a:rPr lang="cs-CZ" dirty="0">
                <a:solidFill>
                  <a:schemeClr val="tx2"/>
                </a:solidFill>
                <a:ea typeface="+mn-lt"/>
                <a:cs typeface="+mn-lt"/>
              </a:rPr>
              <a:t>Částečné zatmění Měsíce nastává, když Země vrhá na Měsíc pouze svůj částečný stín.</a:t>
            </a:r>
            <a:endParaRPr lang="cs-CZ">
              <a:solidFill>
                <a:schemeClr val="tx2"/>
              </a:solidFill>
            </a:endParaRPr>
          </a:p>
          <a:p>
            <a:r>
              <a:rPr lang="cs-CZ" dirty="0">
                <a:solidFill>
                  <a:schemeClr val="tx2"/>
                </a:solidFill>
                <a:ea typeface="+mn-lt"/>
                <a:cs typeface="+mn-lt"/>
              </a:rPr>
              <a:t>Polostínové zatmění Měsíce nastává, když Měsíc prochází pouze zemským polostínem.</a:t>
            </a:r>
            <a:endParaRPr lang="cs-CZ">
              <a:solidFill>
                <a:schemeClr val="tx2"/>
              </a:solidFill>
            </a:endParaRPr>
          </a:p>
          <a:p>
            <a:r>
              <a:rPr lang="cs-CZ" dirty="0">
                <a:solidFill>
                  <a:schemeClr val="tx2"/>
                </a:solidFill>
                <a:hlinkClick r:id="rId2">
                  <a:extLst>
                    <a:ext uri="{A12FA001-AC4F-418D-AE19-62706E023703}">
                      <ahyp:hlinkClr xmlns:ahyp="http://schemas.microsoft.com/office/drawing/2018/hyperlinkcolor" val="tx"/>
                    </a:ext>
                  </a:extLst>
                </a:hlinkClick>
              </a:rPr>
              <a:t>VIDEO</a:t>
            </a:r>
          </a:p>
          <a:p>
            <a:endParaRPr lang="cs-CZ" dirty="0">
              <a:solidFill>
                <a:schemeClr val="tx2"/>
              </a:solidFill>
            </a:endParaRPr>
          </a:p>
        </p:txBody>
      </p:sp>
    </p:spTree>
    <p:extLst>
      <p:ext uri="{BB962C8B-B14F-4D97-AF65-F5344CB8AC3E}">
        <p14:creationId xmlns:p14="http://schemas.microsoft.com/office/powerpoint/2010/main" val="66105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99D89EBB-72B3-43C9-BAA0-C3D3A97AD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A6BA549-E7EA-4091-94B3-7B2B3044E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48E753-E9F4-CD0C-A5FC-A95EF6148867}"/>
              </a:ext>
            </a:extLst>
          </p:cNvPr>
          <p:cNvSpPr>
            <a:spLocks noGrp="1"/>
          </p:cNvSpPr>
          <p:nvPr>
            <p:ph type="title"/>
          </p:nvPr>
        </p:nvSpPr>
        <p:spPr>
          <a:xfrm>
            <a:off x="1349567" y="619199"/>
            <a:ext cx="9492866" cy="576000"/>
          </a:xfrm>
        </p:spPr>
        <p:txBody>
          <a:bodyPr vert="horz" wrap="square" lIns="0" tIns="0" rIns="0" bIns="0" rtlCol="0" anchor="t" anchorCtr="0">
            <a:normAutofit/>
          </a:bodyPr>
          <a:lstStyle/>
          <a:p>
            <a:pPr algn="ctr"/>
            <a:r>
              <a:rPr lang="en-US" spc="-100"/>
              <a:t>Zatmění měsíce</a:t>
            </a:r>
          </a:p>
          <a:p>
            <a:pPr algn="ctr"/>
            <a:endParaRPr lang="en-US" spc="-100"/>
          </a:p>
        </p:txBody>
      </p:sp>
      <p:grpSp>
        <p:nvGrpSpPr>
          <p:cNvPr id="48" name="Group 47">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49"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0"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1"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53" name="Group 52">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54"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5"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6"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58" name="Freeform: Shape 57">
            <a:extLst>
              <a:ext uri="{FF2B5EF4-FFF2-40B4-BE49-F238E27FC236}">
                <a16:creationId xmlns:a16="http://schemas.microsoft.com/office/drawing/2014/main" id="{613F3963-915E-4812-8B39-BE6EA7CC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4524375" y="-809624"/>
            <a:ext cx="3143251" cy="12192001"/>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pic>
        <p:nvPicPr>
          <p:cNvPr id="5" name="Obrázek 4" descr="Obsah obrázku diagram, řada/pruh, kruh, design&#10;&#10;Popis se vygeneroval automaticky.">
            <a:extLst>
              <a:ext uri="{FF2B5EF4-FFF2-40B4-BE49-F238E27FC236}">
                <a16:creationId xmlns:a16="http://schemas.microsoft.com/office/drawing/2014/main" id="{45F4BC1C-D512-EC54-2DBF-0D0B3CCB9B97}"/>
              </a:ext>
            </a:extLst>
          </p:cNvPr>
          <p:cNvPicPr>
            <a:picLocks noChangeAspect="1"/>
          </p:cNvPicPr>
          <p:nvPr/>
        </p:nvPicPr>
        <p:blipFill rotWithShape="1">
          <a:blip r:embed="rId2"/>
          <a:srcRect t="25209" b="26441"/>
          <a:stretch/>
        </p:blipFill>
        <p:spPr>
          <a:xfrm>
            <a:off x="20" y="2124079"/>
            <a:ext cx="12191980" cy="4008527"/>
          </a:xfrm>
          <a:custGeom>
            <a:avLst/>
            <a:gdLst/>
            <a:ahLst/>
            <a:cxnLst/>
            <a:rect l="l" t="t" r="r" b="b"/>
            <a:pathLst>
              <a:path w="12192000" h="4008527">
                <a:moveTo>
                  <a:pt x="4189346" y="67"/>
                </a:moveTo>
                <a:cubicBezTo>
                  <a:pt x="6609616" y="-2813"/>
                  <a:pt x="11142685" y="89351"/>
                  <a:pt x="11767395" y="89351"/>
                </a:cubicBezTo>
                <a:cubicBezTo>
                  <a:pt x="11866707" y="89351"/>
                  <a:pt x="11953607" y="89351"/>
                  <a:pt x="12029645" y="89351"/>
                </a:cubicBezTo>
                <a:lnTo>
                  <a:pt x="12192000" y="89351"/>
                </a:lnTo>
                <a:lnTo>
                  <a:pt x="12192000" y="3985854"/>
                </a:lnTo>
                <a:lnTo>
                  <a:pt x="12191997" y="3985854"/>
                </a:lnTo>
                <a:lnTo>
                  <a:pt x="12191997" y="3974419"/>
                </a:lnTo>
                <a:lnTo>
                  <a:pt x="12184243" y="3974470"/>
                </a:lnTo>
                <a:cubicBezTo>
                  <a:pt x="11170126" y="3981070"/>
                  <a:pt x="9547540" y="3991630"/>
                  <a:pt x="6951408" y="4008527"/>
                </a:cubicBezTo>
                <a:cubicBezTo>
                  <a:pt x="6951408" y="4008527"/>
                  <a:pt x="6951408" y="4008527"/>
                  <a:pt x="3941397" y="3963467"/>
                </a:cubicBezTo>
                <a:cubicBezTo>
                  <a:pt x="3941397" y="3963467"/>
                  <a:pt x="3941397" y="3963467"/>
                  <a:pt x="1332721" y="3963467"/>
                </a:cubicBezTo>
                <a:cubicBezTo>
                  <a:pt x="1232387" y="3963467"/>
                  <a:pt x="831053" y="3963467"/>
                  <a:pt x="329384" y="3963467"/>
                </a:cubicBezTo>
                <a:lnTo>
                  <a:pt x="0" y="3969926"/>
                </a:lnTo>
                <a:lnTo>
                  <a:pt x="0" y="40691"/>
                </a:lnTo>
                <a:lnTo>
                  <a:pt x="20858" y="40713"/>
                </a:lnTo>
                <a:cubicBezTo>
                  <a:pt x="1271033" y="41633"/>
                  <a:pt x="2406326" y="39179"/>
                  <a:pt x="2925316" y="19546"/>
                </a:cubicBezTo>
                <a:cubicBezTo>
                  <a:pt x="3184813" y="6458"/>
                  <a:pt x="3630821" y="732"/>
                  <a:pt x="4189346" y="67"/>
                </a:cubicBezTo>
                <a:close/>
              </a:path>
            </a:pathLst>
          </a:custGeom>
        </p:spPr>
      </p:pic>
    </p:spTree>
    <p:extLst>
      <p:ext uri="{BB962C8B-B14F-4D97-AF65-F5344CB8AC3E}">
        <p14:creationId xmlns:p14="http://schemas.microsoft.com/office/powerpoint/2010/main" val="3975838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snímek obrazovky, diagram, design&#10;&#10;Popis se vygeneroval automaticky.">
            <a:extLst>
              <a:ext uri="{FF2B5EF4-FFF2-40B4-BE49-F238E27FC236}">
                <a16:creationId xmlns:a16="http://schemas.microsoft.com/office/drawing/2014/main" id="{BDA49160-B23C-AC74-08B8-91A941587DB7}"/>
              </a:ext>
            </a:extLst>
          </p:cNvPr>
          <p:cNvPicPr>
            <a:picLocks noChangeAspect="1"/>
          </p:cNvPicPr>
          <p:nvPr/>
        </p:nvPicPr>
        <p:blipFill>
          <a:blip r:embed="rId2"/>
          <a:stretch>
            <a:fillRect/>
          </a:stretch>
        </p:blipFill>
        <p:spPr>
          <a:xfrm>
            <a:off x="192881" y="202407"/>
            <a:ext cx="3007518" cy="6441280"/>
          </a:xfrm>
          <a:prstGeom prst="rect">
            <a:avLst/>
          </a:prstGeom>
        </p:spPr>
      </p:pic>
      <p:pic>
        <p:nvPicPr>
          <p:cNvPr id="5" name="Obrázek 4" descr="Polostínové zatmění Měsíce 16. 9. 2016">
            <a:extLst>
              <a:ext uri="{FF2B5EF4-FFF2-40B4-BE49-F238E27FC236}">
                <a16:creationId xmlns:a16="http://schemas.microsoft.com/office/drawing/2014/main" id="{1CCC2086-6C21-A3D4-DB5D-44C9E7C901A7}"/>
              </a:ext>
            </a:extLst>
          </p:cNvPr>
          <p:cNvPicPr>
            <a:picLocks noChangeAspect="1"/>
          </p:cNvPicPr>
          <p:nvPr/>
        </p:nvPicPr>
        <p:blipFill>
          <a:blip r:embed="rId3"/>
          <a:stretch>
            <a:fillRect/>
          </a:stretch>
        </p:blipFill>
        <p:spPr>
          <a:xfrm>
            <a:off x="3533775" y="204787"/>
            <a:ext cx="8529638" cy="6436518"/>
          </a:xfrm>
          <a:prstGeom prst="rect">
            <a:avLst/>
          </a:prstGeom>
        </p:spPr>
      </p:pic>
    </p:spTree>
    <p:extLst>
      <p:ext uri="{BB962C8B-B14F-4D97-AF65-F5344CB8AC3E}">
        <p14:creationId xmlns:p14="http://schemas.microsoft.com/office/powerpoint/2010/main" val="3561128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A32DEB2-F749-473E-8163-50609FD3F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217C68-2C96-4AA6-8C3B-876ACBAA0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FC9F07-43A0-3B8A-640D-A1DDC5152C93}"/>
              </a:ext>
            </a:extLst>
          </p:cNvPr>
          <p:cNvSpPr>
            <a:spLocks noGrp="1"/>
          </p:cNvSpPr>
          <p:nvPr>
            <p:ph type="title"/>
          </p:nvPr>
        </p:nvSpPr>
        <p:spPr>
          <a:xfrm>
            <a:off x="720000" y="619201"/>
            <a:ext cx="3095626" cy="1477328"/>
          </a:xfrm>
        </p:spPr>
        <p:txBody>
          <a:bodyPr>
            <a:normAutofit/>
          </a:bodyPr>
          <a:lstStyle/>
          <a:p>
            <a:r>
              <a:rPr lang="cs-CZ" dirty="0"/>
              <a:t>Zdroje světla</a:t>
            </a:r>
          </a:p>
        </p:txBody>
      </p:sp>
      <p:sp>
        <p:nvSpPr>
          <p:cNvPr id="3" name="Zástupný obsah 2">
            <a:extLst>
              <a:ext uri="{FF2B5EF4-FFF2-40B4-BE49-F238E27FC236}">
                <a16:creationId xmlns:a16="http://schemas.microsoft.com/office/drawing/2014/main" id="{50FC23F0-7056-5063-9C15-7AC19BE6B98A}"/>
              </a:ext>
            </a:extLst>
          </p:cNvPr>
          <p:cNvSpPr>
            <a:spLocks noGrp="1"/>
          </p:cNvSpPr>
          <p:nvPr>
            <p:ph idx="1"/>
          </p:nvPr>
        </p:nvSpPr>
        <p:spPr>
          <a:xfrm>
            <a:off x="4548188" y="621694"/>
            <a:ext cx="6900137" cy="1473012"/>
          </a:xfrm>
        </p:spPr>
        <p:txBody>
          <a:bodyPr vert="horz" lIns="0" tIns="0" rIns="0" bIns="0" rtlCol="0" anchor="t">
            <a:normAutofit/>
          </a:bodyPr>
          <a:lstStyle/>
          <a:p>
            <a:pPr>
              <a:lnSpc>
                <a:spcPct val="110000"/>
              </a:lnSpc>
            </a:pPr>
            <a:r>
              <a:rPr lang="cs-CZ" sz="1700" dirty="0">
                <a:solidFill>
                  <a:schemeClr val="tx2"/>
                </a:solidFill>
                <a:latin typeface="Avenir Next LT Pro"/>
                <a:ea typeface="+mn-lt"/>
                <a:cs typeface="+mn-lt"/>
              </a:rPr>
              <a:t>Záření vzniká tak, že se atomy zbavují přebytečné energie - od určité teploty tak bude drát kromě IR záření vydávat i světlo. </a:t>
            </a:r>
            <a:endParaRPr lang="cs-CZ" sz="1700">
              <a:solidFill>
                <a:schemeClr val="tx2"/>
              </a:solidFill>
              <a:latin typeface="Avenir Next LT Pro"/>
              <a:ea typeface="+mn-lt"/>
              <a:cs typeface="+mn-lt"/>
            </a:endParaRPr>
          </a:p>
          <a:p>
            <a:pPr>
              <a:lnSpc>
                <a:spcPct val="110000"/>
              </a:lnSpc>
            </a:pPr>
            <a:r>
              <a:rPr lang="cs-CZ" sz="1700" dirty="0">
                <a:solidFill>
                  <a:schemeClr val="tx2"/>
                </a:solidFill>
                <a:latin typeface="Avenir Next LT Pro"/>
              </a:rPr>
              <a:t>Světlo nevzniká jen zahříváním, ale i různými chemickými reakcemi: </a:t>
            </a:r>
          </a:p>
          <a:p>
            <a:pPr>
              <a:lnSpc>
                <a:spcPct val="110000"/>
              </a:lnSpc>
            </a:pPr>
            <a:endParaRPr lang="cs-CZ" sz="1700">
              <a:latin typeface="FenomenSans"/>
            </a:endParaRPr>
          </a:p>
          <a:p>
            <a:pPr>
              <a:lnSpc>
                <a:spcPct val="110000"/>
              </a:lnSpc>
            </a:pPr>
            <a:endParaRPr lang="cs-CZ" sz="1700">
              <a:latin typeface="FenomenSans"/>
            </a:endParaRPr>
          </a:p>
        </p:txBody>
      </p:sp>
      <p:sp useBgFill="1">
        <p:nvSpPr>
          <p:cNvPr id="13" name="Freeform: Shape 12">
            <a:extLst>
              <a:ext uri="{FF2B5EF4-FFF2-40B4-BE49-F238E27FC236}">
                <a16:creationId xmlns:a16="http://schemas.microsoft.com/office/drawing/2014/main" id="{713C28E7-3F64-4B98-9E91-E3E78398A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49712"/>
            <a:ext cx="12192000" cy="4308287"/>
          </a:xfrm>
          <a:custGeom>
            <a:avLst/>
            <a:gdLst>
              <a:gd name="connsiteX0" fmla="*/ 8433532 w 12192000"/>
              <a:gd name="connsiteY0" fmla="*/ 0 h 4430824"/>
              <a:gd name="connsiteX1" fmla="*/ 10752995 w 12192000"/>
              <a:gd name="connsiteY1" fmla="*/ 67992 h 4430824"/>
              <a:gd name="connsiteX2" fmla="*/ 11679766 w 12192000"/>
              <a:gd name="connsiteY2" fmla="*/ 57486 h 4430824"/>
              <a:gd name="connsiteX3" fmla="*/ 12192000 w 12192000"/>
              <a:gd name="connsiteY3" fmla="*/ 51680 h 4430824"/>
              <a:gd name="connsiteX4" fmla="*/ 12192000 w 12192000"/>
              <a:gd name="connsiteY4" fmla="*/ 4430824 h 4430824"/>
              <a:gd name="connsiteX5" fmla="*/ 0 w 12192000"/>
              <a:gd name="connsiteY5" fmla="*/ 4430824 h 4430824"/>
              <a:gd name="connsiteX6" fmla="*/ 0 w 12192000"/>
              <a:gd name="connsiteY6" fmla="*/ 95596 h 4430824"/>
              <a:gd name="connsiteX7" fmla="*/ 110687 w 12192000"/>
              <a:gd name="connsiteY7" fmla="*/ 94341 h 4430824"/>
              <a:gd name="connsiteX8" fmla="*/ 324281 w 12192000"/>
              <a:gd name="connsiteY8" fmla="*/ 91920 h 4430824"/>
              <a:gd name="connsiteX9" fmla="*/ 8433532 w 12192000"/>
              <a:gd name="connsiteY9" fmla="*/ 0 h 44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430824">
                <a:moveTo>
                  <a:pt x="8433532" y="0"/>
                </a:moveTo>
                <a:cubicBezTo>
                  <a:pt x="10752995" y="67992"/>
                  <a:pt x="10752995" y="67992"/>
                  <a:pt x="10752995" y="67992"/>
                </a:cubicBezTo>
                <a:cubicBezTo>
                  <a:pt x="11679766" y="57486"/>
                  <a:pt x="11679766" y="57486"/>
                  <a:pt x="11679766" y="57486"/>
                </a:cubicBezTo>
                <a:lnTo>
                  <a:pt x="12192000" y="51680"/>
                </a:lnTo>
                <a:lnTo>
                  <a:pt x="12192000" y="4430824"/>
                </a:lnTo>
                <a:lnTo>
                  <a:pt x="0" y="4430824"/>
                </a:lnTo>
                <a:lnTo>
                  <a:pt x="0" y="95596"/>
                </a:lnTo>
                <a:lnTo>
                  <a:pt x="110687" y="94341"/>
                </a:lnTo>
                <a:cubicBezTo>
                  <a:pt x="193952" y="93397"/>
                  <a:pt x="266357" y="92577"/>
                  <a:pt x="324281" y="91920"/>
                </a:cubicBezTo>
                <a:cubicBezTo>
                  <a:pt x="8433532" y="0"/>
                  <a:pt x="8433532" y="0"/>
                  <a:pt x="8433532"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pic>
        <p:nvPicPr>
          <p:cNvPr id="4" name="Online médium 3" title="Badatelna: Jak vznikají fotony a na co je potřebujeme?">
            <a:hlinkClick r:id="" action="ppaction://media"/>
            <a:extLst>
              <a:ext uri="{FF2B5EF4-FFF2-40B4-BE49-F238E27FC236}">
                <a16:creationId xmlns:a16="http://schemas.microsoft.com/office/drawing/2014/main" id="{2B41F702-7849-95C6-53DD-743573CE4398}"/>
              </a:ext>
            </a:extLst>
          </p:cNvPr>
          <p:cNvPicPr>
            <a:picLocks noRot="1" noChangeAspect="1"/>
          </p:cNvPicPr>
          <p:nvPr>
            <a:videoFile r:link="rId1"/>
          </p:nvPr>
        </p:nvPicPr>
        <p:blipFill>
          <a:blip r:embed="rId3"/>
          <a:stretch>
            <a:fillRect/>
          </a:stretch>
        </p:blipFill>
        <p:spPr>
          <a:xfrm>
            <a:off x="3528067" y="3249613"/>
            <a:ext cx="5112191" cy="2888388"/>
          </a:xfrm>
          <a:custGeom>
            <a:avLst/>
            <a:gdLst/>
            <a:ahLst/>
            <a:cxnLst/>
            <a:rect l="l" t="t" r="r" b="b"/>
            <a:pathLst>
              <a:path w="10728325" h="3501162">
                <a:moveTo>
                  <a:pt x="0" y="0"/>
                </a:moveTo>
                <a:lnTo>
                  <a:pt x="10728325" y="0"/>
                </a:lnTo>
                <a:lnTo>
                  <a:pt x="10728325" y="3501162"/>
                </a:lnTo>
                <a:lnTo>
                  <a:pt x="0" y="3501162"/>
                </a:lnTo>
                <a:close/>
              </a:path>
            </a:pathLst>
          </a:custGeom>
        </p:spPr>
      </p:pic>
    </p:spTree>
    <p:extLst>
      <p:ext uri="{BB962C8B-B14F-4D97-AF65-F5344CB8AC3E}">
        <p14:creationId xmlns:p14="http://schemas.microsoft.com/office/powerpoint/2010/main" val="1720502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99D89EBB-72B3-43C9-BAA0-C3D3A97AD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6BA549-E7EA-4091-94B3-7B2B3044E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DE6E07F7-9BB1-BDFA-EF0C-4C1835B64A88}"/>
              </a:ext>
            </a:extLst>
          </p:cNvPr>
          <p:cNvSpPr txBox="1"/>
          <p:nvPr/>
        </p:nvSpPr>
        <p:spPr>
          <a:xfrm>
            <a:off x="1349567" y="619199"/>
            <a:ext cx="9492866" cy="576000"/>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algn="ctr">
              <a:spcBef>
                <a:spcPct val="0"/>
              </a:spcBef>
              <a:spcAft>
                <a:spcPts val="600"/>
              </a:spcAft>
              <a:buClr>
                <a:schemeClr val="accent4"/>
              </a:buClr>
            </a:pPr>
            <a:r>
              <a:rPr lang="en-US" sz="3200" spc="-100">
                <a:latin typeface="+mj-lt"/>
                <a:ea typeface="+mj-ea"/>
                <a:cs typeface="+mj-cs"/>
              </a:rPr>
              <a:t>Zatmění slunce</a:t>
            </a:r>
          </a:p>
        </p:txBody>
      </p:sp>
      <p:grpSp>
        <p:nvGrpSpPr>
          <p:cNvPr id="26" name="Group 25">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27"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8"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9"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31" name="Group 30">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32"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3"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4"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36" name="Freeform: Shape 35">
            <a:extLst>
              <a:ext uri="{FF2B5EF4-FFF2-40B4-BE49-F238E27FC236}">
                <a16:creationId xmlns:a16="http://schemas.microsoft.com/office/drawing/2014/main" id="{613F3963-915E-4812-8B39-BE6EA7CC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4524375" y="-809624"/>
            <a:ext cx="3143251" cy="12192001"/>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Obrázek 3" descr="Zatmění Slunce (článek) | Khan Academy">
            <a:extLst>
              <a:ext uri="{FF2B5EF4-FFF2-40B4-BE49-F238E27FC236}">
                <a16:creationId xmlns:a16="http://schemas.microsoft.com/office/drawing/2014/main" id="{45ECA3E0-4446-E775-D658-BD90143BDDF7}"/>
              </a:ext>
            </a:extLst>
          </p:cNvPr>
          <p:cNvPicPr>
            <a:picLocks noChangeAspect="1"/>
          </p:cNvPicPr>
          <p:nvPr/>
        </p:nvPicPr>
        <p:blipFill rotWithShape="1">
          <a:blip r:embed="rId2"/>
          <a:srcRect t="12819" b="2878"/>
          <a:stretch/>
        </p:blipFill>
        <p:spPr>
          <a:xfrm>
            <a:off x="20" y="2124079"/>
            <a:ext cx="12191980" cy="4008527"/>
          </a:xfrm>
          <a:custGeom>
            <a:avLst/>
            <a:gdLst/>
            <a:ahLst/>
            <a:cxnLst/>
            <a:rect l="l" t="t" r="r" b="b"/>
            <a:pathLst>
              <a:path w="12192000" h="4008527">
                <a:moveTo>
                  <a:pt x="4189346" y="67"/>
                </a:moveTo>
                <a:cubicBezTo>
                  <a:pt x="6609616" y="-2813"/>
                  <a:pt x="11142685" y="89351"/>
                  <a:pt x="11767395" y="89351"/>
                </a:cubicBezTo>
                <a:cubicBezTo>
                  <a:pt x="11866707" y="89351"/>
                  <a:pt x="11953607" y="89351"/>
                  <a:pt x="12029645" y="89351"/>
                </a:cubicBezTo>
                <a:lnTo>
                  <a:pt x="12192000" y="89351"/>
                </a:lnTo>
                <a:lnTo>
                  <a:pt x="12192000" y="3985854"/>
                </a:lnTo>
                <a:lnTo>
                  <a:pt x="12191997" y="3985854"/>
                </a:lnTo>
                <a:lnTo>
                  <a:pt x="12191997" y="3974419"/>
                </a:lnTo>
                <a:lnTo>
                  <a:pt x="12184243" y="3974470"/>
                </a:lnTo>
                <a:cubicBezTo>
                  <a:pt x="11170126" y="3981070"/>
                  <a:pt x="9547540" y="3991630"/>
                  <a:pt x="6951408" y="4008527"/>
                </a:cubicBezTo>
                <a:cubicBezTo>
                  <a:pt x="6951408" y="4008527"/>
                  <a:pt x="6951408" y="4008527"/>
                  <a:pt x="3941397" y="3963467"/>
                </a:cubicBezTo>
                <a:cubicBezTo>
                  <a:pt x="3941397" y="3963467"/>
                  <a:pt x="3941397" y="3963467"/>
                  <a:pt x="1332721" y="3963467"/>
                </a:cubicBezTo>
                <a:cubicBezTo>
                  <a:pt x="1232387" y="3963467"/>
                  <a:pt x="831053" y="3963467"/>
                  <a:pt x="329384" y="3963467"/>
                </a:cubicBezTo>
                <a:lnTo>
                  <a:pt x="0" y="3969926"/>
                </a:lnTo>
                <a:lnTo>
                  <a:pt x="0" y="40691"/>
                </a:lnTo>
                <a:lnTo>
                  <a:pt x="20858" y="40713"/>
                </a:lnTo>
                <a:cubicBezTo>
                  <a:pt x="1271033" y="41633"/>
                  <a:pt x="2406326" y="39179"/>
                  <a:pt x="2925316" y="19546"/>
                </a:cubicBezTo>
                <a:cubicBezTo>
                  <a:pt x="3184813" y="6458"/>
                  <a:pt x="3630821" y="732"/>
                  <a:pt x="4189346" y="67"/>
                </a:cubicBezTo>
                <a:close/>
              </a:path>
            </a:pathLst>
          </a:custGeom>
        </p:spPr>
      </p:pic>
    </p:spTree>
    <p:extLst>
      <p:ext uri="{BB962C8B-B14F-4D97-AF65-F5344CB8AC3E}">
        <p14:creationId xmlns:p14="http://schemas.microsoft.com/office/powerpoint/2010/main" val="3735337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875">
            <a:extLst>
              <a:ext uri="{FF2B5EF4-FFF2-40B4-BE49-F238E27FC236}">
                <a16:creationId xmlns:a16="http://schemas.microsoft.com/office/drawing/2014/main" id="{D4EE7AED-6AD5-C4BF-B0DD-82D01DA47336}"/>
              </a:ext>
            </a:extLst>
          </p:cNvPr>
          <p:cNvPicPr>
            <a:picLocks noChangeAspect="1"/>
          </p:cNvPicPr>
          <p:nvPr/>
        </p:nvPicPr>
        <p:blipFill rotWithShape="1">
          <a:blip r:embed="rId2"/>
          <a:srcRect t="13884" r="-2" b="8060"/>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
        <p:nvSpPr>
          <p:cNvPr id="5" name="TextovéPole 4">
            <a:extLst>
              <a:ext uri="{FF2B5EF4-FFF2-40B4-BE49-F238E27FC236}">
                <a16:creationId xmlns:a16="http://schemas.microsoft.com/office/drawing/2014/main" id="{15B580A6-AC35-A453-EB1F-13369D8D1400}"/>
              </a:ext>
            </a:extLst>
          </p:cNvPr>
          <p:cNvSpPr txBox="1"/>
          <p:nvPr/>
        </p:nvSpPr>
        <p:spPr>
          <a:xfrm>
            <a:off x="845344" y="202407"/>
            <a:ext cx="8396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dirty="0">
                <a:solidFill>
                  <a:schemeClr val="tx2"/>
                </a:solidFill>
                <a:ea typeface="+mn-lt"/>
                <a:cs typeface="+mn-lt"/>
                <a:hlinkClick r:id="rId3">
                  <a:extLst>
                    <a:ext uri="{A12FA001-AC4F-418D-AE19-62706E023703}">
                      <ahyp:hlinkClr xmlns:ahyp="http://schemas.microsoft.com/office/drawing/2018/hyperlinkcolor" val="tx"/>
                    </a:ext>
                  </a:extLst>
                </a:hlinkClick>
              </a:rPr>
              <a:t>Zatmění Slunce</a:t>
            </a:r>
            <a:endParaRPr lang="cs-CZ">
              <a:solidFill>
                <a:schemeClr val="tx2"/>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46651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Kudy z nudy - Částečné zatmění Slunce v ČR">
            <a:extLst>
              <a:ext uri="{FF2B5EF4-FFF2-40B4-BE49-F238E27FC236}">
                <a16:creationId xmlns:a16="http://schemas.microsoft.com/office/drawing/2014/main" id="{25F77B7B-B19F-ECBD-6E54-2F7564358FAF}"/>
              </a:ext>
            </a:extLst>
          </p:cNvPr>
          <p:cNvPicPr>
            <a:picLocks noChangeAspect="1"/>
          </p:cNvPicPr>
          <p:nvPr/>
        </p:nvPicPr>
        <p:blipFill rotWithShape="1">
          <a:blip r:embed="rId2"/>
          <a:srcRect r="-2" b="31050"/>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2261311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56C7A0-4E24-E129-9D00-0BD256278362}"/>
              </a:ext>
            </a:extLst>
          </p:cNvPr>
          <p:cNvSpPr>
            <a:spLocks noGrp="1"/>
          </p:cNvSpPr>
          <p:nvPr>
            <p:ph type="title"/>
          </p:nvPr>
        </p:nvSpPr>
        <p:spPr/>
        <p:txBody>
          <a:bodyPr/>
          <a:lstStyle/>
          <a:p>
            <a:r>
              <a:rPr lang="cs-CZ" dirty="0"/>
              <a:t>Zápis č. 4 – Měsíc a zatmění</a:t>
            </a:r>
          </a:p>
        </p:txBody>
      </p:sp>
      <p:sp>
        <p:nvSpPr>
          <p:cNvPr id="3" name="Zástupný obsah 2">
            <a:extLst>
              <a:ext uri="{FF2B5EF4-FFF2-40B4-BE49-F238E27FC236}">
                <a16:creationId xmlns:a16="http://schemas.microsoft.com/office/drawing/2014/main" id="{52FD17EE-9234-2415-8C27-9492E8E1EBB6}"/>
              </a:ext>
            </a:extLst>
          </p:cNvPr>
          <p:cNvSpPr>
            <a:spLocks noGrp="1"/>
          </p:cNvSpPr>
          <p:nvPr>
            <p:ph idx="1"/>
          </p:nvPr>
        </p:nvSpPr>
        <p:spPr>
          <a:xfrm>
            <a:off x="720000" y="1708163"/>
            <a:ext cx="10728325" cy="2108188"/>
          </a:xfrm>
        </p:spPr>
        <p:txBody>
          <a:bodyPr vert="horz" lIns="0" tIns="0" rIns="0" bIns="0" rtlCol="0" anchor="t">
            <a:normAutofit/>
          </a:bodyPr>
          <a:lstStyle/>
          <a:p>
            <a:r>
              <a:rPr lang="cs-CZ" dirty="0">
                <a:solidFill>
                  <a:schemeClr val="tx2"/>
                </a:solidFill>
                <a:latin typeface="Avenir Next LT Pro"/>
                <a:cs typeface="Arial"/>
              </a:rPr>
              <a:t>Zatmění Měsíce nastává, když Země prochází mezi Sluncem a Měsícem a vrhá svůj stín na Měsíc.</a:t>
            </a:r>
          </a:p>
          <a:p>
            <a:r>
              <a:rPr lang="cs-CZ" dirty="0">
                <a:solidFill>
                  <a:schemeClr val="tx2"/>
                </a:solidFill>
                <a:latin typeface="Avenir Next LT Pro"/>
                <a:cs typeface="Arial"/>
              </a:rPr>
              <a:t>Existují tři typy zatmění Měsíce: úplné, částečné a polostínové.</a:t>
            </a:r>
          </a:p>
          <a:p>
            <a:r>
              <a:rPr lang="cs-CZ" dirty="0">
                <a:solidFill>
                  <a:schemeClr val="tx2"/>
                </a:solidFill>
              </a:rPr>
              <a:t>Zatmění Slunce: </a:t>
            </a:r>
            <a:r>
              <a:rPr lang="cs-CZ" dirty="0">
                <a:solidFill>
                  <a:schemeClr val="tx2"/>
                </a:solidFill>
                <a:latin typeface="Avenir Next LT Pro"/>
                <a:ea typeface="Calibri"/>
                <a:cs typeface="Calibri"/>
              </a:rPr>
              <a:t>Slunce, Měsíc a Země jsou v jedné přímce. Stín Měsíce dopadá na Zemi.</a:t>
            </a:r>
            <a:endParaRPr lang="cs-CZ" dirty="0">
              <a:solidFill>
                <a:schemeClr val="tx2"/>
              </a:solidFill>
              <a:latin typeface="Avenir Next LT Pro"/>
            </a:endParaRPr>
          </a:p>
        </p:txBody>
      </p:sp>
    </p:spTree>
    <p:extLst>
      <p:ext uri="{BB962C8B-B14F-4D97-AF65-F5344CB8AC3E}">
        <p14:creationId xmlns:p14="http://schemas.microsoft.com/office/powerpoint/2010/main" val="79472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7D17F-69F0-A6B4-7DD1-62499F213BF7}"/>
              </a:ext>
            </a:extLst>
          </p:cNvPr>
          <p:cNvSpPr>
            <a:spLocks noGrp="1"/>
          </p:cNvSpPr>
          <p:nvPr>
            <p:ph type="title"/>
          </p:nvPr>
        </p:nvSpPr>
        <p:spPr>
          <a:xfrm>
            <a:off x="743812" y="619200"/>
            <a:ext cx="10704510" cy="1477328"/>
          </a:xfrm>
        </p:spPr>
        <p:txBody>
          <a:bodyPr/>
          <a:lstStyle/>
          <a:p>
            <a:r>
              <a:rPr lang="cs-CZ" dirty="0"/>
              <a:t>Zrcadla</a:t>
            </a:r>
          </a:p>
        </p:txBody>
      </p:sp>
      <p:sp>
        <p:nvSpPr>
          <p:cNvPr id="3" name="Zástupný obsah 2">
            <a:extLst>
              <a:ext uri="{FF2B5EF4-FFF2-40B4-BE49-F238E27FC236}">
                <a16:creationId xmlns:a16="http://schemas.microsoft.com/office/drawing/2014/main" id="{DD5D885A-66E6-518D-CD80-C464F57DAC00}"/>
              </a:ext>
            </a:extLst>
          </p:cNvPr>
          <p:cNvSpPr>
            <a:spLocks noGrp="1"/>
          </p:cNvSpPr>
          <p:nvPr>
            <p:ph idx="1"/>
          </p:nvPr>
        </p:nvSpPr>
        <p:spPr>
          <a:xfrm>
            <a:off x="720000" y="1470038"/>
            <a:ext cx="4001294" cy="3227375"/>
          </a:xfrm>
        </p:spPr>
        <p:txBody>
          <a:bodyPr vert="horz" lIns="0" tIns="0" rIns="0" bIns="0" rtlCol="0" anchor="t">
            <a:normAutofit/>
          </a:bodyPr>
          <a:lstStyle/>
          <a:p>
            <a:r>
              <a:rPr lang="cs-CZ" sz="2400" dirty="0">
                <a:solidFill>
                  <a:srgbClr val="FFFFFF">
                    <a:alpha val="58000"/>
                  </a:srgbClr>
                </a:solidFill>
                <a:hlinkClick r:id="rId2"/>
              </a:rPr>
              <a:t>Odraz světla</a:t>
            </a:r>
            <a:endParaRPr lang="cs-CZ" sz="2400">
              <a:solidFill>
                <a:srgbClr val="FFFFFF">
                  <a:alpha val="58000"/>
                </a:srgbClr>
              </a:solidFill>
            </a:endParaRPr>
          </a:p>
          <a:p>
            <a:r>
              <a:rPr lang="cs-CZ" sz="2400" dirty="0">
                <a:solidFill>
                  <a:srgbClr val="FFFFFF">
                    <a:alpha val="58000"/>
                  </a:srgbClr>
                </a:solidFill>
                <a:latin typeface="Avenir Next LT Pro"/>
                <a:cs typeface="Arial"/>
              </a:rPr>
              <a:t>Rovinné zrcadlo</a:t>
            </a:r>
          </a:p>
          <a:p>
            <a:r>
              <a:rPr lang="cs-CZ" sz="2400" dirty="0">
                <a:solidFill>
                  <a:srgbClr val="FFFFFF"/>
                </a:solidFill>
                <a:latin typeface="Avenir Next LT Pro"/>
                <a:cs typeface="Arial"/>
              </a:rPr>
              <a:t>Kulové zrcadlo - část koule</a:t>
            </a:r>
          </a:p>
          <a:p>
            <a:pPr lvl="1">
              <a:buFont typeface="Courier New" panose="03070A02030502020204" pitchFamily="66" charset="0"/>
              <a:buChar char="o"/>
            </a:pPr>
            <a:r>
              <a:rPr lang="cs-CZ" sz="2400" dirty="0">
                <a:solidFill>
                  <a:srgbClr val="FFFFFF"/>
                </a:solidFill>
                <a:latin typeface="Avenir Next LT Pro"/>
                <a:cs typeface="Arial"/>
              </a:rPr>
              <a:t>duté</a:t>
            </a:r>
          </a:p>
          <a:p>
            <a:pPr lvl="1">
              <a:buFont typeface="Courier New" panose="03070A02030502020204" pitchFamily="66" charset="0"/>
              <a:buChar char="o"/>
            </a:pPr>
            <a:r>
              <a:rPr lang="cs-CZ" sz="2400" dirty="0">
                <a:solidFill>
                  <a:srgbClr val="FFFFFF"/>
                </a:solidFill>
                <a:latin typeface="Avenir Next LT Pro"/>
                <a:cs typeface="Arial"/>
              </a:rPr>
              <a:t>vypuklé </a:t>
            </a:r>
          </a:p>
          <a:p>
            <a:endParaRPr lang="cs-CZ" sz="2400" dirty="0">
              <a:solidFill>
                <a:srgbClr val="FFFFFF">
                  <a:alpha val="58000"/>
                </a:srgbClr>
              </a:solidFill>
            </a:endParaRPr>
          </a:p>
        </p:txBody>
      </p:sp>
      <p:pic>
        <p:nvPicPr>
          <p:cNvPr id="4" name="Obrázek 3" descr="zrcadla10m">
            <a:extLst>
              <a:ext uri="{FF2B5EF4-FFF2-40B4-BE49-F238E27FC236}">
                <a16:creationId xmlns:a16="http://schemas.microsoft.com/office/drawing/2014/main" id="{96DC740D-37AA-F2D4-4D2A-C9ED3474614A}"/>
              </a:ext>
            </a:extLst>
          </p:cNvPr>
          <p:cNvPicPr>
            <a:picLocks noChangeAspect="1"/>
          </p:cNvPicPr>
          <p:nvPr/>
        </p:nvPicPr>
        <p:blipFill>
          <a:blip r:embed="rId3"/>
          <a:stretch>
            <a:fillRect/>
          </a:stretch>
        </p:blipFill>
        <p:spPr>
          <a:xfrm>
            <a:off x="4972050" y="233362"/>
            <a:ext cx="3105149" cy="2259806"/>
          </a:xfrm>
          <a:prstGeom prst="rect">
            <a:avLst/>
          </a:prstGeom>
        </p:spPr>
      </p:pic>
      <p:pic>
        <p:nvPicPr>
          <p:cNvPr id="6" name="Obrázek 5" descr="Obsah obrázku zeď, interiér, zrcadlo&#10;&#10;Popis se vygeneroval automaticky.">
            <a:extLst>
              <a:ext uri="{FF2B5EF4-FFF2-40B4-BE49-F238E27FC236}">
                <a16:creationId xmlns:a16="http://schemas.microsoft.com/office/drawing/2014/main" id="{ECDDA17B-00B4-3AF3-8FAD-8F2697B3A3CF}"/>
              </a:ext>
            </a:extLst>
          </p:cNvPr>
          <p:cNvPicPr>
            <a:picLocks noChangeAspect="1"/>
          </p:cNvPicPr>
          <p:nvPr/>
        </p:nvPicPr>
        <p:blipFill>
          <a:blip r:embed="rId4"/>
          <a:stretch>
            <a:fillRect/>
          </a:stretch>
        </p:blipFill>
        <p:spPr>
          <a:xfrm>
            <a:off x="8258175" y="238125"/>
            <a:ext cx="3474243" cy="2262187"/>
          </a:xfrm>
          <a:prstGeom prst="rect">
            <a:avLst/>
          </a:prstGeom>
        </p:spPr>
      </p:pic>
      <p:pic>
        <p:nvPicPr>
          <p:cNvPr id="9" name="Obrázek 8" descr="dut_zrc_01">
            <a:extLst>
              <a:ext uri="{FF2B5EF4-FFF2-40B4-BE49-F238E27FC236}">
                <a16:creationId xmlns:a16="http://schemas.microsoft.com/office/drawing/2014/main" id="{0D89DDDE-C6C5-78F9-15CE-B9565EE8845E}"/>
              </a:ext>
            </a:extLst>
          </p:cNvPr>
          <p:cNvPicPr>
            <a:picLocks noChangeAspect="1"/>
          </p:cNvPicPr>
          <p:nvPr/>
        </p:nvPicPr>
        <p:blipFill>
          <a:blip r:embed="rId5"/>
          <a:stretch>
            <a:fillRect/>
          </a:stretch>
        </p:blipFill>
        <p:spPr>
          <a:xfrm>
            <a:off x="4510087" y="3088481"/>
            <a:ext cx="4017168" cy="2240756"/>
          </a:xfrm>
          <a:prstGeom prst="rect">
            <a:avLst/>
          </a:prstGeom>
        </p:spPr>
      </p:pic>
      <p:pic>
        <p:nvPicPr>
          <p:cNvPr id="10" name="Obrázek 9" descr="vyp_zrc_01">
            <a:extLst>
              <a:ext uri="{FF2B5EF4-FFF2-40B4-BE49-F238E27FC236}">
                <a16:creationId xmlns:a16="http://schemas.microsoft.com/office/drawing/2014/main" id="{76CC7F63-A34B-29E8-97E9-69FAECFC9020}"/>
              </a:ext>
            </a:extLst>
          </p:cNvPr>
          <p:cNvPicPr>
            <a:picLocks noChangeAspect="1"/>
          </p:cNvPicPr>
          <p:nvPr/>
        </p:nvPicPr>
        <p:blipFill>
          <a:blip r:embed="rId6"/>
          <a:stretch>
            <a:fillRect/>
          </a:stretch>
        </p:blipFill>
        <p:spPr>
          <a:xfrm>
            <a:off x="8870156" y="3090863"/>
            <a:ext cx="2714625" cy="2247900"/>
          </a:xfrm>
          <a:prstGeom prst="rect">
            <a:avLst/>
          </a:prstGeom>
        </p:spPr>
      </p:pic>
    </p:spTree>
    <p:extLst>
      <p:ext uri="{BB962C8B-B14F-4D97-AF65-F5344CB8AC3E}">
        <p14:creationId xmlns:p14="http://schemas.microsoft.com/office/powerpoint/2010/main" val="4157884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Nadpis 1">
            <a:extLst>
              <a:ext uri="{FF2B5EF4-FFF2-40B4-BE49-F238E27FC236}">
                <a16:creationId xmlns:a16="http://schemas.microsoft.com/office/drawing/2014/main" id="{B308FFA1-1658-AD68-E2AF-DD2439A84025}"/>
              </a:ext>
            </a:extLst>
          </p:cNvPr>
          <p:cNvSpPr>
            <a:spLocks noGrp="1"/>
          </p:cNvSpPr>
          <p:nvPr>
            <p:ph type="title"/>
          </p:nvPr>
        </p:nvSpPr>
        <p:spPr>
          <a:xfrm>
            <a:off x="4561200" y="619200"/>
            <a:ext cx="4991961" cy="1477328"/>
          </a:xfrm>
        </p:spPr>
        <p:txBody>
          <a:bodyPr wrap="square" anchor="ctr">
            <a:normAutofit/>
          </a:bodyPr>
          <a:lstStyle/>
          <a:p>
            <a:r>
              <a:rPr lang="cs-CZ" dirty="0"/>
              <a:t>Vlastnosti obrazu</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D1C63A9F-05AD-1DF4-3BE2-97E827D27928}"/>
              </a:ext>
            </a:extLst>
          </p:cNvPr>
          <p:cNvSpPr>
            <a:spLocks noGrp="1"/>
          </p:cNvSpPr>
          <p:nvPr>
            <p:ph idx="1"/>
          </p:nvPr>
        </p:nvSpPr>
        <p:spPr>
          <a:xfrm>
            <a:off x="4560026" y="2541600"/>
            <a:ext cx="7146993" cy="3216273"/>
          </a:xfrm>
        </p:spPr>
        <p:txBody>
          <a:bodyPr vert="horz" lIns="0" tIns="0" rIns="0" bIns="0" rtlCol="0" anchor="t">
            <a:normAutofit/>
          </a:bodyPr>
          <a:lstStyle/>
          <a:p>
            <a:pPr>
              <a:lnSpc>
                <a:spcPct val="110000"/>
              </a:lnSpc>
            </a:pPr>
            <a:r>
              <a:rPr lang="cs-CZ" dirty="0">
                <a:solidFill>
                  <a:schemeClr val="tx1">
                    <a:lumMod val="95000"/>
                  </a:schemeClr>
                </a:solidFill>
              </a:rPr>
              <a:t>Obraz může vzniknout:</a:t>
            </a:r>
          </a:p>
          <a:p>
            <a:pPr>
              <a:lnSpc>
                <a:spcPct val="110000"/>
              </a:lnSpc>
            </a:pPr>
            <a:r>
              <a:rPr lang="cs-CZ" dirty="0">
                <a:solidFill>
                  <a:schemeClr val="tx1">
                    <a:lumMod val="95000"/>
                  </a:schemeClr>
                </a:solidFill>
              </a:rPr>
              <a:t>1) zmenšený, zvětšený, stejně velký</a:t>
            </a:r>
          </a:p>
          <a:p>
            <a:pPr>
              <a:lnSpc>
                <a:spcPct val="110000"/>
              </a:lnSpc>
            </a:pPr>
            <a:r>
              <a:rPr lang="cs-CZ" dirty="0">
                <a:solidFill>
                  <a:schemeClr val="tx1">
                    <a:lumMod val="95000"/>
                  </a:schemeClr>
                </a:solidFill>
              </a:rPr>
              <a:t>2) přímý (obraz má stejný směr, jako vzor) a převrácený obraz</a:t>
            </a:r>
          </a:p>
          <a:p>
            <a:pPr>
              <a:lnSpc>
                <a:spcPct val="110000"/>
              </a:lnSpc>
            </a:pPr>
            <a:r>
              <a:rPr lang="cs-CZ" dirty="0">
                <a:solidFill>
                  <a:schemeClr val="tx1">
                    <a:lumMod val="95000"/>
                  </a:schemeClr>
                </a:solidFill>
              </a:rPr>
              <a:t>3) skutečný (obraz je před zrcadlem, nevidíme ho v zrcadle), zdánlivý (obraz je za zrcadlem, vidíme ho v zrcadle) </a:t>
            </a:r>
          </a:p>
          <a:p>
            <a:pPr>
              <a:lnSpc>
                <a:spcPct val="110000"/>
              </a:lnSpc>
            </a:pPr>
            <a:endParaRPr lang="cs-CZ" dirty="0">
              <a:solidFill>
                <a:schemeClr val="tx1">
                  <a:lumMod val="95000"/>
                </a:schemeClr>
              </a:solidFill>
            </a:endParaRPr>
          </a:p>
        </p:txBody>
      </p:sp>
    </p:spTree>
    <p:extLst>
      <p:ext uri="{BB962C8B-B14F-4D97-AF65-F5344CB8AC3E}">
        <p14:creationId xmlns:p14="http://schemas.microsoft.com/office/powerpoint/2010/main" val="624063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97CEA0FD-D2CC-4855-B1FA-4C5B659BB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AA15C4-2282-4C62-BADE-41D57265F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6C8CC08-06A6-3978-431E-EF1E3C4E6321}"/>
              </a:ext>
            </a:extLst>
          </p:cNvPr>
          <p:cNvSpPr>
            <a:spLocks noGrp="1"/>
          </p:cNvSpPr>
          <p:nvPr>
            <p:ph type="title"/>
          </p:nvPr>
        </p:nvSpPr>
        <p:spPr>
          <a:xfrm>
            <a:off x="1349567" y="619199"/>
            <a:ext cx="9492866" cy="576000"/>
          </a:xfrm>
        </p:spPr>
        <p:txBody>
          <a:bodyPr vert="horz" wrap="square" lIns="0" tIns="0" rIns="0" bIns="0" rtlCol="0" anchor="b" anchorCtr="0">
            <a:normAutofit/>
          </a:bodyPr>
          <a:lstStyle/>
          <a:p>
            <a:pPr algn="ctr"/>
            <a:r>
              <a:rPr lang="en-US" spc="-100"/>
              <a:t>Zobrazení rovinným zrcadlem</a:t>
            </a:r>
          </a:p>
          <a:p>
            <a:pPr algn="ctr"/>
            <a:endParaRPr lang="en-US" spc="-100"/>
          </a:p>
        </p:txBody>
      </p:sp>
      <p:sp>
        <p:nvSpPr>
          <p:cNvPr id="3" name="Zástupný obsah 2">
            <a:extLst>
              <a:ext uri="{FF2B5EF4-FFF2-40B4-BE49-F238E27FC236}">
                <a16:creationId xmlns:a16="http://schemas.microsoft.com/office/drawing/2014/main" id="{A23EF98A-F138-01DA-8630-BADCC533F830}"/>
              </a:ext>
            </a:extLst>
          </p:cNvPr>
          <p:cNvSpPr>
            <a:spLocks noGrp="1"/>
          </p:cNvSpPr>
          <p:nvPr>
            <p:ph idx="1"/>
          </p:nvPr>
        </p:nvSpPr>
        <p:spPr>
          <a:xfrm>
            <a:off x="1349568" y="1265256"/>
            <a:ext cx="9492866" cy="340414"/>
          </a:xfrm>
        </p:spPr>
        <p:txBody>
          <a:bodyPr vert="horz" wrap="square" lIns="0" tIns="0" rIns="0" bIns="0" rtlCol="0">
            <a:normAutofit/>
          </a:bodyPr>
          <a:lstStyle/>
          <a:p>
            <a:pPr marL="0" indent="0" algn="ctr">
              <a:buNone/>
            </a:pPr>
            <a:r>
              <a:rPr lang="en-US">
                <a:solidFill>
                  <a:schemeClr val="tx2">
                    <a:lumMod val="90000"/>
                    <a:alpha val="70000"/>
                  </a:schemeClr>
                </a:solidFill>
              </a:rPr>
              <a:t>Obraz je zdánlivý, stejně velký, přímý</a:t>
            </a:r>
          </a:p>
        </p:txBody>
      </p:sp>
      <p:grpSp>
        <p:nvGrpSpPr>
          <p:cNvPr id="16" name="Group 15">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7"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2"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6" name="Freeform: Shape 25">
            <a:extLst>
              <a:ext uri="{FF2B5EF4-FFF2-40B4-BE49-F238E27FC236}">
                <a16:creationId xmlns:a16="http://schemas.microsoft.com/office/drawing/2014/main" id="{613F3963-915E-4812-8B39-BE6EA7CC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4524375" y="-809624"/>
            <a:ext cx="3143251" cy="12192001"/>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pic>
        <p:nvPicPr>
          <p:cNvPr id="5" name="Obrázek 4" descr="zrc_kocka_M">
            <a:extLst>
              <a:ext uri="{FF2B5EF4-FFF2-40B4-BE49-F238E27FC236}">
                <a16:creationId xmlns:a16="http://schemas.microsoft.com/office/drawing/2014/main" id="{CEFAADFB-B48B-E92C-E757-B21B22C09C53}"/>
              </a:ext>
            </a:extLst>
          </p:cNvPr>
          <p:cNvPicPr>
            <a:picLocks noChangeAspect="1"/>
          </p:cNvPicPr>
          <p:nvPr/>
        </p:nvPicPr>
        <p:blipFill rotWithShape="1">
          <a:blip r:embed="rId2"/>
          <a:srcRect t="9011" r="-2" b="3193"/>
          <a:stretch/>
        </p:blipFill>
        <p:spPr>
          <a:xfrm>
            <a:off x="20" y="2124078"/>
            <a:ext cx="6095980" cy="3995722"/>
          </a:xfrm>
          <a:custGeom>
            <a:avLst/>
            <a:gdLst/>
            <a:ahLst/>
            <a:cxnLst/>
            <a:rect l="l" t="t" r="r" b="b"/>
            <a:pathLst>
              <a:path w="6096000" h="3995722">
                <a:moveTo>
                  <a:pt x="4189346" y="67"/>
                </a:moveTo>
                <a:cubicBezTo>
                  <a:pt x="4643147" y="-473"/>
                  <a:pt x="5171226" y="2329"/>
                  <a:pt x="5733892" y="7237"/>
                </a:cubicBezTo>
                <a:lnTo>
                  <a:pt x="6096000" y="10756"/>
                </a:lnTo>
                <a:lnTo>
                  <a:pt x="6096000" y="3995722"/>
                </a:lnTo>
                <a:lnTo>
                  <a:pt x="5973301" y="3993885"/>
                </a:lnTo>
                <a:cubicBezTo>
                  <a:pt x="5528708" y="3987229"/>
                  <a:pt x="4882026" y="3977548"/>
                  <a:pt x="3941397" y="3963467"/>
                </a:cubicBezTo>
                <a:cubicBezTo>
                  <a:pt x="3941397" y="3963467"/>
                  <a:pt x="3941397" y="3963467"/>
                  <a:pt x="1332721" y="3963467"/>
                </a:cubicBezTo>
                <a:cubicBezTo>
                  <a:pt x="1232387" y="3963467"/>
                  <a:pt x="831053" y="3963467"/>
                  <a:pt x="329384" y="3963467"/>
                </a:cubicBezTo>
                <a:lnTo>
                  <a:pt x="0" y="3969926"/>
                </a:lnTo>
                <a:lnTo>
                  <a:pt x="0" y="40691"/>
                </a:lnTo>
                <a:lnTo>
                  <a:pt x="20858" y="40713"/>
                </a:lnTo>
                <a:cubicBezTo>
                  <a:pt x="1271033" y="41633"/>
                  <a:pt x="2406326" y="39179"/>
                  <a:pt x="2925316" y="19546"/>
                </a:cubicBezTo>
                <a:cubicBezTo>
                  <a:pt x="3184813" y="6458"/>
                  <a:pt x="3630821" y="732"/>
                  <a:pt x="4189346" y="67"/>
                </a:cubicBezTo>
                <a:close/>
              </a:path>
            </a:pathLst>
          </a:custGeom>
        </p:spPr>
      </p:pic>
      <p:pic>
        <p:nvPicPr>
          <p:cNvPr id="4" name="Obrázek 3" descr="fyz_rovinne_zrcadlo">
            <a:extLst>
              <a:ext uri="{FF2B5EF4-FFF2-40B4-BE49-F238E27FC236}">
                <a16:creationId xmlns:a16="http://schemas.microsoft.com/office/drawing/2014/main" id="{F38A6C22-55A6-3378-D923-BB32B0B734A5}"/>
              </a:ext>
            </a:extLst>
          </p:cNvPr>
          <p:cNvPicPr>
            <a:picLocks noChangeAspect="1"/>
          </p:cNvPicPr>
          <p:nvPr/>
        </p:nvPicPr>
        <p:blipFill rotWithShape="1">
          <a:blip r:embed="rId3"/>
          <a:srcRect t="3272" r="-1" b="2421"/>
          <a:stretch/>
        </p:blipFill>
        <p:spPr>
          <a:xfrm>
            <a:off x="6096000" y="2134836"/>
            <a:ext cx="6096000" cy="3997771"/>
          </a:xfrm>
          <a:custGeom>
            <a:avLst/>
            <a:gdLst/>
            <a:ahLst/>
            <a:cxnLst/>
            <a:rect l="l" t="t" r="r" b="b"/>
            <a:pathLst>
              <a:path w="6096000" h="3997771">
                <a:moveTo>
                  <a:pt x="0" y="0"/>
                </a:moveTo>
                <a:lnTo>
                  <a:pt x="210618" y="2047"/>
                </a:lnTo>
                <a:cubicBezTo>
                  <a:pt x="2535878" y="26753"/>
                  <a:pt x="5202862" y="78595"/>
                  <a:pt x="5671395" y="78595"/>
                </a:cubicBezTo>
                <a:cubicBezTo>
                  <a:pt x="5770707" y="78595"/>
                  <a:pt x="5857607" y="78595"/>
                  <a:pt x="5933645" y="78595"/>
                </a:cubicBezTo>
                <a:lnTo>
                  <a:pt x="6096000" y="78595"/>
                </a:lnTo>
                <a:lnTo>
                  <a:pt x="6096000" y="3975098"/>
                </a:lnTo>
                <a:lnTo>
                  <a:pt x="6095997" y="3975098"/>
                </a:lnTo>
                <a:lnTo>
                  <a:pt x="6095997" y="3963663"/>
                </a:lnTo>
                <a:lnTo>
                  <a:pt x="6088243" y="3963714"/>
                </a:lnTo>
                <a:cubicBezTo>
                  <a:pt x="5074126" y="3970314"/>
                  <a:pt x="3451540" y="3980874"/>
                  <a:pt x="855408" y="3997771"/>
                </a:cubicBezTo>
                <a:cubicBezTo>
                  <a:pt x="855408" y="3997771"/>
                  <a:pt x="855408" y="3997771"/>
                  <a:pt x="4709" y="3985036"/>
                </a:cubicBezTo>
                <a:lnTo>
                  <a:pt x="0" y="3984966"/>
                </a:lnTo>
                <a:close/>
              </a:path>
            </a:pathLst>
          </a:custGeom>
        </p:spPr>
      </p:pic>
    </p:spTree>
    <p:extLst>
      <p:ext uri="{BB962C8B-B14F-4D97-AF65-F5344CB8AC3E}">
        <p14:creationId xmlns:p14="http://schemas.microsoft.com/office/powerpoint/2010/main" val="302400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D41964D-5A33-1541-2039-0A3667BEBBD1}"/>
              </a:ext>
            </a:extLst>
          </p:cNvPr>
          <p:cNvSpPr>
            <a:spLocks noGrp="1"/>
          </p:cNvSpPr>
          <p:nvPr>
            <p:ph type="title"/>
          </p:nvPr>
        </p:nvSpPr>
        <p:spPr>
          <a:xfrm>
            <a:off x="6480000" y="619200"/>
            <a:ext cx="4991961" cy="1477328"/>
          </a:xfrm>
        </p:spPr>
        <p:txBody>
          <a:bodyPr wrap="square" anchor="ctr">
            <a:normAutofit/>
          </a:bodyPr>
          <a:lstStyle/>
          <a:p>
            <a:r>
              <a:rPr lang="cs-CZ">
                <a:latin typeface="Rockwell Nova Light"/>
                <a:cs typeface="Arial"/>
              </a:rPr>
              <a:t>Zobrazení kulovými zrcadly</a:t>
            </a:r>
          </a:p>
          <a:p>
            <a:endParaRPr lang="cs-CZ" dirty="0"/>
          </a:p>
        </p:txBody>
      </p:sp>
      <p:pic>
        <p:nvPicPr>
          <p:cNvPr id="4" name="Obrázek 3" descr="Obsah obrázku řada/pruh, diagram, Vykreslený graf, kruh&#10;&#10;Popis se vygeneroval automaticky.">
            <a:extLst>
              <a:ext uri="{FF2B5EF4-FFF2-40B4-BE49-F238E27FC236}">
                <a16:creationId xmlns:a16="http://schemas.microsoft.com/office/drawing/2014/main" id="{4973C20B-37F4-51D6-CB31-C06FB929C5C7}"/>
              </a:ext>
            </a:extLst>
          </p:cNvPr>
          <p:cNvPicPr>
            <a:picLocks noChangeAspect="1"/>
          </p:cNvPicPr>
          <p:nvPr/>
        </p:nvPicPr>
        <p:blipFill>
          <a:blip r:embed="rId2"/>
          <a:stretch>
            <a:fillRect/>
          </a:stretch>
        </p:blipFill>
        <p:spPr>
          <a:xfrm>
            <a:off x="720000" y="1519045"/>
            <a:ext cx="5014800" cy="3811248"/>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Zástupný obsah 2">
            <a:extLst>
              <a:ext uri="{FF2B5EF4-FFF2-40B4-BE49-F238E27FC236}">
                <a16:creationId xmlns:a16="http://schemas.microsoft.com/office/drawing/2014/main" id="{0EB67539-D782-B3AF-A2C3-CA3D89458F5A}"/>
              </a:ext>
            </a:extLst>
          </p:cNvPr>
          <p:cNvSpPr>
            <a:spLocks noGrp="1"/>
          </p:cNvSpPr>
          <p:nvPr>
            <p:ph idx="1"/>
          </p:nvPr>
        </p:nvSpPr>
        <p:spPr>
          <a:xfrm>
            <a:off x="6480000" y="1967491"/>
            <a:ext cx="4991962" cy="3216273"/>
          </a:xfrm>
        </p:spPr>
        <p:txBody>
          <a:bodyPr vert="horz" lIns="0" tIns="0" rIns="0" bIns="0" rtlCol="0" anchor="t">
            <a:normAutofit/>
          </a:bodyPr>
          <a:lstStyle/>
          <a:p>
            <a:r>
              <a:rPr lang="cs-CZ" sz="1400" dirty="0">
                <a:solidFill>
                  <a:schemeClr val="tx1">
                    <a:lumMod val="95000"/>
                  </a:schemeClr>
                </a:solidFill>
                <a:latin typeface="Avenir Next LT Pro"/>
                <a:cs typeface="Arial"/>
              </a:rPr>
              <a:t>C – střed křivosti, F – ohnisko</a:t>
            </a:r>
          </a:p>
          <a:p>
            <a:r>
              <a:rPr lang="cs-CZ" sz="1400" dirty="0">
                <a:solidFill>
                  <a:schemeClr val="tx1">
                    <a:lumMod val="95000"/>
                  </a:schemeClr>
                </a:solidFill>
                <a:latin typeface="Avenir Next LT Pro"/>
                <a:cs typeface="Arial"/>
              </a:rPr>
              <a:t>předmět - tmavozelená šipka; obraz -světlezelená šipka</a:t>
            </a:r>
          </a:p>
          <a:p>
            <a:pPr>
              <a:lnSpc>
                <a:spcPct val="110000"/>
              </a:lnSpc>
              <a:spcAft>
                <a:spcPct val="0"/>
              </a:spcAft>
            </a:pPr>
            <a:r>
              <a:rPr lang="cs-CZ" sz="1400">
                <a:solidFill>
                  <a:schemeClr val="tx2"/>
                </a:solidFill>
                <a:latin typeface="Avenir Next LT Pro"/>
                <a:cs typeface="Arial"/>
              </a:rPr>
              <a:t>Paprsek rovnoběžný s osou se odráží od zrcadla a prochází ohniskem</a:t>
            </a:r>
            <a:endParaRPr lang="en-US" sz="1400">
              <a:solidFill>
                <a:schemeClr val="tx2"/>
              </a:solidFill>
              <a:latin typeface="Avenir Next LT Pro"/>
              <a:cs typeface="Arial"/>
            </a:endParaRPr>
          </a:p>
          <a:p>
            <a:pPr>
              <a:lnSpc>
                <a:spcPct val="110000"/>
              </a:lnSpc>
              <a:spcAft>
                <a:spcPct val="0"/>
              </a:spcAft>
            </a:pPr>
            <a:r>
              <a:rPr lang="cs-CZ" sz="1400">
                <a:solidFill>
                  <a:schemeClr val="tx2"/>
                </a:solidFill>
                <a:latin typeface="Avenir Next LT Pro"/>
                <a:cs typeface="Arial"/>
              </a:rPr>
              <a:t>Paprsek, který prochází ohniskem, se odrazí a je rovnoběžný s osou</a:t>
            </a:r>
            <a:endParaRPr lang="en-US" sz="1400">
              <a:solidFill>
                <a:schemeClr val="tx2"/>
              </a:solidFill>
              <a:latin typeface="Avenir Next LT Pro"/>
              <a:cs typeface="Arial"/>
            </a:endParaRPr>
          </a:p>
          <a:p>
            <a:pPr>
              <a:lnSpc>
                <a:spcPct val="110000"/>
              </a:lnSpc>
              <a:spcAft>
                <a:spcPct val="0"/>
              </a:spcAft>
            </a:pPr>
            <a:r>
              <a:rPr lang="cs-CZ" sz="1400" dirty="0">
                <a:solidFill>
                  <a:schemeClr val="tx2"/>
                </a:solidFill>
                <a:latin typeface="Avenir Next LT Pro"/>
                <a:cs typeface="Arial"/>
              </a:rPr>
              <a:t>Paprsek, který prochází středem křivosti se odráží zpět do středu křivost</a:t>
            </a:r>
            <a:endParaRPr lang="cs-CZ" dirty="0">
              <a:solidFill>
                <a:schemeClr val="tx2"/>
              </a:solidFill>
              <a:latin typeface="Avenir Next LT Pro"/>
            </a:endParaRPr>
          </a:p>
          <a:p>
            <a:endParaRPr lang="cs-CZ" dirty="0">
              <a:solidFill>
                <a:schemeClr val="tx1">
                  <a:lumMod val="95000"/>
                </a:schemeClr>
              </a:solidFill>
            </a:endParaRPr>
          </a:p>
        </p:txBody>
      </p:sp>
    </p:spTree>
    <p:extLst>
      <p:ext uri="{BB962C8B-B14F-4D97-AF65-F5344CB8AC3E}">
        <p14:creationId xmlns:p14="http://schemas.microsoft.com/office/powerpoint/2010/main" val="2660929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Nadpis 1">
            <a:extLst>
              <a:ext uri="{FF2B5EF4-FFF2-40B4-BE49-F238E27FC236}">
                <a16:creationId xmlns:a16="http://schemas.microsoft.com/office/drawing/2014/main" id="{B083DBD0-D649-559F-ED4A-9271DBAB970E}"/>
              </a:ext>
            </a:extLst>
          </p:cNvPr>
          <p:cNvSpPr>
            <a:spLocks noGrp="1"/>
          </p:cNvSpPr>
          <p:nvPr>
            <p:ph type="title"/>
          </p:nvPr>
        </p:nvSpPr>
        <p:spPr>
          <a:xfrm>
            <a:off x="720000" y="619201"/>
            <a:ext cx="5003800" cy="1477328"/>
          </a:xfrm>
        </p:spPr>
        <p:txBody>
          <a:bodyPr>
            <a:normAutofit/>
          </a:bodyPr>
          <a:lstStyle/>
          <a:p>
            <a:r>
              <a:rPr lang="cs-CZ">
                <a:latin typeface="Rockwell Nova Light"/>
                <a:cs typeface="Arial"/>
              </a:rPr>
              <a:t>Zobrazení kulovými zrcadly</a:t>
            </a:r>
          </a:p>
          <a:p>
            <a:endParaRPr lang="cs-CZ" dirty="0"/>
          </a:p>
        </p:txBody>
      </p:sp>
      <p:pic>
        <p:nvPicPr>
          <p:cNvPr id="5" name="Obrázek 4" descr="Obsah obrázku řada/pruh, diagram, Vykreslený graf, kruh&#10;&#10;Popis se vygeneroval automaticky.">
            <a:extLst>
              <a:ext uri="{FF2B5EF4-FFF2-40B4-BE49-F238E27FC236}">
                <a16:creationId xmlns:a16="http://schemas.microsoft.com/office/drawing/2014/main" id="{2AD1949B-8CC2-40A3-0269-2A86666FEF63}"/>
              </a:ext>
            </a:extLst>
          </p:cNvPr>
          <p:cNvPicPr>
            <a:picLocks noChangeAspect="1"/>
          </p:cNvPicPr>
          <p:nvPr/>
        </p:nvPicPr>
        <p:blipFill>
          <a:blip r:embed="rId2"/>
          <a:stretch>
            <a:fillRect/>
          </a:stretch>
        </p:blipFill>
        <p:spPr>
          <a:xfrm>
            <a:off x="924423" y="2636839"/>
            <a:ext cx="4606792" cy="3501162"/>
          </a:xfrm>
          <a:custGeom>
            <a:avLst/>
            <a:gdLst/>
            <a:ahLst/>
            <a:cxnLst/>
            <a:rect l="l" t="t" r="r" b="b"/>
            <a:pathLst>
              <a:path w="5015639" h="3501162">
                <a:moveTo>
                  <a:pt x="0" y="0"/>
                </a:moveTo>
                <a:lnTo>
                  <a:pt x="5015639" y="0"/>
                </a:lnTo>
                <a:lnTo>
                  <a:pt x="5015639" y="3501162"/>
                </a:lnTo>
                <a:lnTo>
                  <a:pt x="0" y="3501162"/>
                </a:lnTo>
                <a:close/>
              </a:path>
            </a:pathLst>
          </a:custGeom>
        </p:spPr>
      </p:pic>
      <p:sp>
        <p:nvSpPr>
          <p:cNvPr id="3" name="Zástupný obsah 2">
            <a:extLst>
              <a:ext uri="{FF2B5EF4-FFF2-40B4-BE49-F238E27FC236}">
                <a16:creationId xmlns:a16="http://schemas.microsoft.com/office/drawing/2014/main" id="{B2094C22-5C08-C24C-E113-96D449D7F4C8}"/>
              </a:ext>
            </a:extLst>
          </p:cNvPr>
          <p:cNvSpPr>
            <a:spLocks noGrp="1"/>
          </p:cNvSpPr>
          <p:nvPr>
            <p:ph idx="1"/>
          </p:nvPr>
        </p:nvSpPr>
        <p:spPr>
          <a:xfrm>
            <a:off x="6480000" y="623162"/>
            <a:ext cx="4991962" cy="5438085"/>
          </a:xfrm>
        </p:spPr>
        <p:txBody>
          <a:bodyPr vert="horz" lIns="0" tIns="0" rIns="0" bIns="0" rtlCol="0" anchor="t">
            <a:normAutofit/>
          </a:bodyPr>
          <a:lstStyle/>
          <a:p>
            <a:pPr>
              <a:lnSpc>
                <a:spcPct val="110000"/>
              </a:lnSpc>
            </a:pPr>
            <a:r>
              <a:rPr lang="cs-CZ" sz="1800" dirty="0">
                <a:solidFill>
                  <a:schemeClr val="tx2"/>
                </a:solidFill>
                <a:ea typeface="+mn-lt"/>
                <a:cs typeface="+mn-lt"/>
              </a:rPr>
              <a:t>Zrcadlová plocha nemusí být jen rovná. </a:t>
            </a:r>
            <a:endParaRPr lang="en-US" sz="1800">
              <a:solidFill>
                <a:schemeClr val="tx2"/>
              </a:solidFill>
              <a:ea typeface="+mn-lt"/>
              <a:cs typeface="+mn-lt"/>
            </a:endParaRPr>
          </a:p>
          <a:p>
            <a:pPr>
              <a:lnSpc>
                <a:spcPct val="110000"/>
              </a:lnSpc>
            </a:pPr>
            <a:r>
              <a:rPr lang="cs-CZ" sz="1800" dirty="0">
                <a:solidFill>
                  <a:schemeClr val="tx2"/>
                </a:solidFill>
                <a:ea typeface="+mn-lt"/>
                <a:cs typeface="+mn-lt"/>
              </a:rPr>
              <a:t>Po odrazu od zakřivené plochy se sice mění vzájemná poloha paprsků, ale neodráží se chaoticky jako od hrbolaté plochy. </a:t>
            </a:r>
            <a:endParaRPr lang="en-US" sz="1800">
              <a:solidFill>
                <a:schemeClr val="tx2"/>
              </a:solidFill>
              <a:ea typeface="+mn-lt"/>
              <a:cs typeface="+mn-lt"/>
            </a:endParaRPr>
          </a:p>
          <a:p>
            <a:pPr>
              <a:lnSpc>
                <a:spcPct val="110000"/>
              </a:lnSpc>
            </a:pPr>
            <a:r>
              <a:rPr lang="cs-CZ" sz="1800" dirty="0">
                <a:solidFill>
                  <a:schemeClr val="tx2"/>
                </a:solidFill>
                <a:ea typeface="+mn-lt"/>
                <a:cs typeface="+mn-lt"/>
              </a:rPr>
              <a:t>Z tohoto důvodu tak můžeme vidět částečně zdeformovaný odraz v zrcadle.</a:t>
            </a:r>
            <a:br>
              <a:rPr lang="en-US" sz="1800" dirty="0">
                <a:ea typeface="+mn-lt"/>
                <a:cs typeface="+mn-lt"/>
              </a:rPr>
            </a:br>
            <a:endParaRPr lang="en-US" sz="1800">
              <a:solidFill>
                <a:schemeClr val="tx2"/>
              </a:solidFill>
              <a:ea typeface="+mn-lt"/>
              <a:cs typeface="+mn-lt"/>
            </a:endParaRPr>
          </a:p>
          <a:p>
            <a:pPr>
              <a:lnSpc>
                <a:spcPct val="110000"/>
              </a:lnSpc>
              <a:spcBef>
                <a:spcPts val="20"/>
              </a:spcBef>
              <a:spcAft>
                <a:spcPct val="0"/>
              </a:spcAft>
            </a:pPr>
            <a:r>
              <a:rPr lang="cs-CZ" sz="1800" dirty="0">
                <a:solidFill>
                  <a:schemeClr val="tx2"/>
                </a:solidFill>
                <a:ea typeface="+mn-lt"/>
                <a:cs typeface="+mn-lt"/>
              </a:rPr>
              <a:t>Základní dělení křivých zrcadel je na </a:t>
            </a:r>
            <a:r>
              <a:rPr lang="cs-CZ" sz="1800" b="1" u="sng" dirty="0">
                <a:solidFill>
                  <a:schemeClr val="tx2"/>
                </a:solidFill>
                <a:ea typeface="+mn-lt"/>
                <a:cs typeface="+mn-lt"/>
              </a:rPr>
              <a:t>dutá a vypuklá</a:t>
            </a:r>
            <a:r>
              <a:rPr lang="cs-CZ" sz="1800" dirty="0">
                <a:solidFill>
                  <a:schemeClr val="tx2"/>
                </a:solidFill>
                <a:ea typeface="+mn-lt"/>
                <a:cs typeface="+mn-lt"/>
              </a:rPr>
              <a:t>. Paprsky se po odrazu od dutého zrcadla sbíhají k sobě a od vypuklého rozbíhají od sebe.</a:t>
            </a:r>
            <a:br>
              <a:rPr lang="en-US" sz="1800" dirty="0">
                <a:ea typeface="+mn-lt"/>
                <a:cs typeface="+mn-lt"/>
              </a:rPr>
            </a:br>
            <a:endParaRPr lang="en-US" sz="1800">
              <a:solidFill>
                <a:schemeClr val="tx2"/>
              </a:solidFill>
              <a:ea typeface="+mn-lt"/>
              <a:cs typeface="+mn-lt"/>
            </a:endParaRPr>
          </a:p>
          <a:p>
            <a:pPr>
              <a:lnSpc>
                <a:spcPct val="110000"/>
              </a:lnSpc>
              <a:spcBef>
                <a:spcPts val="20"/>
              </a:spcBef>
              <a:spcAft>
                <a:spcPct val="0"/>
              </a:spcAft>
            </a:pPr>
            <a:r>
              <a:rPr lang="cs-CZ" sz="1800" dirty="0">
                <a:solidFill>
                  <a:schemeClr val="tx2"/>
                </a:solidFill>
                <a:ea typeface="+mn-lt"/>
                <a:cs typeface="+mn-lt"/>
              </a:rPr>
              <a:t>Místo, ve kterém se sbíhají odražené paprsky nazýváme ohnisko (F). Čím zakřivenější zrcadlo je, tím blíž k němu ohnisko leží.</a:t>
            </a:r>
          </a:p>
          <a:p>
            <a:pPr>
              <a:lnSpc>
                <a:spcPct val="110000"/>
              </a:lnSpc>
              <a:spcAft>
                <a:spcPct val="0"/>
              </a:spcAft>
            </a:pPr>
            <a:endParaRPr lang="cs-CZ" sz="1800" dirty="0">
              <a:solidFill>
                <a:schemeClr val="tx2"/>
              </a:solidFill>
              <a:latin typeface="Arial"/>
              <a:cs typeface="Arial"/>
            </a:endParaRPr>
          </a:p>
        </p:txBody>
      </p:sp>
    </p:spTree>
    <p:extLst>
      <p:ext uri="{BB962C8B-B14F-4D97-AF65-F5344CB8AC3E}">
        <p14:creationId xmlns:p14="http://schemas.microsoft.com/office/powerpoint/2010/main" val="657313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90478AC-BD94-99FD-63A5-4998BD3E48AE}"/>
              </a:ext>
            </a:extLst>
          </p:cNvPr>
          <p:cNvSpPr>
            <a:spLocks noGrp="1"/>
          </p:cNvSpPr>
          <p:nvPr>
            <p:ph type="title"/>
          </p:nvPr>
        </p:nvSpPr>
        <p:spPr>
          <a:xfrm>
            <a:off x="720000" y="619200"/>
            <a:ext cx="4991961" cy="1477328"/>
          </a:xfrm>
        </p:spPr>
        <p:txBody>
          <a:bodyPr wrap="square" anchor="ctr">
            <a:normAutofit/>
          </a:bodyPr>
          <a:lstStyle/>
          <a:p>
            <a:r>
              <a:rPr lang="cs-CZ" dirty="0"/>
              <a:t>Zápis č. 5 - Zrcadla</a:t>
            </a:r>
          </a:p>
        </p:txBody>
      </p:sp>
      <p:sp>
        <p:nvSpPr>
          <p:cNvPr id="3" name="Zástupný obsah 2">
            <a:extLst>
              <a:ext uri="{FF2B5EF4-FFF2-40B4-BE49-F238E27FC236}">
                <a16:creationId xmlns:a16="http://schemas.microsoft.com/office/drawing/2014/main" id="{20161BA4-B2DC-41E8-D9EA-0F54C23C138D}"/>
              </a:ext>
            </a:extLst>
          </p:cNvPr>
          <p:cNvSpPr>
            <a:spLocks noGrp="1"/>
          </p:cNvSpPr>
          <p:nvPr>
            <p:ph idx="1"/>
          </p:nvPr>
        </p:nvSpPr>
        <p:spPr>
          <a:xfrm>
            <a:off x="720000" y="1936176"/>
            <a:ext cx="6849989" cy="4061779"/>
          </a:xfrm>
        </p:spPr>
        <p:txBody>
          <a:bodyPr vert="horz" lIns="0" tIns="0" rIns="0" bIns="0" rtlCol="0" anchor="t">
            <a:noAutofit/>
          </a:bodyPr>
          <a:lstStyle/>
          <a:p>
            <a:pPr>
              <a:lnSpc>
                <a:spcPct val="110000"/>
              </a:lnSpc>
            </a:pPr>
            <a:r>
              <a:rPr lang="cs-CZ" sz="1400" dirty="0">
                <a:solidFill>
                  <a:schemeClr val="tx2"/>
                </a:solidFill>
                <a:ea typeface="+mn-lt"/>
                <a:cs typeface="+mn-lt"/>
              </a:rPr>
              <a:t>Všechny předměty odráží světlo. Některé ale fungují jako zrcadlo.</a:t>
            </a:r>
            <a:endParaRPr lang="cs-CZ" sz="1400" dirty="0">
              <a:solidFill>
                <a:schemeClr val="tx2"/>
              </a:solidFill>
            </a:endParaRPr>
          </a:p>
          <a:p>
            <a:pPr>
              <a:lnSpc>
                <a:spcPct val="110000"/>
              </a:lnSpc>
            </a:pPr>
            <a:r>
              <a:rPr lang="cs-CZ" sz="1400" dirty="0">
                <a:solidFill>
                  <a:schemeClr val="tx2"/>
                </a:solidFill>
                <a:ea typeface="+mn-lt"/>
                <a:cs typeface="+mn-lt"/>
              </a:rPr>
              <a:t>Rozdíl je v tom, jakým způsobem předmět paprsky odráží.</a:t>
            </a:r>
            <a:endParaRPr lang="cs-CZ" sz="1400" dirty="0">
              <a:solidFill>
                <a:schemeClr val="tx2"/>
              </a:solidFill>
            </a:endParaRPr>
          </a:p>
          <a:p>
            <a:pPr>
              <a:lnSpc>
                <a:spcPct val="110000"/>
              </a:lnSpc>
            </a:pPr>
            <a:r>
              <a:rPr lang="cs-CZ" sz="1400" dirty="0">
                <a:solidFill>
                  <a:schemeClr val="tx2"/>
                </a:solidFill>
                <a:ea typeface="+mn-lt"/>
                <a:cs typeface="+mn-lt"/>
              </a:rPr>
              <a:t>Výroba běžných zrcadel - na skleněnou tabulku se nanese velmi tenká vrstva kovu.</a:t>
            </a:r>
            <a:endParaRPr lang="cs-CZ" sz="1400" dirty="0">
              <a:solidFill>
                <a:schemeClr val="tx2"/>
              </a:solidFill>
            </a:endParaRPr>
          </a:p>
          <a:p>
            <a:pPr>
              <a:lnSpc>
                <a:spcPct val="110000"/>
              </a:lnSpc>
            </a:pPr>
            <a:r>
              <a:rPr lang="cs-CZ" sz="1400" dirty="0">
                <a:solidFill>
                  <a:schemeClr val="tx2"/>
                </a:solidFill>
              </a:rPr>
              <a:t>Při pohledu do zrcadla vidíme obraz věcí okolo sebe, jako by byly </a:t>
            </a:r>
            <a:r>
              <a:rPr lang="cs-CZ" sz="1400" b="1" u="sng" dirty="0">
                <a:solidFill>
                  <a:schemeClr val="tx2"/>
                </a:solidFill>
              </a:rPr>
              <a:t>za zrcadlem</a:t>
            </a:r>
            <a:r>
              <a:rPr lang="cs-CZ" sz="1400" dirty="0">
                <a:solidFill>
                  <a:schemeClr val="tx2"/>
                </a:solidFill>
              </a:rPr>
              <a:t>. </a:t>
            </a:r>
            <a:endParaRPr lang="en-US" sz="1400">
              <a:solidFill>
                <a:schemeClr val="tx2"/>
              </a:solidFill>
            </a:endParaRPr>
          </a:p>
          <a:p>
            <a:pPr>
              <a:lnSpc>
                <a:spcPct val="110000"/>
              </a:lnSpc>
            </a:pPr>
            <a:r>
              <a:rPr lang="cs-CZ" sz="1400" dirty="0">
                <a:solidFill>
                  <a:schemeClr val="tx2"/>
                </a:solidFill>
              </a:rPr>
              <a:t>KLAM - mozek nepředpokládá odraz paprsků od zrcadla, ale myslí si, že se pohybují pouze přímočaře - předměty jakoby "za zrcadlem"</a:t>
            </a:r>
            <a:endParaRPr lang="en-US" sz="1400" dirty="0">
              <a:solidFill>
                <a:schemeClr val="tx2"/>
              </a:solidFill>
            </a:endParaRPr>
          </a:p>
          <a:p>
            <a:pPr>
              <a:lnSpc>
                <a:spcPct val="110000"/>
              </a:lnSpc>
            </a:pPr>
            <a:r>
              <a:rPr lang="cs-CZ" sz="1400" dirty="0">
                <a:solidFill>
                  <a:schemeClr val="tx2"/>
                </a:solidFill>
              </a:rPr>
              <a:t>Obraz předmětu = zdánlivý a stejně velký jako předmět.</a:t>
            </a:r>
          </a:p>
          <a:p>
            <a:pPr>
              <a:lnSpc>
                <a:spcPct val="110000"/>
              </a:lnSpc>
            </a:pPr>
            <a:r>
              <a:rPr lang="cs-CZ" sz="1400" dirty="0">
                <a:solidFill>
                  <a:schemeClr val="tx2"/>
                </a:solidFill>
              </a:rPr>
              <a:t>Kulová zrcadla dělíme na </a:t>
            </a:r>
            <a:r>
              <a:rPr lang="cs-CZ" sz="1400" b="1" u="sng" dirty="0">
                <a:solidFill>
                  <a:schemeClr val="tx2"/>
                </a:solidFill>
              </a:rPr>
              <a:t>dutá a vypuklá</a:t>
            </a:r>
            <a:r>
              <a:rPr lang="cs-CZ" sz="1400" dirty="0">
                <a:solidFill>
                  <a:schemeClr val="tx2"/>
                </a:solidFill>
              </a:rPr>
              <a:t>, obraz je zakřiven a deformován</a:t>
            </a:r>
          </a:p>
        </p:txBody>
      </p:sp>
      <p:pic>
        <p:nvPicPr>
          <p:cNvPr id="5" name="Picture 4" descr="Abstraktní rozostřená veřejná knihovna s policemi knih">
            <a:extLst>
              <a:ext uri="{FF2B5EF4-FFF2-40B4-BE49-F238E27FC236}">
                <a16:creationId xmlns:a16="http://schemas.microsoft.com/office/drawing/2014/main" id="{3C24541A-4CF7-85D6-9DAB-C33EAE182C2D}"/>
              </a:ext>
            </a:extLst>
          </p:cNvPr>
          <p:cNvPicPr>
            <a:picLocks noChangeAspect="1"/>
          </p:cNvPicPr>
          <p:nvPr/>
        </p:nvPicPr>
        <p:blipFill rotWithShape="1">
          <a:blip r:embed="rId2"/>
          <a:srcRect l="11481" r="33405" b="4"/>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109089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DE950D2-34F5-DE0F-5D8D-15265C8BC2A1}"/>
              </a:ext>
            </a:extLst>
          </p:cNvPr>
          <p:cNvSpPr>
            <a:spLocks noGrp="1"/>
          </p:cNvSpPr>
          <p:nvPr>
            <p:ph type="title"/>
          </p:nvPr>
        </p:nvSpPr>
        <p:spPr>
          <a:xfrm>
            <a:off x="720000" y="619200"/>
            <a:ext cx="4991961" cy="1477328"/>
          </a:xfrm>
        </p:spPr>
        <p:txBody>
          <a:bodyPr wrap="square" anchor="ctr">
            <a:normAutofit/>
          </a:bodyPr>
          <a:lstStyle/>
          <a:p>
            <a:r>
              <a:rPr lang="cs-CZ" dirty="0"/>
              <a:t>Světlo</a:t>
            </a:r>
          </a:p>
        </p:txBody>
      </p:sp>
      <p:sp>
        <p:nvSpPr>
          <p:cNvPr id="3" name="Zástupný obsah 2">
            <a:extLst>
              <a:ext uri="{FF2B5EF4-FFF2-40B4-BE49-F238E27FC236}">
                <a16:creationId xmlns:a16="http://schemas.microsoft.com/office/drawing/2014/main" id="{2CA4C9C9-F136-A615-A3EE-E38EC984E108}"/>
              </a:ext>
            </a:extLst>
          </p:cNvPr>
          <p:cNvSpPr>
            <a:spLocks noGrp="1"/>
          </p:cNvSpPr>
          <p:nvPr>
            <p:ph idx="1"/>
          </p:nvPr>
        </p:nvSpPr>
        <p:spPr>
          <a:xfrm>
            <a:off x="720000" y="2086517"/>
            <a:ext cx="4991962" cy="4020606"/>
          </a:xfrm>
        </p:spPr>
        <p:txBody>
          <a:bodyPr vert="horz" lIns="0" tIns="0" rIns="0" bIns="0" rtlCol="0" anchor="t">
            <a:noAutofit/>
          </a:bodyPr>
          <a:lstStyle/>
          <a:p>
            <a:r>
              <a:rPr lang="cs-CZ" dirty="0">
                <a:solidFill>
                  <a:schemeClr val="tx2"/>
                </a:solidFill>
              </a:rPr>
              <a:t>Světlo je forma elektromagnetického záření, které vnímáme zrakem.</a:t>
            </a:r>
            <a:endParaRPr lang="cs-CZ">
              <a:solidFill>
                <a:schemeClr val="tx2"/>
              </a:solidFill>
            </a:endParaRPr>
          </a:p>
          <a:p>
            <a:r>
              <a:rPr lang="cs-CZ" dirty="0">
                <a:solidFill>
                  <a:schemeClr val="tx2"/>
                </a:solidFill>
              </a:rPr>
              <a:t>Má vlnové i částicové vlastnosti.</a:t>
            </a:r>
            <a:endParaRPr lang="cs-CZ">
              <a:solidFill>
                <a:schemeClr val="tx2"/>
              </a:solidFill>
            </a:endParaRPr>
          </a:p>
          <a:p>
            <a:r>
              <a:rPr lang="cs-CZ" dirty="0">
                <a:solidFill>
                  <a:schemeClr val="tx2"/>
                </a:solidFill>
              </a:rPr>
              <a:t>Vlnové délky viditelného světla se pohybují v rozmezí 380 </a:t>
            </a:r>
            <a:r>
              <a:rPr lang="cs-CZ" err="1">
                <a:solidFill>
                  <a:schemeClr val="tx2"/>
                </a:solidFill>
              </a:rPr>
              <a:t>nm</a:t>
            </a:r>
            <a:r>
              <a:rPr lang="cs-CZ" dirty="0">
                <a:solidFill>
                  <a:schemeClr val="tx2"/>
                </a:solidFill>
              </a:rPr>
              <a:t> až 780 </a:t>
            </a:r>
            <a:r>
              <a:rPr lang="cs-CZ" err="1">
                <a:solidFill>
                  <a:schemeClr val="tx2"/>
                </a:solidFill>
              </a:rPr>
              <a:t>nm</a:t>
            </a:r>
            <a:r>
              <a:rPr lang="cs-CZ" dirty="0">
                <a:solidFill>
                  <a:schemeClr val="tx2"/>
                </a:solidFill>
              </a:rPr>
              <a:t>.</a:t>
            </a:r>
            <a:endParaRPr lang="cs-CZ">
              <a:solidFill>
                <a:schemeClr val="tx2"/>
              </a:solidFill>
            </a:endParaRPr>
          </a:p>
          <a:p>
            <a:r>
              <a:rPr lang="cs-CZ" dirty="0">
                <a:solidFill>
                  <a:schemeClr val="tx2"/>
                </a:solidFill>
              </a:rPr>
              <a:t>Různé vlnové délky odpovídají různým barvám světla.</a:t>
            </a:r>
            <a:endParaRPr lang="cs-CZ">
              <a:solidFill>
                <a:schemeClr val="tx2"/>
              </a:solidFill>
            </a:endParaRPr>
          </a:p>
          <a:p>
            <a:r>
              <a:rPr lang="cs-CZ" dirty="0">
                <a:solidFill>
                  <a:schemeClr val="tx2"/>
                </a:solidFill>
              </a:rPr>
              <a:t>Optika – zabývá se studiem světla a světelných jevů</a:t>
            </a:r>
          </a:p>
          <a:p>
            <a:endParaRPr lang="cs-CZ" dirty="0">
              <a:solidFill>
                <a:schemeClr val="tx2"/>
              </a:solidFill>
            </a:endParaRPr>
          </a:p>
        </p:txBody>
      </p:sp>
      <p:pic>
        <p:nvPicPr>
          <p:cNvPr id="5" name="Picture 4" descr="Vozidlo rychle jedoucí dolů po silnici v horách za soumraku">
            <a:extLst>
              <a:ext uri="{FF2B5EF4-FFF2-40B4-BE49-F238E27FC236}">
                <a16:creationId xmlns:a16="http://schemas.microsoft.com/office/drawing/2014/main" id="{1009AD0B-A92C-C630-A242-D7BAE50DC114}"/>
              </a:ext>
            </a:extLst>
          </p:cNvPr>
          <p:cNvPicPr>
            <a:picLocks noChangeAspect="1"/>
          </p:cNvPicPr>
          <p:nvPr/>
        </p:nvPicPr>
        <p:blipFill rotWithShape="1">
          <a:blip r:embed="rId2"/>
          <a:srcRect l="9435" r="35450" b="4"/>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915423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019C3-B2A9-185A-656D-1A3162FB2C48}"/>
              </a:ext>
            </a:extLst>
          </p:cNvPr>
          <p:cNvSpPr>
            <a:spLocks noGrp="1"/>
          </p:cNvSpPr>
          <p:nvPr>
            <p:ph type="title"/>
          </p:nvPr>
        </p:nvSpPr>
        <p:spPr>
          <a:xfrm>
            <a:off x="709562" y="619200"/>
            <a:ext cx="10728322" cy="777959"/>
          </a:xfrm>
        </p:spPr>
        <p:txBody>
          <a:bodyPr/>
          <a:lstStyle/>
          <a:p>
            <a:r>
              <a:rPr lang="cs-CZ" dirty="0"/>
              <a:t>Otázky a odpovědi</a:t>
            </a:r>
          </a:p>
        </p:txBody>
      </p:sp>
      <p:sp>
        <p:nvSpPr>
          <p:cNvPr id="3" name="Zástupný obsah 2">
            <a:extLst>
              <a:ext uri="{FF2B5EF4-FFF2-40B4-BE49-F238E27FC236}">
                <a16:creationId xmlns:a16="http://schemas.microsoft.com/office/drawing/2014/main" id="{44D4D09E-8613-0CD2-2CEE-00A0AAAFF1FB}"/>
              </a:ext>
            </a:extLst>
          </p:cNvPr>
          <p:cNvSpPr>
            <a:spLocks noGrp="1"/>
          </p:cNvSpPr>
          <p:nvPr>
            <p:ph idx="1"/>
          </p:nvPr>
        </p:nvSpPr>
        <p:spPr>
          <a:xfrm>
            <a:off x="709562" y="2186696"/>
            <a:ext cx="6584299" cy="1030595"/>
          </a:xfrm>
        </p:spPr>
        <p:txBody>
          <a:bodyPr vert="horz" lIns="0" tIns="0" rIns="0" bIns="0" rtlCol="0" anchor="t">
            <a:normAutofit/>
          </a:bodyPr>
          <a:lstStyle/>
          <a:p>
            <a:r>
              <a:rPr lang="cs-CZ" dirty="0">
                <a:solidFill>
                  <a:schemeClr val="tx2"/>
                </a:solidFill>
                <a:ea typeface="+mn-lt"/>
                <a:cs typeface="+mn-lt"/>
              </a:rPr>
              <a:t>1. Proč se v zakřiveném zrcadle vidíme jinak než jací jsme ve skutečnosti?</a:t>
            </a:r>
            <a:endParaRPr lang="cs-CZ">
              <a:solidFill>
                <a:schemeClr val="tx2"/>
              </a:solidFill>
            </a:endParaRPr>
          </a:p>
        </p:txBody>
      </p:sp>
      <p:sp>
        <p:nvSpPr>
          <p:cNvPr id="5" name="Zástupný obsah 2">
            <a:extLst>
              <a:ext uri="{FF2B5EF4-FFF2-40B4-BE49-F238E27FC236}">
                <a16:creationId xmlns:a16="http://schemas.microsoft.com/office/drawing/2014/main" id="{82755517-D91B-BC7B-FCB1-8E2EDCB6C305}"/>
              </a:ext>
            </a:extLst>
          </p:cNvPr>
          <p:cNvSpPr txBox="1">
            <a:spLocks/>
          </p:cNvSpPr>
          <p:nvPr/>
        </p:nvSpPr>
        <p:spPr>
          <a:xfrm>
            <a:off x="891701" y="3431971"/>
            <a:ext cx="8275312" cy="557718"/>
          </a:xfrm>
          <a:prstGeom prst="rect">
            <a:avLst/>
          </a:prstGeom>
        </p:spPr>
        <p:txBody>
          <a:bodyPr vert="horz" lIns="0" tIns="0" rIns="0" bIns="0" rtlCol="0" anchor="t">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solidFill>
                  <a:schemeClr val="tx2"/>
                </a:solidFill>
                <a:ea typeface="+mn-lt"/>
                <a:cs typeface="+mn-lt"/>
              </a:rPr>
              <a:t>Paprsky po odrazu od zrcadla se buď více nebo méně rozbíhají. </a:t>
            </a:r>
            <a:endParaRPr lang="cs-CZ">
              <a:solidFill>
                <a:schemeClr val="tx2"/>
              </a:solidFill>
            </a:endParaRPr>
          </a:p>
        </p:txBody>
      </p:sp>
      <p:pic>
        <p:nvPicPr>
          <p:cNvPr id="6" name="Obrázek 5" descr="Vnitřený krcadlo 45 cm 18 palců širokoúhlé Czech Republic | Ubuy">
            <a:extLst>
              <a:ext uri="{FF2B5EF4-FFF2-40B4-BE49-F238E27FC236}">
                <a16:creationId xmlns:a16="http://schemas.microsoft.com/office/drawing/2014/main" id="{35F87BBF-3003-7650-0251-3936E49CE149}"/>
              </a:ext>
            </a:extLst>
          </p:cNvPr>
          <p:cNvPicPr>
            <a:picLocks noChangeAspect="1"/>
          </p:cNvPicPr>
          <p:nvPr/>
        </p:nvPicPr>
        <p:blipFill>
          <a:blip r:embed="rId2"/>
          <a:stretch>
            <a:fillRect/>
          </a:stretch>
        </p:blipFill>
        <p:spPr>
          <a:xfrm>
            <a:off x="9015738" y="1627666"/>
            <a:ext cx="2114550" cy="2162175"/>
          </a:xfrm>
          <a:prstGeom prst="rect">
            <a:avLst/>
          </a:prstGeom>
        </p:spPr>
      </p:pic>
    </p:spTree>
    <p:extLst>
      <p:ext uri="{BB962C8B-B14F-4D97-AF65-F5344CB8AC3E}">
        <p14:creationId xmlns:p14="http://schemas.microsoft.com/office/powerpoint/2010/main" val="21245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A995105-F489-5A49-B6F2-633438E2C7BA}"/>
              </a:ext>
            </a:extLst>
          </p:cNvPr>
          <p:cNvSpPr>
            <a:spLocks noGrp="1"/>
          </p:cNvSpPr>
          <p:nvPr>
            <p:ph type="title"/>
          </p:nvPr>
        </p:nvSpPr>
        <p:spPr>
          <a:xfrm>
            <a:off x="720000" y="1554630"/>
            <a:ext cx="5015638" cy="1969770"/>
          </a:xfrm>
        </p:spPr>
        <p:txBody>
          <a:bodyPr vert="horz" wrap="square" lIns="0" tIns="0" rIns="0" bIns="0" rtlCol="0" anchor="b" anchorCtr="0">
            <a:normAutofit/>
          </a:bodyPr>
          <a:lstStyle/>
          <a:p>
            <a:pPr algn="ctr">
              <a:lnSpc>
                <a:spcPct val="90000"/>
              </a:lnSpc>
            </a:pPr>
            <a:r>
              <a:rPr lang="en-US" sz="2700" spc="-100"/>
              <a:t>2. Z jedné strany se toto zrcadlo jmenuje vypouklé a z druhé strany duté. Dokážeš názvy správně přiřadit?</a:t>
            </a:r>
          </a:p>
        </p:txBody>
      </p:sp>
      <p:sp>
        <p:nvSpPr>
          <p:cNvPr id="3" name="Zástupný obsah 2">
            <a:extLst>
              <a:ext uri="{FF2B5EF4-FFF2-40B4-BE49-F238E27FC236}">
                <a16:creationId xmlns:a16="http://schemas.microsoft.com/office/drawing/2014/main" id="{0CA9D29D-65F8-9DE3-77CF-F155C3AE6EE9}"/>
              </a:ext>
            </a:extLst>
          </p:cNvPr>
          <p:cNvSpPr>
            <a:spLocks noGrp="1"/>
          </p:cNvSpPr>
          <p:nvPr>
            <p:ph idx="1"/>
          </p:nvPr>
        </p:nvSpPr>
        <p:spPr>
          <a:xfrm>
            <a:off x="720000" y="3830399"/>
            <a:ext cx="5015638" cy="993670"/>
          </a:xfrm>
        </p:spPr>
        <p:txBody>
          <a:bodyPr vert="horz" lIns="0" tIns="0" rIns="0" bIns="0" rtlCol="0">
            <a:normAutofit/>
          </a:bodyPr>
          <a:lstStyle/>
          <a:p>
            <a:pPr marL="0" indent="0" algn="ctr">
              <a:buNone/>
            </a:pPr>
            <a:r>
              <a:rPr lang="en-US" sz="2600">
                <a:solidFill>
                  <a:schemeClr val="tx2">
                    <a:lumMod val="90000"/>
                  </a:schemeClr>
                </a:solidFill>
              </a:rPr>
              <a:t>Z duté strany je osvíceno zeleně, z vypuklé strany červeně.</a:t>
            </a:r>
          </a:p>
        </p:txBody>
      </p:sp>
      <p:grpSp>
        <p:nvGrpSpPr>
          <p:cNvPr id="16" name="Group 15">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2"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5" name="Obrázek 4" descr="Obsah obrázku laser, řada/pruh, snímek obrazovky, Barevnost&#10;&#10;Popis se vygeneroval automaticky.">
            <a:extLst>
              <a:ext uri="{FF2B5EF4-FFF2-40B4-BE49-F238E27FC236}">
                <a16:creationId xmlns:a16="http://schemas.microsoft.com/office/drawing/2014/main" id="{3CEDEEAF-25C0-079D-C76B-6CEE25B97D10}"/>
              </a:ext>
            </a:extLst>
          </p:cNvPr>
          <p:cNvPicPr>
            <a:picLocks noChangeAspect="1"/>
          </p:cNvPicPr>
          <p:nvPr/>
        </p:nvPicPr>
        <p:blipFill>
          <a:blip r:embed="rId2"/>
          <a:stretch>
            <a:fillRect/>
          </a:stretch>
        </p:blipFill>
        <p:spPr>
          <a:xfrm>
            <a:off x="6444525" y="1481434"/>
            <a:ext cx="5014800" cy="3886469"/>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5357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4CEB5B4-CDED-47E6-9A79-D8983C3D4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0332B2-2BC3-434F-B11C-851A29882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FF54EC60-509D-4A90-A637-580B5967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0078284 w 12192000"/>
              <a:gd name="connsiteY1" fmla="*/ 0 h 6858000"/>
              <a:gd name="connsiteX2" fmla="*/ 10117114 w 12192000"/>
              <a:gd name="connsiteY2" fmla="*/ 31950 h 6858000"/>
              <a:gd name="connsiteX3" fmla="*/ 12038791 w 12192000"/>
              <a:gd name="connsiteY3" fmla="*/ 2405191 h 6858000"/>
              <a:gd name="connsiteX4" fmla="*/ 12192000 w 12192000"/>
              <a:gd name="connsiteY4" fmla="*/ 274539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0078284" y="0"/>
                </a:lnTo>
                <a:lnTo>
                  <a:pt x="10117114" y="31950"/>
                </a:lnTo>
                <a:cubicBezTo>
                  <a:pt x="10983782" y="763968"/>
                  <a:pt x="11616084" y="1548856"/>
                  <a:pt x="12038791" y="2405191"/>
                </a:cubicBezTo>
                <a:lnTo>
                  <a:pt x="12192000" y="2745399"/>
                </a:lnTo>
                <a:lnTo>
                  <a:pt x="12192000" y="6858000"/>
                </a:lnTo>
                <a:lnTo>
                  <a:pt x="0" y="6858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Nadpis 1">
            <a:extLst>
              <a:ext uri="{FF2B5EF4-FFF2-40B4-BE49-F238E27FC236}">
                <a16:creationId xmlns:a16="http://schemas.microsoft.com/office/drawing/2014/main" id="{5F600CD3-6198-C87A-BB6E-8AAB5D050980}"/>
              </a:ext>
            </a:extLst>
          </p:cNvPr>
          <p:cNvSpPr>
            <a:spLocks noGrp="1"/>
          </p:cNvSpPr>
          <p:nvPr>
            <p:ph type="title"/>
          </p:nvPr>
        </p:nvSpPr>
        <p:spPr>
          <a:xfrm>
            <a:off x="720000" y="619199"/>
            <a:ext cx="8831988" cy="576000"/>
          </a:xfrm>
        </p:spPr>
        <p:txBody>
          <a:bodyPr vert="horz" wrap="square" lIns="0" tIns="0" rIns="0" bIns="0" rtlCol="0" anchor="t" anchorCtr="0">
            <a:normAutofit fontScale="90000"/>
          </a:bodyPr>
          <a:lstStyle/>
          <a:p>
            <a:pPr>
              <a:lnSpc>
                <a:spcPct val="90000"/>
              </a:lnSpc>
            </a:pPr>
            <a:r>
              <a:rPr lang="en-US" sz="4000" spc="-100" err="1"/>
              <a:t>Barevné</a:t>
            </a:r>
            <a:r>
              <a:rPr lang="en-US" sz="4000" spc="-100" dirty="0"/>
              <a:t> </a:t>
            </a:r>
            <a:r>
              <a:rPr lang="en-US" sz="4000" spc="-100" err="1"/>
              <a:t>spektrum</a:t>
            </a:r>
            <a:br>
              <a:rPr lang="en-US" sz="2000" spc="-100" dirty="0"/>
            </a:br>
            <a:endParaRPr lang="en-US" sz="2000" spc="-100"/>
          </a:p>
        </p:txBody>
      </p:sp>
      <p:pic>
        <p:nvPicPr>
          <p:cNvPr id="5" name="Picture 4" descr="Rozostřené světelné indikátory">
            <a:extLst>
              <a:ext uri="{FF2B5EF4-FFF2-40B4-BE49-F238E27FC236}">
                <a16:creationId xmlns:a16="http://schemas.microsoft.com/office/drawing/2014/main" id="{D427D5DB-00E9-BB91-E27D-67786C998BF7}"/>
              </a:ext>
            </a:extLst>
          </p:cNvPr>
          <p:cNvPicPr>
            <a:picLocks noChangeAspect="1"/>
          </p:cNvPicPr>
          <p:nvPr/>
        </p:nvPicPr>
        <p:blipFill rotWithShape="1">
          <a:blip r:embed="rId2"/>
          <a:srcRect t="18774" r="-2" b="28093"/>
          <a:stretch/>
        </p:blipFill>
        <p:spPr>
          <a:xfrm>
            <a:off x="20" y="2540448"/>
            <a:ext cx="12191980" cy="4317552"/>
          </a:xfrm>
          <a:custGeom>
            <a:avLst/>
            <a:gdLst/>
            <a:ahLst/>
            <a:cxnLst/>
            <a:rect l="l" t="t" r="r" b="b"/>
            <a:pathLst>
              <a:path w="12192000" h="4317552">
                <a:moveTo>
                  <a:pt x="7327165" y="60"/>
                </a:moveTo>
                <a:cubicBezTo>
                  <a:pt x="8798454" y="-2521"/>
                  <a:pt x="11554118" y="80070"/>
                  <a:pt x="11933882" y="80070"/>
                </a:cubicBezTo>
                <a:cubicBezTo>
                  <a:pt x="11994255" y="80070"/>
                  <a:pt x="12047081" y="80070"/>
                  <a:pt x="12093304" y="80070"/>
                </a:cubicBezTo>
                <a:lnTo>
                  <a:pt x="12192000" y="80070"/>
                </a:lnTo>
                <a:lnTo>
                  <a:pt x="12192000" y="4317552"/>
                </a:lnTo>
                <a:lnTo>
                  <a:pt x="0" y="4317552"/>
                </a:lnTo>
                <a:lnTo>
                  <a:pt x="0" y="70061"/>
                </a:lnTo>
                <a:lnTo>
                  <a:pt x="272019" y="75122"/>
                </a:lnTo>
                <a:cubicBezTo>
                  <a:pt x="866922" y="88867"/>
                  <a:pt x="1578979" y="113302"/>
                  <a:pt x="1822418" y="64432"/>
                </a:cubicBezTo>
                <a:cubicBezTo>
                  <a:pt x="2211920" y="1878"/>
                  <a:pt x="5717437" y="64432"/>
                  <a:pt x="6558758" y="17516"/>
                </a:cubicBezTo>
                <a:cubicBezTo>
                  <a:pt x="6716507" y="5787"/>
                  <a:pt x="6987636" y="656"/>
                  <a:pt x="7327165" y="60"/>
                </a:cubicBezTo>
                <a:close/>
              </a:path>
            </a:pathLst>
          </a:custGeom>
        </p:spPr>
      </p:pic>
      <p:sp>
        <p:nvSpPr>
          <p:cNvPr id="17" name="Freeform: Shape 16">
            <a:extLst>
              <a:ext uri="{FF2B5EF4-FFF2-40B4-BE49-F238E27FC236}">
                <a16:creationId xmlns:a16="http://schemas.microsoft.com/office/drawing/2014/main" id="{FCC4408D-5823-4186-97B4-25D12A9F9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1608" y="671426"/>
            <a:ext cx="2180393" cy="2972339"/>
          </a:xfrm>
          <a:custGeom>
            <a:avLst/>
            <a:gdLst>
              <a:gd name="connsiteX0" fmla="*/ 1400088 w 2180393"/>
              <a:gd name="connsiteY0" fmla="*/ 850 h 2972339"/>
              <a:gd name="connsiteX1" fmla="*/ 1564820 w 2180393"/>
              <a:gd name="connsiteY1" fmla="*/ 140951 h 2972339"/>
              <a:gd name="connsiteX2" fmla="*/ 1610980 w 2180393"/>
              <a:gd name="connsiteY2" fmla="*/ 245364 h 2972339"/>
              <a:gd name="connsiteX3" fmla="*/ 1686609 w 2180393"/>
              <a:gd name="connsiteY3" fmla="*/ 552617 h 2972339"/>
              <a:gd name="connsiteX4" fmla="*/ 1734955 w 2180393"/>
              <a:gd name="connsiteY4" fmla="*/ 864590 h 2972339"/>
              <a:gd name="connsiteX5" fmla="*/ 2125123 w 2180393"/>
              <a:gd name="connsiteY5" fmla="*/ 639922 h 2972339"/>
              <a:gd name="connsiteX6" fmla="*/ 2180393 w 2180393"/>
              <a:gd name="connsiteY6" fmla="*/ 608096 h 2972339"/>
              <a:gd name="connsiteX7" fmla="*/ 2180393 w 2180393"/>
              <a:gd name="connsiteY7" fmla="*/ 1353285 h 2972339"/>
              <a:gd name="connsiteX8" fmla="*/ 2151774 w 2180393"/>
              <a:gd name="connsiteY8" fmla="*/ 1371544 h 2972339"/>
              <a:gd name="connsiteX9" fmla="*/ 2007201 w 2180393"/>
              <a:gd name="connsiteY9" fmla="*/ 1463785 h 2972339"/>
              <a:gd name="connsiteX10" fmla="*/ 2114902 w 2180393"/>
              <a:gd name="connsiteY10" fmla="*/ 1491649 h 2972339"/>
              <a:gd name="connsiteX11" fmla="*/ 2180393 w 2180393"/>
              <a:gd name="connsiteY11" fmla="*/ 1508592 h 2972339"/>
              <a:gd name="connsiteX12" fmla="*/ 2180393 w 2180393"/>
              <a:gd name="connsiteY12" fmla="*/ 2169111 h 2972339"/>
              <a:gd name="connsiteX13" fmla="*/ 2074192 w 2180393"/>
              <a:gd name="connsiteY13" fmla="*/ 2143448 h 2972339"/>
              <a:gd name="connsiteX14" fmla="*/ 1764757 w 2180393"/>
              <a:gd name="connsiteY14" fmla="*/ 2011520 h 2972339"/>
              <a:gd name="connsiteX15" fmla="*/ 1788238 w 2180393"/>
              <a:gd name="connsiteY15" fmla="*/ 2277215 h 2972339"/>
              <a:gd name="connsiteX16" fmla="*/ 1790306 w 2180393"/>
              <a:gd name="connsiteY16" fmla="*/ 2614053 h 2972339"/>
              <a:gd name="connsiteX17" fmla="*/ 1729637 w 2180393"/>
              <a:gd name="connsiteY17" fmla="*/ 2815626 h 2972339"/>
              <a:gd name="connsiteX18" fmla="*/ 1622806 w 2180393"/>
              <a:gd name="connsiteY18" fmla="*/ 2912786 h 2972339"/>
              <a:gd name="connsiteX19" fmla="*/ 1424688 w 2180393"/>
              <a:gd name="connsiteY19" fmla="*/ 2969538 h 2972339"/>
              <a:gd name="connsiteX20" fmla="*/ 1130679 w 2180393"/>
              <a:gd name="connsiteY20" fmla="*/ 2829322 h 2972339"/>
              <a:gd name="connsiteX21" fmla="*/ 1082217 w 2180393"/>
              <a:gd name="connsiteY21" fmla="*/ 2646628 h 2972339"/>
              <a:gd name="connsiteX22" fmla="*/ 1096958 w 2180393"/>
              <a:gd name="connsiteY22" fmla="*/ 2082085 h 2972339"/>
              <a:gd name="connsiteX23" fmla="*/ 801449 w 2180393"/>
              <a:gd name="connsiteY23" fmla="*/ 2290564 h 2972339"/>
              <a:gd name="connsiteX24" fmla="*/ 724319 w 2180393"/>
              <a:gd name="connsiteY24" fmla="*/ 2332006 h 2972339"/>
              <a:gd name="connsiteX25" fmla="*/ 674473 w 2180393"/>
              <a:gd name="connsiteY25" fmla="*/ 2368729 h 2972339"/>
              <a:gd name="connsiteX26" fmla="*/ 409932 w 2180393"/>
              <a:gd name="connsiteY26" fmla="*/ 2431353 h 2972339"/>
              <a:gd name="connsiteX27" fmla="*/ 260626 w 2180393"/>
              <a:gd name="connsiteY27" fmla="*/ 2282964 h 2972339"/>
              <a:gd name="connsiteX28" fmla="*/ 210896 w 2180393"/>
              <a:gd name="connsiteY28" fmla="*/ 2190408 h 2972339"/>
              <a:gd name="connsiteX29" fmla="*/ 186148 w 2180393"/>
              <a:gd name="connsiteY29" fmla="*/ 2014851 h 2972339"/>
              <a:gd name="connsiteX30" fmla="*/ 309671 w 2180393"/>
              <a:gd name="connsiteY30" fmla="*/ 1819265 h 2972339"/>
              <a:gd name="connsiteX31" fmla="*/ 751151 w 2180393"/>
              <a:gd name="connsiteY31" fmla="*/ 1512475 h 2972339"/>
              <a:gd name="connsiteX32" fmla="*/ 486727 w 2180393"/>
              <a:gd name="connsiteY32" fmla="*/ 1445820 h 2972339"/>
              <a:gd name="connsiteX33" fmla="*/ 157147 w 2180393"/>
              <a:gd name="connsiteY33" fmla="*/ 1294897 h 2972339"/>
              <a:gd name="connsiteX34" fmla="*/ 27986 w 2180393"/>
              <a:gd name="connsiteY34" fmla="*/ 1165503 h 2972339"/>
              <a:gd name="connsiteX35" fmla="*/ 40076 w 2180393"/>
              <a:gd name="connsiteY35" fmla="*/ 910514 h 2972339"/>
              <a:gd name="connsiteX36" fmla="*/ 237161 w 2180393"/>
              <a:gd name="connsiteY36" fmla="*/ 685343 h 2972339"/>
              <a:gd name="connsiteX37" fmla="*/ 397290 w 2180393"/>
              <a:gd name="connsiteY37" fmla="*/ 668881 h 2972339"/>
              <a:gd name="connsiteX38" fmla="*/ 1077863 w 2180393"/>
              <a:gd name="connsiteY38" fmla="*/ 899583 h 2972339"/>
              <a:gd name="connsiteX39" fmla="*/ 991644 w 2180393"/>
              <a:gd name="connsiteY39" fmla="*/ 498623 h 2972339"/>
              <a:gd name="connsiteX40" fmla="*/ 975301 w 2180393"/>
              <a:gd name="connsiteY40" fmla="*/ 209214 h 2972339"/>
              <a:gd name="connsiteX41" fmla="*/ 1147404 w 2180393"/>
              <a:gd name="connsiteY41" fmla="*/ 67043 h 2972339"/>
              <a:gd name="connsiteX42" fmla="*/ 1400088 w 2180393"/>
              <a:gd name="connsiteY42" fmla="*/ 850 h 29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393" h="2972339">
                <a:moveTo>
                  <a:pt x="1400088" y="850"/>
                </a:moveTo>
                <a:cubicBezTo>
                  <a:pt x="1462942" y="6837"/>
                  <a:pt x="1515090" y="48395"/>
                  <a:pt x="1564820" y="140951"/>
                </a:cubicBezTo>
                <a:cubicBezTo>
                  <a:pt x="1589684" y="187229"/>
                  <a:pt x="1606261" y="218081"/>
                  <a:pt x="1610980" y="245364"/>
                </a:cubicBezTo>
                <a:cubicBezTo>
                  <a:pt x="1632277" y="303499"/>
                  <a:pt x="1652422" y="322494"/>
                  <a:pt x="1686609" y="552617"/>
                </a:cubicBezTo>
                <a:cubicBezTo>
                  <a:pt x="1729085" y="798166"/>
                  <a:pt x="1731503" y="747168"/>
                  <a:pt x="1734955" y="864590"/>
                </a:cubicBezTo>
                <a:cubicBezTo>
                  <a:pt x="1928527" y="753127"/>
                  <a:pt x="2049509" y="683462"/>
                  <a:pt x="2125123" y="639922"/>
                </a:cubicBezTo>
                <a:lnTo>
                  <a:pt x="2180393" y="608096"/>
                </a:lnTo>
                <a:lnTo>
                  <a:pt x="2180393" y="1353285"/>
                </a:lnTo>
                <a:lnTo>
                  <a:pt x="2151774" y="1371544"/>
                </a:lnTo>
                <a:cubicBezTo>
                  <a:pt x="2007201" y="1463785"/>
                  <a:pt x="2007201" y="1463785"/>
                  <a:pt x="2007201" y="1463785"/>
                </a:cubicBezTo>
                <a:cubicBezTo>
                  <a:pt x="2045442" y="1473678"/>
                  <a:pt x="2081292" y="1482953"/>
                  <a:pt x="2114902" y="1491649"/>
                </a:cubicBezTo>
                <a:lnTo>
                  <a:pt x="2180393" y="1508592"/>
                </a:lnTo>
                <a:lnTo>
                  <a:pt x="2180393" y="2169111"/>
                </a:lnTo>
                <a:lnTo>
                  <a:pt x="2074192" y="2143448"/>
                </a:lnTo>
                <a:cubicBezTo>
                  <a:pt x="1928338" y="2112480"/>
                  <a:pt x="1776614" y="2015089"/>
                  <a:pt x="1764757" y="2011520"/>
                </a:cubicBezTo>
                <a:cubicBezTo>
                  <a:pt x="1765908" y="2050661"/>
                  <a:pt x="1777648" y="2183508"/>
                  <a:pt x="1788238" y="2277215"/>
                </a:cubicBezTo>
                <a:cubicBezTo>
                  <a:pt x="1777531" y="2312786"/>
                  <a:pt x="1801129" y="2449203"/>
                  <a:pt x="1790306" y="2614053"/>
                </a:cubicBezTo>
                <a:cubicBezTo>
                  <a:pt x="1783052" y="2767046"/>
                  <a:pt x="1758187" y="2720768"/>
                  <a:pt x="1729637" y="2815626"/>
                </a:cubicBezTo>
                <a:cubicBezTo>
                  <a:pt x="1718930" y="2851197"/>
                  <a:pt x="1684510" y="2879632"/>
                  <a:pt x="1622806" y="2912786"/>
                </a:cubicBezTo>
                <a:cubicBezTo>
                  <a:pt x="1557534" y="2957797"/>
                  <a:pt x="1491111" y="2963668"/>
                  <a:pt x="1424688" y="2969538"/>
                </a:cubicBezTo>
                <a:cubicBezTo>
                  <a:pt x="1303699" y="2984849"/>
                  <a:pt x="1188697" y="2937304"/>
                  <a:pt x="1130679" y="2829322"/>
                </a:cubicBezTo>
                <a:cubicBezTo>
                  <a:pt x="1105814" y="2783044"/>
                  <a:pt x="1096375" y="2728478"/>
                  <a:pt x="1082217" y="2646628"/>
                </a:cubicBezTo>
                <a:cubicBezTo>
                  <a:pt x="1124008" y="2335922"/>
                  <a:pt x="1108582" y="2344211"/>
                  <a:pt x="1096958" y="2082085"/>
                </a:cubicBezTo>
                <a:cubicBezTo>
                  <a:pt x="801449" y="2290564"/>
                  <a:pt x="801449" y="2290564"/>
                  <a:pt x="801449" y="2290564"/>
                </a:cubicBezTo>
                <a:cubicBezTo>
                  <a:pt x="774166" y="2295284"/>
                  <a:pt x="743314" y="2311861"/>
                  <a:pt x="724319" y="2332006"/>
                </a:cubicBezTo>
                <a:cubicBezTo>
                  <a:pt x="708893" y="2340295"/>
                  <a:pt x="689899" y="2360441"/>
                  <a:pt x="674473" y="2368729"/>
                </a:cubicBezTo>
                <a:cubicBezTo>
                  <a:pt x="551066" y="2435037"/>
                  <a:pt x="469217" y="2449196"/>
                  <a:pt x="409932" y="2431353"/>
                </a:cubicBezTo>
                <a:cubicBezTo>
                  <a:pt x="354215" y="2401652"/>
                  <a:pt x="302067" y="2360094"/>
                  <a:pt x="260626" y="2282964"/>
                </a:cubicBezTo>
                <a:cubicBezTo>
                  <a:pt x="264195" y="2271106"/>
                  <a:pt x="244049" y="2252112"/>
                  <a:pt x="210896" y="2190408"/>
                </a:cubicBezTo>
                <a:cubicBezTo>
                  <a:pt x="186031" y="2144130"/>
                  <a:pt x="176592" y="2089563"/>
                  <a:pt x="186148" y="2014851"/>
                </a:cubicBezTo>
                <a:cubicBezTo>
                  <a:pt x="195703" y="1940139"/>
                  <a:pt x="240830" y="1876133"/>
                  <a:pt x="309671" y="1819265"/>
                </a:cubicBezTo>
                <a:cubicBezTo>
                  <a:pt x="751151" y="1512475"/>
                  <a:pt x="751151" y="1512475"/>
                  <a:pt x="751151" y="1512475"/>
                </a:cubicBezTo>
                <a:cubicBezTo>
                  <a:pt x="629012" y="1488645"/>
                  <a:pt x="640869" y="1492213"/>
                  <a:pt x="486727" y="1445820"/>
                </a:cubicBezTo>
                <a:cubicBezTo>
                  <a:pt x="324296" y="1384000"/>
                  <a:pt x="209294" y="1336455"/>
                  <a:pt x="157147" y="1294897"/>
                </a:cubicBezTo>
                <a:cubicBezTo>
                  <a:pt x="93142" y="1249770"/>
                  <a:pt x="52851" y="1211781"/>
                  <a:pt x="27986" y="1165503"/>
                </a:cubicBezTo>
                <a:cubicBezTo>
                  <a:pt x="-17024" y="1100230"/>
                  <a:pt x="-3900" y="1013661"/>
                  <a:pt x="40076" y="910514"/>
                </a:cubicBezTo>
                <a:cubicBezTo>
                  <a:pt x="87621" y="795511"/>
                  <a:pt x="160031" y="726785"/>
                  <a:pt x="237161" y="685343"/>
                </a:cubicBezTo>
                <a:cubicBezTo>
                  <a:pt x="298864" y="652189"/>
                  <a:pt x="338004" y="651038"/>
                  <a:pt x="397290" y="668881"/>
                </a:cubicBezTo>
                <a:cubicBezTo>
                  <a:pt x="1077863" y="899583"/>
                  <a:pt x="1077863" y="899583"/>
                  <a:pt x="1077863" y="899583"/>
                </a:cubicBezTo>
                <a:cubicBezTo>
                  <a:pt x="991644" y="498623"/>
                  <a:pt x="991644" y="498623"/>
                  <a:pt x="991644" y="498623"/>
                </a:cubicBezTo>
                <a:cubicBezTo>
                  <a:pt x="940764" y="366927"/>
                  <a:pt x="942031" y="276789"/>
                  <a:pt x="975301" y="209214"/>
                </a:cubicBezTo>
                <a:cubicBezTo>
                  <a:pt x="1008571" y="141639"/>
                  <a:pt x="1073843" y="96628"/>
                  <a:pt x="1147404" y="67043"/>
                </a:cubicBezTo>
                <a:cubicBezTo>
                  <a:pt x="1251816" y="20880"/>
                  <a:pt x="1337234" y="-5136"/>
                  <a:pt x="1400088" y="850"/>
                </a:cubicBezTo>
                <a:close/>
              </a:path>
            </a:pathLst>
          </a:cu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3034479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66C96C0-C503-4689-9188-1B79F55F3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What Is a Rainbow?">
            <a:extLst>
              <a:ext uri="{FF2B5EF4-FFF2-40B4-BE49-F238E27FC236}">
                <a16:creationId xmlns:a16="http://schemas.microsoft.com/office/drawing/2014/main" id="{EA70E6DF-B611-B762-AD93-B8AF9633C682}"/>
              </a:ext>
            </a:extLst>
          </p:cNvPr>
          <p:cNvPicPr>
            <a:picLocks noGrp="1" noChangeAspect="1"/>
          </p:cNvPicPr>
          <p:nvPr>
            <p:ph idx="1"/>
          </p:nvPr>
        </p:nvPicPr>
        <p:blipFill rotWithShape="1">
          <a:blip r:embed="rId2"/>
          <a:srcRect l="25"/>
          <a:stretch/>
        </p:blipFill>
        <p:spPr>
          <a:xfrm>
            <a:off x="20" y="10"/>
            <a:ext cx="12188932" cy="6857990"/>
          </a:xfrm>
          <a:prstGeom prst="rect">
            <a:avLst/>
          </a:prstGeom>
        </p:spPr>
      </p:pic>
      <p:sp>
        <p:nvSpPr>
          <p:cNvPr id="13" name="Rectangle 12">
            <a:extLst>
              <a:ext uri="{FF2B5EF4-FFF2-40B4-BE49-F238E27FC236}">
                <a16:creationId xmlns:a16="http://schemas.microsoft.com/office/drawing/2014/main" id="{6390D9D2-CD1B-45D5-8B3B-6FF07D6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1997" cy="2636837"/>
          </a:xfrm>
          <a:prstGeom prst="rect">
            <a:avLst/>
          </a:prstGeom>
          <a:gradFill flip="none" rotWithShape="1">
            <a:gsLst>
              <a:gs pos="58000">
                <a:schemeClr val="bg1">
                  <a:alpha val="30000"/>
                </a:schemeClr>
              </a:gs>
              <a:gs pos="33000">
                <a:schemeClr val="bg1">
                  <a:alpha val="20000"/>
                </a:schemeClr>
              </a:gs>
              <a:gs pos="0">
                <a:schemeClr val="bg1">
                  <a:alpha val="0"/>
                </a:schemeClr>
              </a:gs>
              <a:gs pos="100000">
                <a:schemeClr val="bg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681F0B2-6562-C04F-943C-00EDBB2E50B9}"/>
              </a:ext>
            </a:extLst>
          </p:cNvPr>
          <p:cNvSpPr>
            <a:spLocks noGrp="1"/>
          </p:cNvSpPr>
          <p:nvPr>
            <p:ph type="title"/>
          </p:nvPr>
        </p:nvSpPr>
        <p:spPr>
          <a:xfrm>
            <a:off x="1349567" y="619198"/>
            <a:ext cx="9492866" cy="576000"/>
          </a:xfrm>
        </p:spPr>
        <p:txBody>
          <a:bodyPr vert="horz" wrap="square" lIns="0" tIns="0" rIns="0" bIns="0" rtlCol="0" anchor="t" anchorCtr="0">
            <a:normAutofit/>
          </a:bodyPr>
          <a:lstStyle/>
          <a:p>
            <a:pPr algn="ctr"/>
            <a:r>
              <a:rPr lang="en-US" sz="3600" spc="-100" dirty="0"/>
              <a:t>Duha</a:t>
            </a:r>
          </a:p>
        </p:txBody>
      </p:sp>
      <p:grpSp>
        <p:nvGrpSpPr>
          <p:cNvPr id="15"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862437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0">
            <a:extLst>
              <a:ext uri="{FF2B5EF4-FFF2-40B4-BE49-F238E27FC236}">
                <a16:creationId xmlns:a16="http://schemas.microsoft.com/office/drawing/2014/main" id="{366C96C0-C503-4689-9188-1B79F55F3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ptický hranol pro demonstraci rozkladu světla | dratek.cz">
            <a:extLst>
              <a:ext uri="{FF2B5EF4-FFF2-40B4-BE49-F238E27FC236}">
                <a16:creationId xmlns:a16="http://schemas.microsoft.com/office/drawing/2014/main" id="{7CC91775-33CA-5EDE-F7A7-9569A05CCA0B}"/>
              </a:ext>
            </a:extLst>
          </p:cNvPr>
          <p:cNvPicPr>
            <a:picLocks noChangeAspect="1"/>
          </p:cNvPicPr>
          <p:nvPr/>
        </p:nvPicPr>
        <p:blipFill rotWithShape="1">
          <a:blip r:embed="rId2"/>
          <a:srcRect t="14803" r="-1" b="9420"/>
          <a:stretch/>
        </p:blipFill>
        <p:spPr>
          <a:xfrm>
            <a:off x="20" y="10"/>
            <a:ext cx="12188932" cy="6857990"/>
          </a:xfrm>
          <a:prstGeom prst="rect">
            <a:avLst/>
          </a:prstGeom>
        </p:spPr>
      </p:pic>
      <p:sp>
        <p:nvSpPr>
          <p:cNvPr id="27" name="Rectangle 12">
            <a:extLst>
              <a:ext uri="{FF2B5EF4-FFF2-40B4-BE49-F238E27FC236}">
                <a16:creationId xmlns:a16="http://schemas.microsoft.com/office/drawing/2014/main" id="{6390D9D2-CD1B-45D5-8B3B-6FF07D6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1997" cy="2636837"/>
          </a:xfrm>
          <a:prstGeom prst="rect">
            <a:avLst/>
          </a:prstGeom>
          <a:gradFill flip="none" rotWithShape="1">
            <a:gsLst>
              <a:gs pos="58000">
                <a:schemeClr val="bg1">
                  <a:alpha val="30000"/>
                </a:schemeClr>
              </a:gs>
              <a:gs pos="33000">
                <a:schemeClr val="bg1">
                  <a:alpha val="20000"/>
                </a:schemeClr>
              </a:gs>
              <a:gs pos="0">
                <a:schemeClr val="bg1">
                  <a:alpha val="0"/>
                </a:schemeClr>
              </a:gs>
              <a:gs pos="100000">
                <a:schemeClr val="bg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CAA56193-5D2D-693D-D6A2-51C04975A6F7}"/>
              </a:ext>
            </a:extLst>
          </p:cNvPr>
          <p:cNvSpPr>
            <a:spLocks noGrp="1"/>
          </p:cNvSpPr>
          <p:nvPr>
            <p:ph type="title"/>
          </p:nvPr>
        </p:nvSpPr>
        <p:spPr>
          <a:xfrm>
            <a:off x="1349567" y="619198"/>
            <a:ext cx="9492866" cy="576000"/>
          </a:xfrm>
        </p:spPr>
        <p:txBody>
          <a:bodyPr vert="horz" wrap="square" lIns="0" tIns="0" rIns="0" bIns="0" rtlCol="0" anchor="t" anchorCtr="0">
            <a:normAutofit/>
          </a:bodyPr>
          <a:lstStyle/>
          <a:p>
            <a:pPr algn="ctr"/>
            <a:r>
              <a:rPr lang="en-US" sz="3600" spc="-100" err="1"/>
              <a:t>Rozklad</a:t>
            </a:r>
            <a:r>
              <a:rPr lang="en-US" sz="3600" spc="-100" dirty="0"/>
              <a:t> </a:t>
            </a:r>
            <a:r>
              <a:rPr lang="en-US" sz="3600" spc="-100" err="1"/>
              <a:t>světla</a:t>
            </a:r>
            <a:r>
              <a:rPr lang="en-US" sz="3600" spc="-100" dirty="0"/>
              <a:t> </a:t>
            </a:r>
            <a:r>
              <a:rPr lang="en-US" sz="3600" spc="-100" err="1"/>
              <a:t>hranolem</a:t>
            </a:r>
            <a:endParaRPr lang="en-US" sz="4000" spc="-100" dirty="0"/>
          </a:p>
        </p:txBody>
      </p:sp>
      <p:grpSp>
        <p:nvGrpSpPr>
          <p:cNvPr id="28"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9"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2609205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0797C84-F794-9AFC-99EE-7C2CFB8733B1}"/>
              </a:ext>
            </a:extLst>
          </p:cNvPr>
          <p:cNvSpPr>
            <a:spLocks noGrp="1"/>
          </p:cNvSpPr>
          <p:nvPr>
            <p:ph type="title"/>
          </p:nvPr>
        </p:nvSpPr>
        <p:spPr>
          <a:xfrm>
            <a:off x="720000" y="619201"/>
            <a:ext cx="3095626" cy="1477328"/>
          </a:xfrm>
        </p:spPr>
        <p:txBody>
          <a:bodyPr>
            <a:normAutofit/>
          </a:bodyPr>
          <a:lstStyle/>
          <a:p>
            <a:r>
              <a:rPr lang="cs-CZ" dirty="0"/>
              <a:t>Bílé světlo</a:t>
            </a:r>
          </a:p>
        </p:txBody>
      </p:sp>
      <p:sp>
        <p:nvSpPr>
          <p:cNvPr id="3" name="Zástupný obsah 2">
            <a:extLst>
              <a:ext uri="{FF2B5EF4-FFF2-40B4-BE49-F238E27FC236}">
                <a16:creationId xmlns:a16="http://schemas.microsoft.com/office/drawing/2014/main" id="{B301ACAE-B57B-FD1A-FFCD-2BA1E8F1F8C4}"/>
              </a:ext>
            </a:extLst>
          </p:cNvPr>
          <p:cNvSpPr>
            <a:spLocks noGrp="1"/>
          </p:cNvSpPr>
          <p:nvPr>
            <p:ph idx="1"/>
          </p:nvPr>
        </p:nvSpPr>
        <p:spPr>
          <a:xfrm>
            <a:off x="4905376" y="621694"/>
            <a:ext cx="6542949" cy="2008793"/>
          </a:xfrm>
        </p:spPr>
        <p:txBody>
          <a:bodyPr vert="horz" lIns="0" tIns="0" rIns="0" bIns="0" rtlCol="0" anchor="t">
            <a:noAutofit/>
          </a:bodyPr>
          <a:lstStyle/>
          <a:p>
            <a:pPr>
              <a:lnSpc>
                <a:spcPct val="110000"/>
              </a:lnSpc>
            </a:pPr>
            <a:r>
              <a:rPr lang="cs-CZ" dirty="0">
                <a:solidFill>
                  <a:schemeClr val="tx2"/>
                </a:solidFill>
                <a:ea typeface="+mn-lt"/>
                <a:cs typeface="+mn-lt"/>
              </a:rPr>
              <a:t>Je složeno z barevného spektra</a:t>
            </a:r>
            <a:endParaRPr lang="en-US">
              <a:solidFill>
                <a:schemeClr val="tx2"/>
              </a:solidFill>
              <a:ea typeface="+mn-lt"/>
              <a:cs typeface="+mn-lt"/>
            </a:endParaRPr>
          </a:p>
          <a:p>
            <a:pPr>
              <a:lnSpc>
                <a:spcPct val="110000"/>
              </a:lnSpc>
            </a:pPr>
            <a:r>
              <a:rPr lang="cs-CZ" dirty="0">
                <a:solidFill>
                  <a:schemeClr val="tx2"/>
                </a:solidFill>
                <a:ea typeface="+mn-lt"/>
                <a:cs typeface="+mn-lt"/>
              </a:rPr>
              <a:t>Rozkládá se na kapkách vody – duha</a:t>
            </a:r>
            <a:endParaRPr lang="en-US">
              <a:solidFill>
                <a:schemeClr val="tx2"/>
              </a:solidFill>
              <a:ea typeface="+mn-lt"/>
              <a:cs typeface="+mn-lt"/>
            </a:endParaRPr>
          </a:p>
          <a:p>
            <a:pPr>
              <a:lnSpc>
                <a:spcPct val="110000"/>
              </a:lnSpc>
            </a:pPr>
            <a:r>
              <a:rPr lang="cs-CZ" dirty="0">
                <a:solidFill>
                  <a:schemeClr val="tx2"/>
                </a:solidFill>
                <a:ea typeface="+mn-lt"/>
                <a:cs typeface="+mn-lt"/>
              </a:rPr>
              <a:t>Můžeme ho rozložit hranolem</a:t>
            </a:r>
            <a:endParaRPr lang="en-US">
              <a:solidFill>
                <a:schemeClr val="tx2"/>
              </a:solidFill>
              <a:ea typeface="+mn-lt"/>
              <a:cs typeface="+mn-lt"/>
            </a:endParaRPr>
          </a:p>
          <a:p>
            <a:pPr>
              <a:lnSpc>
                <a:spcPct val="110000"/>
              </a:lnSpc>
            </a:pPr>
            <a:r>
              <a:rPr lang="cs-CZ" dirty="0">
                <a:solidFill>
                  <a:schemeClr val="tx2"/>
                </a:solidFill>
                <a:ea typeface="+mn-lt"/>
                <a:cs typeface="+mn-lt"/>
                <a:hlinkClick r:id="rId2">
                  <a:extLst>
                    <a:ext uri="{A12FA001-AC4F-418D-AE19-62706E023703}">
                      <ahyp:hlinkClr xmlns:ahyp="http://schemas.microsoft.com/office/drawing/2018/hyperlinkcolor" val="tx"/>
                    </a:ext>
                  </a:extLst>
                </a:hlinkClick>
              </a:rPr>
              <a:t>Déčko - video</a:t>
            </a:r>
          </a:p>
        </p:txBody>
      </p:sp>
      <p:pic>
        <p:nvPicPr>
          <p:cNvPr id="4" name="Obrázek 3" descr="Věda a technika v pozadí Rozklad světla hranolem | Eduportál Techmania">
            <a:extLst>
              <a:ext uri="{FF2B5EF4-FFF2-40B4-BE49-F238E27FC236}">
                <a16:creationId xmlns:a16="http://schemas.microsoft.com/office/drawing/2014/main" id="{9554A211-4DE2-945E-6FA2-F6385848458B}"/>
              </a:ext>
            </a:extLst>
          </p:cNvPr>
          <p:cNvPicPr>
            <a:picLocks noChangeAspect="1"/>
          </p:cNvPicPr>
          <p:nvPr/>
        </p:nvPicPr>
        <p:blipFill>
          <a:blip r:embed="rId3"/>
          <a:stretch>
            <a:fillRect/>
          </a:stretch>
        </p:blipFill>
        <p:spPr>
          <a:xfrm>
            <a:off x="2402528" y="2636839"/>
            <a:ext cx="7363268" cy="3501162"/>
          </a:xfrm>
          <a:custGeom>
            <a:avLst/>
            <a:gdLst/>
            <a:ahLst/>
            <a:cxnLst/>
            <a:rect l="l" t="t" r="r" b="b"/>
            <a:pathLst>
              <a:path w="10728325" h="3501162">
                <a:moveTo>
                  <a:pt x="0" y="0"/>
                </a:moveTo>
                <a:lnTo>
                  <a:pt x="10728325" y="0"/>
                </a:lnTo>
                <a:lnTo>
                  <a:pt x="10728325" y="3501162"/>
                </a:lnTo>
                <a:lnTo>
                  <a:pt x="0" y="3501162"/>
                </a:lnTo>
                <a:close/>
              </a:path>
            </a:pathLst>
          </a:custGeom>
        </p:spPr>
      </p:pic>
    </p:spTree>
    <p:extLst>
      <p:ext uri="{BB962C8B-B14F-4D97-AF65-F5344CB8AC3E}">
        <p14:creationId xmlns:p14="http://schemas.microsoft.com/office/powerpoint/2010/main" val="169775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El prisma de Newton - White light through prism">
            <a:hlinkClick r:id="" action="ppaction://media"/>
            <a:extLst>
              <a:ext uri="{FF2B5EF4-FFF2-40B4-BE49-F238E27FC236}">
                <a16:creationId xmlns:a16="http://schemas.microsoft.com/office/drawing/2014/main" id="{D6002173-8BAA-754B-D36B-5F9D0400A58A}"/>
              </a:ext>
            </a:extLst>
          </p:cNvPr>
          <p:cNvPicPr>
            <a:picLocks noGrp="1" noRot="1" noChangeAspect="1"/>
          </p:cNvPicPr>
          <p:nvPr>
            <p:ph idx="1"/>
            <a:videoFile r:link="rId1"/>
          </p:nvPr>
        </p:nvPicPr>
        <p:blipFill>
          <a:blip r:embed="rId3"/>
          <a:stretch>
            <a:fillRect/>
          </a:stretch>
        </p:blipFill>
        <p:spPr>
          <a:xfrm>
            <a:off x="1804401" y="213835"/>
            <a:ext cx="8581850" cy="6421523"/>
          </a:xfrm>
        </p:spPr>
      </p:pic>
    </p:spTree>
    <p:extLst>
      <p:ext uri="{BB962C8B-B14F-4D97-AF65-F5344CB8AC3E}">
        <p14:creationId xmlns:p14="http://schemas.microsoft.com/office/powerpoint/2010/main" val="3506057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19D8FB3-DC82-4F23-93E9-2D2E26F22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BE054836-96E4-4E15-9E6C-1AE7ED17F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66FA00D-C8FE-924B-6856-ACFDBC7DBB6E}"/>
              </a:ext>
            </a:extLst>
          </p:cNvPr>
          <p:cNvSpPr>
            <a:spLocks noGrp="1"/>
          </p:cNvSpPr>
          <p:nvPr>
            <p:ph type="title"/>
          </p:nvPr>
        </p:nvSpPr>
        <p:spPr>
          <a:xfrm>
            <a:off x="6480000" y="619200"/>
            <a:ext cx="4991961" cy="1477328"/>
          </a:xfrm>
        </p:spPr>
        <p:txBody>
          <a:bodyPr wrap="square" anchor="ctr">
            <a:normAutofit/>
          </a:bodyPr>
          <a:lstStyle/>
          <a:p>
            <a:r>
              <a:rPr lang="cs-CZ" dirty="0"/>
              <a:t>Samostatná práce</a:t>
            </a:r>
          </a:p>
        </p:txBody>
      </p:sp>
      <p:pic>
        <p:nvPicPr>
          <p:cNvPr id="4" name="Obrázek 3" descr="Obsah obrázku Barevnost, kruh, kreativita&#10;&#10;Popis se vygeneroval automaticky.">
            <a:extLst>
              <a:ext uri="{FF2B5EF4-FFF2-40B4-BE49-F238E27FC236}">
                <a16:creationId xmlns:a16="http://schemas.microsoft.com/office/drawing/2014/main" id="{75DE7E1C-422C-7CBD-8104-6300C11D042A}"/>
              </a:ext>
            </a:extLst>
          </p:cNvPr>
          <p:cNvPicPr>
            <a:picLocks noChangeAspect="1"/>
          </p:cNvPicPr>
          <p:nvPr/>
        </p:nvPicPr>
        <p:blipFill>
          <a:blip r:embed="rId2"/>
          <a:stretch>
            <a:fillRect/>
          </a:stretch>
        </p:blipFill>
        <p:spPr>
          <a:xfrm>
            <a:off x="720000" y="891942"/>
            <a:ext cx="5014800" cy="5065454"/>
          </a:xfrm>
          <a:custGeom>
            <a:avLst/>
            <a:gdLst/>
            <a:ahLst/>
            <a:cxnLst/>
            <a:rect l="l" t="t" r="r" b="b"/>
            <a:pathLst>
              <a:path w="5014800" h="5409338">
                <a:moveTo>
                  <a:pt x="0" y="0"/>
                </a:moveTo>
                <a:lnTo>
                  <a:pt x="5014800" y="0"/>
                </a:lnTo>
                <a:lnTo>
                  <a:pt x="5014800" y="5409338"/>
                </a:lnTo>
                <a:lnTo>
                  <a:pt x="0" y="5409338"/>
                </a:lnTo>
                <a:close/>
              </a:path>
            </a:pathLst>
          </a:custGeom>
        </p:spPr>
      </p:pic>
      <p:sp>
        <p:nvSpPr>
          <p:cNvPr id="3" name="Zástupný obsah 2">
            <a:extLst>
              <a:ext uri="{FF2B5EF4-FFF2-40B4-BE49-F238E27FC236}">
                <a16:creationId xmlns:a16="http://schemas.microsoft.com/office/drawing/2014/main" id="{9E39C177-C6B8-547F-745E-01AE4A41165C}"/>
              </a:ext>
            </a:extLst>
          </p:cNvPr>
          <p:cNvSpPr>
            <a:spLocks noGrp="1"/>
          </p:cNvSpPr>
          <p:nvPr>
            <p:ph idx="1"/>
          </p:nvPr>
        </p:nvSpPr>
        <p:spPr>
          <a:xfrm>
            <a:off x="6480000" y="2541600"/>
            <a:ext cx="4991962" cy="3216273"/>
          </a:xfrm>
        </p:spPr>
        <p:txBody>
          <a:bodyPr vert="horz" lIns="0" tIns="0" rIns="0" bIns="0" rtlCol="0" anchor="t">
            <a:normAutofit/>
          </a:bodyPr>
          <a:lstStyle/>
          <a:p>
            <a:r>
              <a:rPr lang="cs-CZ" dirty="0">
                <a:solidFill>
                  <a:schemeClr val="tx2"/>
                </a:solidFill>
              </a:rPr>
              <a:t>Vybarvi kruh jak je na obrázku</a:t>
            </a:r>
          </a:p>
          <a:p>
            <a:r>
              <a:rPr lang="cs-CZ" dirty="0">
                <a:solidFill>
                  <a:schemeClr val="tx2"/>
                </a:solidFill>
              </a:rPr>
              <a:t>Pokud ho roztočíš, uvidíš bílý kruh</a:t>
            </a:r>
          </a:p>
          <a:p>
            <a:endParaRPr lang="cs-CZ" dirty="0">
              <a:solidFill>
                <a:schemeClr val="tx2"/>
              </a:solidFill>
            </a:endParaRPr>
          </a:p>
        </p:txBody>
      </p:sp>
    </p:spTree>
    <p:extLst>
      <p:ext uri="{BB962C8B-B14F-4D97-AF65-F5344CB8AC3E}">
        <p14:creationId xmlns:p14="http://schemas.microsoft.com/office/powerpoint/2010/main" val="12236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9CF112-CE49-4CE6-991F-E4A6FCAD4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3AFFEE-831D-7F2C-2620-DD6E62B183CD}"/>
              </a:ext>
            </a:extLst>
          </p:cNvPr>
          <p:cNvPicPr>
            <a:picLocks noChangeAspect="1"/>
          </p:cNvPicPr>
          <p:nvPr/>
        </p:nvPicPr>
        <p:blipFill rotWithShape="1">
          <a:blip r:embed="rId2"/>
          <a:srcRect l="31922" r="20818" b="-10"/>
          <a:stretch/>
        </p:blipFill>
        <p:spPr>
          <a:xfrm>
            <a:off x="7333307" y="10"/>
            <a:ext cx="4858695" cy="6857990"/>
          </a:xfrm>
          <a:custGeom>
            <a:avLst/>
            <a:gdLst/>
            <a:ahLst/>
            <a:cxnLst/>
            <a:rect l="l" t="t" r="r" b="b"/>
            <a:pathLst>
              <a:path w="4858695" h="6858000">
                <a:moveTo>
                  <a:pt x="492746" y="0"/>
                </a:moveTo>
                <a:lnTo>
                  <a:pt x="4858695" y="0"/>
                </a:lnTo>
                <a:lnTo>
                  <a:pt x="4858695" y="6858000"/>
                </a:lnTo>
                <a:lnTo>
                  <a:pt x="0" y="6858000"/>
                </a:lnTo>
                <a:lnTo>
                  <a:pt x="8292" y="6849586"/>
                </a:lnTo>
                <a:cubicBezTo>
                  <a:pt x="364724" y="6471364"/>
                  <a:pt x="1039362" y="5693031"/>
                  <a:pt x="1267733" y="4893468"/>
                </a:cubicBezTo>
                <a:cubicBezTo>
                  <a:pt x="1496104" y="4093905"/>
                  <a:pt x="1464141" y="2947616"/>
                  <a:pt x="1378520" y="2052209"/>
                </a:cubicBezTo>
                <a:cubicBezTo>
                  <a:pt x="1292899" y="1156802"/>
                  <a:pt x="980727" y="345663"/>
                  <a:pt x="492746" y="0"/>
                </a:cubicBezTo>
                <a:close/>
              </a:path>
            </a:pathLst>
          </a:custGeom>
        </p:spPr>
      </p:pic>
      <p:sp>
        <p:nvSpPr>
          <p:cNvPr id="2" name="Nadpis 1">
            <a:extLst>
              <a:ext uri="{FF2B5EF4-FFF2-40B4-BE49-F238E27FC236}">
                <a16:creationId xmlns:a16="http://schemas.microsoft.com/office/drawing/2014/main" id="{3572F07D-EE9F-5759-9356-B887F238A7B0}"/>
              </a:ext>
            </a:extLst>
          </p:cNvPr>
          <p:cNvSpPr>
            <a:spLocks noGrp="1"/>
          </p:cNvSpPr>
          <p:nvPr>
            <p:ph type="title"/>
          </p:nvPr>
        </p:nvSpPr>
        <p:spPr>
          <a:xfrm>
            <a:off x="720000" y="619200"/>
            <a:ext cx="6923812" cy="1477328"/>
          </a:xfrm>
        </p:spPr>
        <p:txBody>
          <a:bodyPr wrap="square" anchor="ctr">
            <a:normAutofit/>
          </a:bodyPr>
          <a:lstStyle/>
          <a:p>
            <a:r>
              <a:rPr lang="cs-CZ">
                <a:ea typeface="+mj-lt"/>
                <a:cs typeface="+mj-lt"/>
              </a:rPr>
              <a:t>Vlastnosti světla</a:t>
            </a:r>
            <a:endParaRPr lang="cs-CZ" dirty="0"/>
          </a:p>
        </p:txBody>
      </p:sp>
      <p:sp>
        <p:nvSpPr>
          <p:cNvPr id="3" name="Zástupný obsah 2">
            <a:extLst>
              <a:ext uri="{FF2B5EF4-FFF2-40B4-BE49-F238E27FC236}">
                <a16:creationId xmlns:a16="http://schemas.microsoft.com/office/drawing/2014/main" id="{2F7BBFA4-5F77-A028-22F2-D3C53F20502A}"/>
              </a:ext>
            </a:extLst>
          </p:cNvPr>
          <p:cNvSpPr>
            <a:spLocks noGrp="1"/>
          </p:cNvSpPr>
          <p:nvPr>
            <p:ph idx="1"/>
          </p:nvPr>
        </p:nvSpPr>
        <p:spPr>
          <a:xfrm>
            <a:off x="719999" y="2541600"/>
            <a:ext cx="6923813" cy="3216273"/>
          </a:xfrm>
        </p:spPr>
        <p:txBody>
          <a:bodyPr vert="horz" lIns="0" tIns="0" rIns="0" bIns="0" rtlCol="0" anchor="t">
            <a:normAutofit/>
          </a:bodyPr>
          <a:lstStyle/>
          <a:p>
            <a:pPr>
              <a:lnSpc>
                <a:spcPct val="110000"/>
              </a:lnSpc>
            </a:pPr>
            <a:r>
              <a:rPr lang="cs-CZ" sz="1900" dirty="0">
                <a:solidFill>
                  <a:schemeClr val="tx2"/>
                </a:solidFill>
                <a:ea typeface="+mn-lt"/>
                <a:cs typeface="+mn-lt"/>
              </a:rPr>
              <a:t>Šíření: Světlo se šíří ve vakuu rychlostí 299 792 458 m/s.</a:t>
            </a:r>
            <a:endParaRPr lang="cs-CZ" sz="1900" dirty="0">
              <a:solidFill>
                <a:schemeClr val="tx2"/>
              </a:solidFill>
            </a:endParaRPr>
          </a:p>
          <a:p>
            <a:pPr>
              <a:lnSpc>
                <a:spcPct val="110000"/>
              </a:lnSpc>
            </a:pPr>
            <a:r>
              <a:rPr lang="cs-CZ" sz="1900" dirty="0">
                <a:solidFill>
                  <a:schemeClr val="tx2"/>
                </a:solidFill>
                <a:ea typeface="+mn-lt"/>
                <a:cs typeface="+mn-lt"/>
              </a:rPr>
              <a:t>Odraz: Světlo se odráží od lesklých povrchů.</a:t>
            </a:r>
            <a:endParaRPr lang="cs-CZ" sz="1900" dirty="0">
              <a:solidFill>
                <a:schemeClr val="tx2"/>
              </a:solidFill>
            </a:endParaRPr>
          </a:p>
          <a:p>
            <a:pPr>
              <a:lnSpc>
                <a:spcPct val="110000"/>
              </a:lnSpc>
            </a:pPr>
            <a:r>
              <a:rPr lang="cs-CZ" sz="1900" dirty="0">
                <a:solidFill>
                  <a:schemeClr val="tx2"/>
                </a:solidFill>
                <a:ea typeface="+mn-lt"/>
                <a:cs typeface="+mn-lt"/>
              </a:rPr>
              <a:t>Lom: Světlo se láme při průchodu z jednoho prostředí do druhého.</a:t>
            </a:r>
            <a:endParaRPr lang="cs-CZ" sz="1900" dirty="0">
              <a:solidFill>
                <a:schemeClr val="tx2"/>
              </a:solidFill>
            </a:endParaRPr>
          </a:p>
          <a:p>
            <a:pPr>
              <a:lnSpc>
                <a:spcPct val="110000"/>
              </a:lnSpc>
            </a:pPr>
            <a:r>
              <a:rPr lang="cs-CZ" sz="1900" dirty="0">
                <a:solidFill>
                  <a:schemeClr val="tx2"/>
                </a:solidFill>
                <a:ea typeface="+mn-lt"/>
                <a:cs typeface="+mn-lt"/>
              </a:rPr>
              <a:t>Absorpce: Světlo se pohlcuje tmavými povrchy.</a:t>
            </a:r>
            <a:endParaRPr lang="cs-CZ" sz="1900" dirty="0">
              <a:solidFill>
                <a:schemeClr val="tx2"/>
              </a:solidFill>
            </a:endParaRPr>
          </a:p>
          <a:p>
            <a:pPr>
              <a:lnSpc>
                <a:spcPct val="110000"/>
              </a:lnSpc>
            </a:pPr>
            <a:r>
              <a:rPr lang="cs-CZ" sz="1900" dirty="0">
                <a:solidFill>
                  <a:schemeClr val="tx2"/>
                </a:solidFill>
                <a:ea typeface="+mn-lt"/>
                <a:cs typeface="+mn-lt"/>
              </a:rPr>
              <a:t>Interference: Světlo se může skládat a vytvářet interferenční obrazce.</a:t>
            </a:r>
            <a:endParaRPr lang="cs-CZ" sz="1900" dirty="0">
              <a:solidFill>
                <a:schemeClr val="tx2"/>
              </a:solidFill>
            </a:endParaRPr>
          </a:p>
          <a:p>
            <a:pPr>
              <a:lnSpc>
                <a:spcPct val="110000"/>
              </a:lnSpc>
            </a:pPr>
            <a:r>
              <a:rPr lang="cs-CZ" sz="1900" dirty="0">
                <a:solidFill>
                  <a:schemeClr val="tx2"/>
                </a:solidFill>
                <a:ea typeface="+mn-lt"/>
                <a:cs typeface="+mn-lt"/>
              </a:rPr>
              <a:t>Difrakce: Světlo se může ohýbat kolem ostrých hran.</a:t>
            </a:r>
            <a:endParaRPr lang="cs-CZ" sz="1900" dirty="0">
              <a:solidFill>
                <a:schemeClr val="tx2"/>
              </a:solidFill>
            </a:endParaRPr>
          </a:p>
          <a:p>
            <a:pPr>
              <a:lnSpc>
                <a:spcPct val="110000"/>
              </a:lnSpc>
            </a:pPr>
            <a:endParaRPr lang="cs-CZ" sz="1900" dirty="0">
              <a:solidFill>
                <a:schemeClr val="tx2"/>
              </a:solidFill>
            </a:endParaRPr>
          </a:p>
        </p:txBody>
      </p:sp>
    </p:spTree>
    <p:extLst>
      <p:ext uri="{BB962C8B-B14F-4D97-AF65-F5344CB8AC3E}">
        <p14:creationId xmlns:p14="http://schemas.microsoft.com/office/powerpoint/2010/main" val="185511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0763A-CBF4-46C7-9DAC-5AB06D130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20EF16-AEC6-42D3-928D-0F5ACEC91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6DF869D-14C3-8C5A-69ED-5522F53DF6F4}"/>
              </a:ext>
            </a:extLst>
          </p:cNvPr>
          <p:cNvSpPr>
            <a:spLocks noGrp="1"/>
          </p:cNvSpPr>
          <p:nvPr>
            <p:ph type="title"/>
          </p:nvPr>
        </p:nvSpPr>
        <p:spPr>
          <a:xfrm>
            <a:off x="720000" y="619201"/>
            <a:ext cx="3095626" cy="1477328"/>
          </a:xfrm>
        </p:spPr>
        <p:txBody>
          <a:bodyPr>
            <a:normAutofit/>
          </a:bodyPr>
          <a:lstStyle/>
          <a:p>
            <a:r>
              <a:rPr lang="cs-CZ" dirty="0">
                <a:solidFill>
                  <a:srgbClr val="F2F1F1"/>
                </a:solidFill>
              </a:rPr>
              <a:t>Látky</a:t>
            </a:r>
          </a:p>
        </p:txBody>
      </p:sp>
      <p:sp>
        <p:nvSpPr>
          <p:cNvPr id="3" name="Zástupný obsah 2">
            <a:extLst>
              <a:ext uri="{FF2B5EF4-FFF2-40B4-BE49-F238E27FC236}">
                <a16:creationId xmlns:a16="http://schemas.microsoft.com/office/drawing/2014/main" id="{7137A718-3A9C-ADF8-8AAF-BABAC4896820}"/>
              </a:ext>
            </a:extLst>
          </p:cNvPr>
          <p:cNvSpPr>
            <a:spLocks noGrp="1"/>
          </p:cNvSpPr>
          <p:nvPr>
            <p:ph idx="1"/>
          </p:nvPr>
        </p:nvSpPr>
        <p:spPr>
          <a:xfrm>
            <a:off x="1563689" y="2178768"/>
            <a:ext cx="11260469" cy="1293096"/>
          </a:xfrm>
        </p:spPr>
        <p:txBody>
          <a:bodyPr vert="horz" lIns="0" tIns="0" rIns="0" bIns="0" rtlCol="0" anchor="t">
            <a:normAutofit/>
          </a:bodyPr>
          <a:lstStyle/>
          <a:p>
            <a:pPr marL="0" indent="0">
              <a:lnSpc>
                <a:spcPct val="110000"/>
              </a:lnSpc>
              <a:buNone/>
            </a:pPr>
            <a:r>
              <a:rPr lang="cs-CZ" dirty="0">
                <a:solidFill>
                  <a:srgbClr val="F2F1F1"/>
                </a:solidFill>
              </a:rPr>
              <a:t>Průhledné          Průsvitné           Neprůhledné</a:t>
            </a:r>
            <a:endParaRPr lang="cs-CZ">
              <a:solidFill>
                <a:srgbClr val="F2F1F1"/>
              </a:solidFill>
            </a:endParaRPr>
          </a:p>
        </p:txBody>
      </p:sp>
      <p:sp useBgFill="1">
        <p:nvSpPr>
          <p:cNvPr id="15" name="Freeform: Shape 14">
            <a:extLst>
              <a:ext uri="{FF2B5EF4-FFF2-40B4-BE49-F238E27FC236}">
                <a16:creationId xmlns:a16="http://schemas.microsoft.com/office/drawing/2014/main" id="{C27C1BEB-0B53-40C1-BFC6-73739970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4524373" y="-809624"/>
            <a:ext cx="3143251" cy="12192000"/>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Obrázek 3" descr="ANd9GcRWNfBViHA4JqmgdtNBVZS_XBL02eiuMEJvRGotVZCKktzzfk8wTw">
            <a:extLst>
              <a:ext uri="{FF2B5EF4-FFF2-40B4-BE49-F238E27FC236}">
                <a16:creationId xmlns:a16="http://schemas.microsoft.com/office/drawing/2014/main" id="{6B1B7D1F-1AB7-4762-88BE-4ED923C12F9D}"/>
              </a:ext>
            </a:extLst>
          </p:cNvPr>
          <p:cNvPicPr>
            <a:picLocks noChangeAspect="1"/>
          </p:cNvPicPr>
          <p:nvPr/>
        </p:nvPicPr>
        <p:blipFill rotWithShape="1">
          <a:blip r:embed="rId2"/>
          <a:srcRect l="17280" r="8150" b="1"/>
          <a:stretch/>
        </p:blipFill>
        <p:spPr>
          <a:xfrm>
            <a:off x="518111" y="2634817"/>
            <a:ext cx="3484645" cy="3504675"/>
          </a:xfrm>
          <a:custGeom>
            <a:avLst/>
            <a:gdLst/>
            <a:ahLst/>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pic>
      <p:pic>
        <p:nvPicPr>
          <p:cNvPr id="5" name="Obrázek 4" descr="tr-zluta">
            <a:extLst>
              <a:ext uri="{FF2B5EF4-FFF2-40B4-BE49-F238E27FC236}">
                <a16:creationId xmlns:a16="http://schemas.microsoft.com/office/drawing/2014/main" id="{833B284A-6195-60DC-F8FC-7C63E1705525}"/>
              </a:ext>
            </a:extLst>
          </p:cNvPr>
          <p:cNvPicPr>
            <a:picLocks noChangeAspect="1"/>
          </p:cNvPicPr>
          <p:nvPr/>
        </p:nvPicPr>
        <p:blipFill rotWithShape="1">
          <a:blip r:embed="rId3"/>
          <a:srcRect l="13938" r="10322" b="-2"/>
          <a:stretch/>
        </p:blipFill>
        <p:spPr>
          <a:xfrm>
            <a:off x="4383257" y="2634817"/>
            <a:ext cx="3534716" cy="3504675"/>
          </a:xfrm>
          <a:custGeom>
            <a:avLst/>
            <a:gdLst/>
            <a:ahLst/>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pic>
      <p:pic>
        <p:nvPicPr>
          <p:cNvPr id="6" name="Obrázek 5" descr="68">
            <a:extLst>
              <a:ext uri="{FF2B5EF4-FFF2-40B4-BE49-F238E27FC236}">
                <a16:creationId xmlns:a16="http://schemas.microsoft.com/office/drawing/2014/main" id="{0326D1D8-E354-FD20-6CC8-E1608AC93162}"/>
              </a:ext>
            </a:extLst>
          </p:cNvPr>
          <p:cNvPicPr>
            <a:picLocks noChangeAspect="1"/>
          </p:cNvPicPr>
          <p:nvPr/>
        </p:nvPicPr>
        <p:blipFill rotWithShape="1">
          <a:blip r:embed="rId4"/>
          <a:srcRect l="20254" r="10069" b="-1"/>
          <a:stretch/>
        </p:blipFill>
        <p:spPr>
          <a:xfrm>
            <a:off x="8298476" y="2680058"/>
            <a:ext cx="3485697" cy="3449280"/>
          </a:xfrm>
          <a:custGeom>
            <a:avLst/>
            <a:gdLst/>
            <a:ahLst/>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pic>
    </p:spTree>
    <p:extLst>
      <p:ext uri="{BB962C8B-B14F-4D97-AF65-F5344CB8AC3E}">
        <p14:creationId xmlns:p14="http://schemas.microsoft.com/office/powerpoint/2010/main" val="281876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4E3E963-7ADC-4469-A079-F78B0BC6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64DEA4-D6B8-4DEF-B1D0-6D5672FA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CDFEA6D-835C-057C-5E48-EBA833450A66}"/>
              </a:ext>
            </a:extLst>
          </p:cNvPr>
          <p:cNvSpPr>
            <a:spLocks noGrp="1"/>
          </p:cNvSpPr>
          <p:nvPr>
            <p:ph type="title"/>
          </p:nvPr>
        </p:nvSpPr>
        <p:spPr>
          <a:xfrm>
            <a:off x="6480000" y="1544047"/>
            <a:ext cx="5015638" cy="1525270"/>
          </a:xfrm>
        </p:spPr>
        <p:txBody>
          <a:bodyPr vert="horz" wrap="square" lIns="0" tIns="0" rIns="0" bIns="0" rtlCol="0" anchor="b" anchorCtr="0">
            <a:normAutofit/>
          </a:bodyPr>
          <a:lstStyle/>
          <a:p>
            <a:pPr algn="ctr">
              <a:lnSpc>
                <a:spcPct val="90000"/>
              </a:lnSpc>
            </a:pPr>
            <a:r>
              <a:rPr lang="en-US" sz="3600" spc="-100"/>
              <a:t>Díky čemu jsme schopni vnímat světlo?</a:t>
            </a:r>
          </a:p>
        </p:txBody>
      </p:sp>
      <p:sp>
        <p:nvSpPr>
          <p:cNvPr id="3" name="Zástupný obsah 2">
            <a:extLst>
              <a:ext uri="{FF2B5EF4-FFF2-40B4-BE49-F238E27FC236}">
                <a16:creationId xmlns:a16="http://schemas.microsoft.com/office/drawing/2014/main" id="{64FD0D3F-9E60-AAA3-DF09-BE2D0A79572E}"/>
              </a:ext>
            </a:extLst>
          </p:cNvPr>
          <p:cNvSpPr>
            <a:spLocks noGrp="1"/>
          </p:cNvSpPr>
          <p:nvPr>
            <p:ph idx="1"/>
          </p:nvPr>
        </p:nvSpPr>
        <p:spPr>
          <a:xfrm>
            <a:off x="6480000" y="3830399"/>
            <a:ext cx="5015638" cy="993670"/>
          </a:xfrm>
        </p:spPr>
        <p:txBody>
          <a:bodyPr vert="horz" lIns="0" tIns="0" rIns="0" bIns="0" rtlCol="0">
            <a:normAutofit/>
          </a:bodyPr>
          <a:lstStyle/>
          <a:p>
            <a:pPr marL="0" indent="0" algn="ctr">
              <a:buNone/>
            </a:pPr>
            <a:r>
              <a:rPr lang="en-US" sz="2800">
                <a:solidFill>
                  <a:schemeClr val="tx2">
                    <a:lumMod val="90000"/>
                  </a:schemeClr>
                </a:solidFill>
              </a:rPr>
              <a:t>Díky očím</a:t>
            </a:r>
          </a:p>
        </p:txBody>
      </p:sp>
      <p:pic>
        <p:nvPicPr>
          <p:cNvPr id="4" name="Obrázek 3" descr="Ptáci vidění">
            <a:extLst>
              <a:ext uri="{FF2B5EF4-FFF2-40B4-BE49-F238E27FC236}">
                <a16:creationId xmlns:a16="http://schemas.microsoft.com/office/drawing/2014/main" id="{2842DC64-0A38-17EF-BDBD-387CD205A877}"/>
              </a:ext>
            </a:extLst>
          </p:cNvPr>
          <p:cNvPicPr>
            <a:picLocks noChangeAspect="1"/>
          </p:cNvPicPr>
          <p:nvPr/>
        </p:nvPicPr>
        <p:blipFill>
          <a:blip r:embed="rId2"/>
          <a:stretch>
            <a:fillRect/>
          </a:stretch>
        </p:blipFill>
        <p:spPr>
          <a:xfrm>
            <a:off x="720000" y="1544119"/>
            <a:ext cx="5014800" cy="3761100"/>
          </a:xfrm>
          <a:custGeom>
            <a:avLst/>
            <a:gdLst/>
            <a:ahLst/>
            <a:cxnLst/>
            <a:rect l="l" t="t" r="r" b="b"/>
            <a:pathLst>
              <a:path w="5014800" h="5409338">
                <a:moveTo>
                  <a:pt x="0" y="0"/>
                </a:moveTo>
                <a:lnTo>
                  <a:pt x="5014800" y="0"/>
                </a:lnTo>
                <a:lnTo>
                  <a:pt x="5014800" y="5409338"/>
                </a:lnTo>
                <a:lnTo>
                  <a:pt x="0" y="5409338"/>
                </a:lnTo>
                <a:close/>
              </a:path>
            </a:pathLst>
          </a:custGeom>
        </p:spPr>
      </p:pic>
      <p:grpSp>
        <p:nvGrpSpPr>
          <p:cNvPr id="15" name="Group 14">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6"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21"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28936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299174F-4C50-8560-EF33-B31E96B259F3}"/>
              </a:ext>
            </a:extLst>
          </p:cNvPr>
          <p:cNvSpPr>
            <a:spLocks noGrp="1"/>
          </p:cNvSpPr>
          <p:nvPr>
            <p:ph type="title"/>
          </p:nvPr>
        </p:nvSpPr>
        <p:spPr>
          <a:xfrm>
            <a:off x="720000" y="619200"/>
            <a:ext cx="4991961" cy="1477328"/>
          </a:xfrm>
        </p:spPr>
        <p:txBody>
          <a:bodyPr wrap="square" anchor="ctr">
            <a:normAutofit/>
          </a:bodyPr>
          <a:lstStyle/>
          <a:p>
            <a:pPr>
              <a:lnSpc>
                <a:spcPct val="90000"/>
              </a:lnSpc>
            </a:pPr>
            <a:r>
              <a:rPr lang="cs-CZ" sz="2500" b="1">
                <a:latin typeface="Rockwell Nova Light"/>
                <a:ea typeface="+mj-lt"/>
                <a:cs typeface="+mj-lt"/>
              </a:rPr>
              <a:t>Jaká další záření umíme vnímat? A existují nějaká záření, která nevnímáme, a přesto mají vliv na naše tělo?</a:t>
            </a:r>
            <a:endParaRPr lang="cs-CZ" sz="2500">
              <a:latin typeface="Rockwell Nova Light"/>
            </a:endParaRPr>
          </a:p>
        </p:txBody>
      </p:sp>
      <p:sp>
        <p:nvSpPr>
          <p:cNvPr id="3" name="Zástupný obsah 2">
            <a:extLst>
              <a:ext uri="{FF2B5EF4-FFF2-40B4-BE49-F238E27FC236}">
                <a16:creationId xmlns:a16="http://schemas.microsoft.com/office/drawing/2014/main" id="{A2C591E2-DB59-4CB8-4E00-0E90CC402350}"/>
              </a:ext>
            </a:extLst>
          </p:cNvPr>
          <p:cNvSpPr>
            <a:spLocks noGrp="1"/>
          </p:cNvSpPr>
          <p:nvPr>
            <p:ph idx="1"/>
          </p:nvPr>
        </p:nvSpPr>
        <p:spPr>
          <a:xfrm>
            <a:off x="720000" y="2541600"/>
            <a:ext cx="4991962" cy="3216273"/>
          </a:xfrm>
        </p:spPr>
        <p:txBody>
          <a:bodyPr vert="horz" lIns="0" tIns="0" rIns="0" bIns="0" rtlCol="0" anchor="t">
            <a:normAutofit/>
          </a:bodyPr>
          <a:lstStyle/>
          <a:p>
            <a:r>
              <a:rPr lang="cs-CZ" dirty="0">
                <a:solidFill>
                  <a:schemeClr val="tx2"/>
                </a:solidFill>
                <a:latin typeface="Avenir Next LT Pro"/>
                <a:ea typeface="FenomenSans"/>
                <a:cs typeface="FenomenSans"/>
              </a:rPr>
              <a:t>Můžeme vnímat například IR záření.</a:t>
            </a:r>
          </a:p>
          <a:p>
            <a:r>
              <a:rPr lang="cs-CZ" dirty="0">
                <a:solidFill>
                  <a:schemeClr val="tx2"/>
                </a:solidFill>
                <a:latin typeface="Avenir Next LT Pro"/>
                <a:ea typeface="FenomenSans"/>
                <a:cs typeface="FenomenSans"/>
              </a:rPr>
              <a:t>Mezi záření, která sice nevnímáme, ale přesto mají vliv na naše tělo, patří třeba rentgenové záření. </a:t>
            </a:r>
            <a:endParaRPr lang="cs-CZ">
              <a:solidFill>
                <a:schemeClr val="tx2"/>
              </a:solidFill>
              <a:latin typeface="Avenir Next LT Pro"/>
            </a:endParaRPr>
          </a:p>
        </p:txBody>
      </p:sp>
      <p:pic>
        <p:nvPicPr>
          <p:cNvPr id="4" name="Obrázek 3" descr="Infračervené záření – Wikipedie">
            <a:extLst>
              <a:ext uri="{FF2B5EF4-FFF2-40B4-BE49-F238E27FC236}">
                <a16:creationId xmlns:a16="http://schemas.microsoft.com/office/drawing/2014/main" id="{4471183A-8632-3EC7-2BD1-D7CE3ACE34EB}"/>
              </a:ext>
            </a:extLst>
          </p:cNvPr>
          <p:cNvPicPr>
            <a:picLocks noChangeAspect="1"/>
          </p:cNvPicPr>
          <p:nvPr/>
        </p:nvPicPr>
        <p:blipFill>
          <a:blip r:embed="rId2"/>
          <a:stretch>
            <a:fillRect/>
          </a:stretch>
        </p:blipFill>
        <p:spPr>
          <a:xfrm>
            <a:off x="6444525" y="1707100"/>
            <a:ext cx="5014800" cy="34351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42298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ob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Širokoúhlá obrazovka</PresentationFormat>
  <Paragraphs>0</Paragraphs>
  <Slides>57</Slides>
  <Notes>0</Notes>
  <HiddenSlides>0</HiddenSlides>
  <MMClips>0</MMClips>
  <ScaleCrop>false</ScaleCrop>
  <HeadingPairs>
    <vt:vector size="4" baseType="variant">
      <vt:variant>
        <vt:lpstr>Motiv</vt:lpstr>
      </vt:variant>
      <vt:variant>
        <vt:i4>1</vt:i4>
      </vt:variant>
      <vt:variant>
        <vt:lpstr>Nadpisy snímků</vt:lpstr>
      </vt:variant>
      <vt:variant>
        <vt:i4>57</vt:i4>
      </vt:variant>
    </vt:vector>
  </HeadingPairs>
  <TitlesOfParts>
    <vt:vector size="58" baseType="lpstr">
      <vt:lpstr>BlobVTI</vt:lpstr>
      <vt:lpstr> Vlastnosti světla a zdroje světla</vt:lpstr>
      <vt:lpstr>Prezentace aplikace PowerPoint</vt:lpstr>
      <vt:lpstr>Zdroje světla</vt:lpstr>
      <vt:lpstr>Zdroje světla</vt:lpstr>
      <vt:lpstr>Světlo</vt:lpstr>
      <vt:lpstr>Vlastnosti světla</vt:lpstr>
      <vt:lpstr>Látky</vt:lpstr>
      <vt:lpstr>Díky čemu jsme schopni vnímat světlo?</vt:lpstr>
      <vt:lpstr>Jaká další záření umíme vnímat? A existují nějaká záření, která nevnímáme, a přesto mají vliv na naše tělo?</vt:lpstr>
      <vt:lpstr>Jaká všechna záření vydává nebo umí zachytit tablet?</vt:lpstr>
      <vt:lpstr>Proč jsou naše oči citlivé zrovna na světlo?</vt:lpstr>
      <vt:lpstr>Rychlost světla</vt:lpstr>
      <vt:lpstr>Za jak dlouho doletí světlo ze Slunce na Zemi (150 000 000 km)</vt:lpstr>
      <vt:lpstr>Elektromagnetické záření</vt:lpstr>
      <vt:lpstr>Světlo považujeme za viditelnou část elektromagnetického záření</vt:lpstr>
      <vt:lpstr>Rádiové vlny</vt:lpstr>
      <vt:lpstr>Prezentace aplikace PowerPoint</vt:lpstr>
      <vt:lpstr>Mikrovlny</vt:lpstr>
      <vt:lpstr>Infračervené záření</vt:lpstr>
      <vt:lpstr>Ultrafialové záření</vt:lpstr>
      <vt:lpstr>Rentgenové záření</vt:lpstr>
      <vt:lpstr>Prezentace aplikace PowerPoint</vt:lpstr>
      <vt:lpstr>Gama záření</vt:lpstr>
      <vt:lpstr>Zápis č. 1 - optika</vt:lpstr>
      <vt:lpstr>Zákon odrazu a lomu </vt:lpstr>
      <vt:lpstr>Černé divadlo?  Divadlo, které pracuje na principu odrazu světla.  Černé divadlo je druh divadelní produkce, který využívá princip černého kabinetu.  Na zatemněném jevišti nejsou černě odění herci proti černému pozadí vidět.   Rekvizity, osvětlené zdroji ultrafialového záření nebo pohyblivými bodovými reflektory a vedené herci, proti pozadí září. ODKAZ</vt:lpstr>
      <vt:lpstr>Lom světla</vt:lpstr>
      <vt:lpstr>Zápis č. 2 – lom světla a odraz</vt:lpstr>
      <vt:lpstr>Stín</vt:lpstr>
      <vt:lpstr>Jak vzniká stín? </vt:lpstr>
      <vt:lpstr>Vlastnosti stínu</vt:lpstr>
      <vt:lpstr>Polostín</vt:lpstr>
      <vt:lpstr>Zápis č. 3 - Stín + obrázek do sešitu</vt:lpstr>
      <vt:lpstr>Měsíc</vt:lpstr>
      <vt:lpstr>Prezentace aplikace PowerPoint</vt:lpstr>
      <vt:lpstr>Měsíční fáze</vt:lpstr>
      <vt:lpstr>Zatmění měsíce</vt:lpstr>
      <vt:lpstr>Zatmění měsíce </vt:lpstr>
      <vt:lpstr>Prezentace aplikace PowerPoint</vt:lpstr>
      <vt:lpstr>Prezentace aplikace PowerPoint</vt:lpstr>
      <vt:lpstr>Prezentace aplikace PowerPoint</vt:lpstr>
      <vt:lpstr>Prezentace aplikace PowerPoint</vt:lpstr>
      <vt:lpstr>Zápis č. 4 – Měsíc a zatmění</vt:lpstr>
      <vt:lpstr>Zrcadla</vt:lpstr>
      <vt:lpstr>Vlastnosti obrazu</vt:lpstr>
      <vt:lpstr>Zobrazení rovinným zrcadlem </vt:lpstr>
      <vt:lpstr>Zobrazení kulovými zrcadly </vt:lpstr>
      <vt:lpstr>Zobrazení kulovými zrcadly </vt:lpstr>
      <vt:lpstr>Zápis č. 5 - Zrcadla</vt:lpstr>
      <vt:lpstr>Otázky a odpovědi</vt:lpstr>
      <vt:lpstr>2. Z jedné strany se toto zrcadlo jmenuje vypouklé a z druhé strany duté. Dokážeš názvy správně přiřadit?</vt:lpstr>
      <vt:lpstr>Barevné spektrum </vt:lpstr>
      <vt:lpstr>Duha</vt:lpstr>
      <vt:lpstr>Rozklad světla hranolem</vt:lpstr>
      <vt:lpstr>Bílé světlo</vt:lpstr>
      <vt:lpstr>Prezentace aplikace PowerPoint</vt:lpstr>
      <vt:lpstr>Samostatná práce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
  <cp:revision>819</cp:revision>
  <dcterms:created xsi:type="dcterms:W3CDTF">2024-04-01T13:19:51Z</dcterms:created>
  <dcterms:modified xsi:type="dcterms:W3CDTF">2024-05-06T10:29:56Z</dcterms:modified>
</cp:coreProperties>
</file>