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7" r:id="rId4"/>
    <p:sldId id="258" r:id="rId5"/>
    <p:sldId id="273" r:id="rId6"/>
    <p:sldId id="274" r:id="rId7"/>
    <p:sldId id="259" r:id="rId8"/>
    <p:sldId id="280" r:id="rId9"/>
    <p:sldId id="260" r:id="rId10"/>
    <p:sldId id="281" r:id="rId11"/>
    <p:sldId id="261" r:id="rId12"/>
    <p:sldId id="283" r:id="rId13"/>
    <p:sldId id="284" r:id="rId14"/>
    <p:sldId id="278" r:id="rId15"/>
    <p:sldId id="262" r:id="rId16"/>
    <p:sldId id="263" r:id="rId17"/>
    <p:sldId id="264" r:id="rId18"/>
    <p:sldId id="265" r:id="rId19"/>
    <p:sldId id="266" r:id="rId20"/>
    <p:sldId id="267" r:id="rId21"/>
    <p:sldId id="279" r:id="rId22"/>
    <p:sldId id="268" r:id="rId23"/>
    <p:sldId id="269" r:id="rId24"/>
    <p:sldId id="285" r:id="rId2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44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13957-E480-4DC0-92A5-896DA53DE730}" type="datetimeFigureOut">
              <a:rPr lang="cs-CZ"/>
              <a:pPr>
                <a:defRPr/>
              </a:pPr>
              <a:t>16.09.2024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6FB16-16E4-4F0C-9E14-DB73EC3CCA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66424-E479-4331-BA22-A5FB2C1E7540}" type="datetimeFigureOut">
              <a:rPr lang="cs-CZ"/>
              <a:pPr>
                <a:defRPr/>
              </a:pPr>
              <a:t>16.09.2024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7848F-70D7-436B-B948-494510C4F9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0A155-9695-4139-9100-955F93967764}" type="datetimeFigureOut">
              <a:rPr lang="cs-CZ"/>
              <a:pPr>
                <a:defRPr/>
              </a:pPr>
              <a:t>16.09.2024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ED7C91-572B-4EB5-A978-1AE318BEB6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FCDF0-D368-495E-9D91-F87A499B30AB}" type="datetimeFigureOut">
              <a:rPr lang="cs-CZ"/>
              <a:pPr>
                <a:defRPr/>
              </a:pPr>
              <a:t>16.09.2024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D6F53-2039-42E3-8023-FD72728D86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02261-B1DB-4AE2-900C-19A0A142D155}" type="datetimeFigureOut">
              <a:rPr lang="cs-CZ"/>
              <a:pPr>
                <a:defRPr/>
              </a:pPr>
              <a:t>16.09.2024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53B04-1675-4152-8301-A9B56A5715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34653-FC5C-4D55-A892-034DFEFC7035}" type="datetimeFigureOut">
              <a:rPr lang="cs-CZ"/>
              <a:pPr>
                <a:defRPr/>
              </a:pPr>
              <a:t>16.09.2024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4AC58-E65A-4811-8EBE-CE39347759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C4E54-9A6C-475A-B19A-F05AC990033A}" type="datetimeFigureOut">
              <a:rPr lang="cs-CZ"/>
              <a:pPr>
                <a:defRPr/>
              </a:pPr>
              <a:t>16.09.2024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8C50D-CF78-40FB-B606-60A6366600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97579-7B42-45CF-BDCF-9A35C0A9869B}" type="datetimeFigureOut">
              <a:rPr lang="cs-CZ"/>
              <a:pPr>
                <a:defRPr/>
              </a:pPr>
              <a:t>16.09.2024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8D2AE-AE1D-4F52-8303-54AFA060A1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9AD9D-47EF-4B28-A71C-CDF361FBEA94}" type="datetimeFigureOut">
              <a:rPr lang="cs-CZ"/>
              <a:pPr>
                <a:defRPr/>
              </a:pPr>
              <a:t>16.09.2024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1E453-17BE-41A7-99A6-9E7F524A13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EF433D-C9D2-4E03-8D27-F14E294A057B}" type="datetimeFigureOut">
              <a:rPr lang="cs-CZ"/>
              <a:pPr>
                <a:defRPr/>
              </a:pPr>
              <a:t>16.09.2024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044CEB-722A-4825-B985-E342E6A736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18631-D03E-4BFA-B6E4-408D8899DC21}" type="datetimeFigureOut">
              <a:rPr lang="cs-CZ"/>
              <a:pPr>
                <a:defRPr/>
              </a:pPr>
              <a:t>16.09.2024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F793F0-2D6B-4D61-A13A-60B4640BB9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32789C-808F-4D2B-A535-6CF9C2CB685F}" type="datetimeFigureOut">
              <a:rPr lang="cs-CZ"/>
              <a:pPr>
                <a:defRPr/>
              </a:pPr>
              <a:t>16.09.2024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434597D-1732-4256-83D2-C6807AEF63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3" Type="http://schemas.openxmlformats.org/officeDocument/2006/relationships/tags" Target="../tags/tag10.xml"/><Relationship Id="rId7" Type="http://schemas.openxmlformats.org/officeDocument/2006/relationships/tags" Target="../tags/tag14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image" Target="../media/image4.jpeg"/><Relationship Id="rId5" Type="http://schemas.openxmlformats.org/officeDocument/2006/relationships/tags" Target="../tags/tag12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11.xml"/><Relationship Id="rId9" Type="http://schemas.openxmlformats.org/officeDocument/2006/relationships/tags" Target="../tags/tag1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24.xml"/><Relationship Id="rId13" Type="http://schemas.openxmlformats.org/officeDocument/2006/relationships/tags" Target="../tags/tag29.xml"/><Relationship Id="rId3" Type="http://schemas.openxmlformats.org/officeDocument/2006/relationships/tags" Target="../tags/tag19.xml"/><Relationship Id="rId7" Type="http://schemas.openxmlformats.org/officeDocument/2006/relationships/tags" Target="../tags/tag23.xml"/><Relationship Id="rId12" Type="http://schemas.openxmlformats.org/officeDocument/2006/relationships/tags" Target="../tags/tag28.xml"/><Relationship Id="rId17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6" Type="http://schemas.openxmlformats.org/officeDocument/2006/relationships/tags" Target="../tags/tag32.xml"/><Relationship Id="rId1" Type="http://schemas.openxmlformats.org/officeDocument/2006/relationships/tags" Target="../tags/tag17.xml"/><Relationship Id="rId6" Type="http://schemas.openxmlformats.org/officeDocument/2006/relationships/tags" Target="../tags/tag22.xml"/><Relationship Id="rId11" Type="http://schemas.openxmlformats.org/officeDocument/2006/relationships/tags" Target="../tags/tag27.xml"/><Relationship Id="rId5" Type="http://schemas.openxmlformats.org/officeDocument/2006/relationships/tags" Target="../tags/tag21.xml"/><Relationship Id="rId15" Type="http://schemas.openxmlformats.org/officeDocument/2006/relationships/tags" Target="../tags/tag31.xml"/><Relationship Id="rId10" Type="http://schemas.openxmlformats.org/officeDocument/2006/relationships/tags" Target="../tags/tag26.xml"/><Relationship Id="rId4" Type="http://schemas.openxmlformats.org/officeDocument/2006/relationships/tags" Target="../tags/tag20.xml"/><Relationship Id="rId9" Type="http://schemas.openxmlformats.org/officeDocument/2006/relationships/tags" Target="../tags/tag25.xml"/><Relationship Id="rId14" Type="http://schemas.openxmlformats.org/officeDocument/2006/relationships/tags" Target="../tags/tag3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youtube.com/watch?v=NBD1JJ3M7m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/>
              <a:t>BIBLE – STARÝ ZÁKON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r>
              <a:rPr lang="cs-CZ"/>
              <a:t>…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cs-CZ"/>
              <a:t>	Země pak byla nesličná a pustá, a tma byla nad  propastí, a Duch Boží vznášel se            nad vodami.</a:t>
            </a:r>
          </a:p>
          <a:p>
            <a:pPr eaLnBrk="1" hangingPunct="1">
              <a:buFont typeface="Arial" pitchFamily="34" charset="0"/>
              <a:buNone/>
            </a:pPr>
            <a:r>
              <a:rPr lang="cs-CZ"/>
              <a:t>	I řekl Bůh: Budiž světlo! I bylo světlo.</a:t>
            </a:r>
          </a:p>
          <a:p>
            <a:pPr eaLnBrk="1" hangingPunct="1">
              <a:buFont typeface="Arial" pitchFamily="34" charset="0"/>
              <a:buNone/>
            </a:pPr>
            <a:r>
              <a:rPr lang="cs-CZ"/>
              <a:t>	A viděl Bůh světlo dnem, a tmu nazval nocí. I byl večer a bylo jitro, den první.	</a:t>
            </a:r>
          </a:p>
          <a:p>
            <a:pPr eaLnBrk="1" hangingPunct="1">
              <a:buFont typeface="Arial" pitchFamily="34" charset="0"/>
              <a:buNone/>
            </a:pPr>
            <a:r>
              <a:rPr lang="cs-CZ" i="1"/>
              <a:t>		</a:t>
            </a:r>
            <a:r>
              <a:rPr lang="cs-CZ" b="1" i="1"/>
              <a:t>Zamyslete se nad jazykovou stránkou textu, nad stylem vyprávění.  Proč je text vystavěn krátkými větami?   </a:t>
            </a:r>
          </a:p>
          <a:p>
            <a:pPr eaLnBrk="1" hangingPunct="1">
              <a:buFont typeface="Arial" pitchFamily="34" charset="0"/>
              <a:buNone/>
            </a:pPr>
            <a:r>
              <a:rPr lang="cs-CZ" b="1" i="1"/>
              <a:t>		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cs-CZ" sz="2800" i="1"/>
              <a:t> 2. ukázka   </a:t>
            </a:r>
            <a:r>
              <a:rPr lang="cs-CZ" sz="2800" b="1"/>
              <a:t>Genesis</a:t>
            </a:r>
            <a:r>
              <a:rPr lang="cs-CZ" sz="2800"/>
              <a:t> 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6021387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cs-CZ" b="1"/>
              <a:t>	</a:t>
            </a:r>
            <a:r>
              <a:rPr lang="cs-CZ" sz="2800"/>
              <a:t>I stvořil Bůh člověka k obrazu svému, k obrazu Božímu stvořil jej, muže a ženu stvořil je. 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800"/>
              <a:t>	A požehnal jim Bůh, a řekl jim Bůh: Ploďtež se a rozmnožujte se, a naplňte zemi, a podmaňte ji,           a panujte nad rybami mořskými, a nad ptactvem nebeským, i nad všelikým živočichem hýbajícím se na zemi.</a:t>
            </a:r>
            <a:r>
              <a:rPr lang="cs-CZ" sz="2800" i="1"/>
              <a:t>		</a:t>
            </a:r>
            <a:r>
              <a:rPr lang="cs-CZ" sz="2800" b="1" i="1"/>
              <a:t>V ukázce je  často užito spojek. 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800" b="1" i="1"/>
              <a:t>				Víte, o jakou figuru se jedná? 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800" b="1" i="1"/>
              <a:t>				Jak na vás takový text působí?  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800" b="1" i="1"/>
              <a:t>				Zamyslete se nad tím, co dal Bůh 			člověku  do vínku.</a:t>
            </a:r>
            <a:endParaRPr lang="cs-CZ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Desatero božích přikázání</a:t>
            </a:r>
          </a:p>
        </p:txBody>
      </p:sp>
      <p:pic>
        <p:nvPicPr>
          <p:cNvPr id="13315" name="Zástupný symbol pro obsah 3" descr="220px-Rembrandt_Harmensz._van_Rijn_079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59113" y="1557338"/>
            <a:ext cx="3227387" cy="44624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637"/>
          </a:xfrm>
        </p:spPr>
        <p:txBody>
          <a:bodyPr/>
          <a:lstStyle/>
          <a:p>
            <a:r>
              <a:rPr lang="cs-CZ"/>
              <a:t>…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832475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cs-CZ" sz="2800"/>
              <a:t>Nebudeš mít jiného boha.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cs-CZ" sz="2800"/>
              <a:t>Nezobrazíš si boha a nebudeš se ničemu takovému klanět ani tomu sloužit.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cs-CZ" sz="2800"/>
              <a:t>Nezneužiješ jméno Hospodina.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cs-CZ" sz="2800"/>
              <a:t>Pamatuj na den odpočinku.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cs-CZ" sz="2800"/>
              <a:t>Cti otce svého a matku svou.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cs-CZ" sz="2800"/>
              <a:t>Nezabiješ.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cs-CZ" sz="2800"/>
              <a:t>Nesesmilníš.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cs-CZ" sz="2800"/>
              <a:t>Nepokradeš.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cs-CZ" sz="2800"/>
              <a:t>Nevydáš křivé svědectví.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cs-CZ" sz="2800"/>
              <a:t>Nebudeš dychtit po domě svého bližního, po ženě svého bližního.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cs-CZ" sz="2800" i="1"/>
              <a:t>3. ukázka      </a:t>
            </a:r>
            <a:r>
              <a:rPr lang="cs-CZ" sz="2800" b="1"/>
              <a:t>Deuteronominum</a:t>
            </a:r>
            <a:endParaRPr lang="cs-CZ" sz="2800"/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616575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cs-CZ"/>
              <a:t>	</a:t>
            </a:r>
            <a:r>
              <a:rPr lang="cs-CZ" sz="2800"/>
              <a:t>Mojžíš svolal celý Izrael a řekl jim: Slyš, Izraeli, nařízení a práva, která vám dnes vyhlašuji. Učte se jim a bedlivě je dodržujte.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800"/>
              <a:t>	Hospodin, náš Bůh, s námi uzavřel na Chorébu smlouvu. Tuto smlouvu neuzavřel Hospodin jen          s našimi otci, ale s námi všemi, kteří jsme tu dnes naživu.	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800" b="1" i="1"/>
              <a:t>		Připomeňte si  znovu desatero přikázání.  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800" i="1"/>
              <a:t>		</a:t>
            </a:r>
            <a:r>
              <a:rPr lang="cs-CZ" sz="2800" b="1" i="1"/>
              <a:t>V kterých částech SZ je desatero uvedeno</a:t>
            </a:r>
            <a:r>
              <a:rPr lang="cs-CZ" sz="2800" i="1"/>
              <a:t>?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800" i="1"/>
              <a:t>		</a:t>
            </a:r>
            <a:r>
              <a:rPr lang="cs-CZ" sz="2800" b="1" i="1"/>
              <a:t>Zamyslete se nad významem desatera pro 	dnešního člověka, pro  současnou společnost.</a:t>
            </a:r>
            <a:endParaRPr lang="cs-CZ" sz="2800" b="1"/>
          </a:p>
          <a:p>
            <a:pPr eaLnBrk="1" hangingPunct="1">
              <a:buFont typeface="Arial" pitchFamily="34" charset="0"/>
              <a:buNone/>
            </a:pPr>
            <a:endParaRPr lang="cs-CZ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sz="2800" i="1"/>
              <a:t>4. ukázka</a:t>
            </a:r>
            <a:r>
              <a:rPr lang="cs-CZ" sz="2800" b="1"/>
              <a:t>         Žalm 23	</a:t>
            </a:r>
            <a:r>
              <a:rPr lang="cs-CZ" sz="2800"/>
              <a:t>Žalm Davidův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805487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cs-CZ" b="1"/>
              <a:t>	</a:t>
            </a:r>
            <a:r>
              <a:rPr lang="cs-CZ" sz="2400"/>
              <a:t>Hospodin je můj pastýř, nebudu mít nedostatek.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400"/>
              <a:t>		Dopřává mi odpočívat na travnatých nivách,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400"/>
              <a:t>	Vodí mě na klidná místa u vod,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400"/>
              <a:t>		naživu mě udržuje,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400"/>
              <a:t>	Stezkou spravedlivých mě vede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400"/>
              <a:t>		pro své jméno.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400"/>
              <a:t>	I když půjdu roklí šeré smrti,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400"/>
              <a:t>		nebudu se bát ničeho zlého,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400"/>
              <a:t>	Vždyť se mnou jsi ty.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400"/>
              <a:t>		Tvoje berla a tvá hůl mě potěšují.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800" i="1"/>
              <a:t>		</a:t>
            </a:r>
            <a:r>
              <a:rPr lang="cs-CZ" sz="2800" b="1" i="1"/>
              <a:t>Najděte v ukázce obrazná pojmenování, 	vysvětlete, jak je chápete. Jakou úlohu v textu 	mají. Jaký pocit ve vás verše vyvolávají?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eaLnBrk="1" hangingPunct="1"/>
            <a:r>
              <a:rPr lang="cs-CZ" sz="2800" i="1"/>
              <a:t>5. ukázka</a:t>
            </a:r>
            <a:r>
              <a:rPr lang="cs-CZ" sz="2800" b="1"/>
              <a:t>	Přísloví Šalamounova</a:t>
            </a:r>
            <a:endParaRPr lang="cs-CZ" sz="280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616575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cs-CZ"/>
              <a:t>	</a:t>
            </a:r>
            <a:r>
              <a:rPr lang="cs-CZ" sz="2800"/>
              <a:t>Někdo rozdává a přibývá mu stále,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800"/>
              <a:t>kdežto ten, kdo je skoupý, mívá nedostatek.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800"/>
              <a:t>…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800"/>
              <a:t>Chytrý člověk poznání skrývá,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800"/>
              <a:t>kdežto srdce hlupáků pošetilosti provolává.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800"/>
              <a:t>…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800"/>
              <a:t>Vlídná odpověď odvrací rozhořčení,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800"/>
              <a:t>kdežto slovo, které ubližuje, popouzí k hněvu.</a:t>
            </a:r>
            <a:endParaRPr lang="cs-CZ" sz="2800" i="1"/>
          </a:p>
          <a:p>
            <a:pPr eaLnBrk="1" hangingPunct="1">
              <a:buFont typeface="Arial" pitchFamily="34" charset="0"/>
              <a:buNone/>
            </a:pPr>
            <a:r>
              <a:rPr lang="cs-CZ" sz="2800" i="1"/>
              <a:t>		</a:t>
            </a:r>
            <a:r>
              <a:rPr lang="cs-CZ" sz="2800" b="1" i="1"/>
              <a:t>Zkuste hlavní myšlenku vyjádřit vlastními slovy.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800" b="1" i="1"/>
              <a:t>		Jsou pro vás tato přísloví aktuální?</a:t>
            </a:r>
            <a:endParaRPr lang="cs-CZ" sz="2800" b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eaLnBrk="1" hangingPunct="1"/>
            <a:r>
              <a:rPr lang="cs-CZ" sz="2800" i="1"/>
              <a:t>6. ukázka  </a:t>
            </a:r>
            <a:r>
              <a:rPr lang="cs-CZ" sz="2800" b="1"/>
              <a:t> Píseň písní</a:t>
            </a:r>
            <a:endParaRPr lang="cs-CZ" sz="280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903912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cs-CZ" b="1"/>
              <a:t>	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800"/>
              <a:t>	Jak jsi krásná, přítelkyně moje,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800"/>
              <a:t>		jak jsi krásná,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800"/>
              <a:t>		oči tvé jsou holubice.</a:t>
            </a:r>
          </a:p>
          <a:p>
            <a:pPr eaLnBrk="1" hangingPunct="1">
              <a:buFont typeface="Arial" pitchFamily="34" charset="0"/>
              <a:buNone/>
            </a:pPr>
            <a:endParaRPr lang="cs-CZ" sz="2800"/>
          </a:p>
          <a:p>
            <a:pPr eaLnBrk="1" hangingPunct="1">
              <a:buFont typeface="Arial" pitchFamily="34" charset="0"/>
              <a:buNone/>
            </a:pPr>
            <a:r>
              <a:rPr lang="cs-CZ" sz="2800"/>
              <a:t>	Jak jsi krásný, milý můj,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800"/>
              <a:t>		jsi líbezný!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800"/>
              <a:t>		A naše lůžko samá zeleň.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400"/>
              <a:t>		</a:t>
            </a:r>
            <a:r>
              <a:rPr lang="cs-CZ" sz="2800" b="1" i="1"/>
              <a:t>Jak na vás verše působí? 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800" b="1" i="1"/>
              <a:t>		Jaké umělecké prostředky se  zde objevují? </a:t>
            </a:r>
          </a:p>
          <a:p>
            <a:pPr eaLnBrk="1" hangingPunct="1">
              <a:buFont typeface="Arial" pitchFamily="34" charset="0"/>
              <a:buNone/>
            </a:pPr>
            <a:r>
              <a:rPr lang="cs-CZ" sz="2800" i="1"/>
              <a:t>			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3775"/>
          </a:xfrm>
        </p:spPr>
        <p:txBody>
          <a:bodyPr/>
          <a:lstStyle/>
          <a:p>
            <a:pPr eaLnBrk="1" hangingPunct="1"/>
            <a:r>
              <a:rPr lang="cs-CZ" b="1"/>
              <a:t>6. Starozákonní příběhy </a:t>
            </a:r>
            <a:br>
              <a:rPr lang="cs-CZ" b="1"/>
            </a:br>
            <a:r>
              <a:rPr lang="cs-CZ" b="1"/>
              <a:t>v obrazech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 eaLnBrk="1" hangingPunct="1"/>
            <a:r>
              <a:rPr lang="cs-CZ"/>
              <a:t>Na závěr přejděme od umění slovesného          k umění výtvarnému. Bible bývaly bohatě ilustrované a biblické příběhy se staly častým námětem výzdoby interiérů.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Které starozákonní příběhy jsou připomenuty  na následujících obrazech?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cs-CZ"/>
              <a:t>…</a:t>
            </a:r>
          </a:p>
        </p:txBody>
      </p:sp>
      <p:pic>
        <p:nvPicPr>
          <p:cNvPr id="20483" name="Zástupný symbol pro obsah 3" descr="michelangelo  balustrada.cz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68538" y="404813"/>
            <a:ext cx="4895850" cy="566102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Obsah: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cs-CZ"/>
              <a:t>Opakování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cs-CZ"/>
              <a:t>Části Bible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cs-CZ"/>
              <a:t>Knihy Starého zákona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cs-CZ"/>
              <a:t>Překlady Bible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cs-CZ" b="1"/>
              <a:t>Ukázky</a:t>
            </a:r>
            <a:r>
              <a:rPr lang="cs-CZ" sz="2800" b="1"/>
              <a:t> </a:t>
            </a:r>
            <a:r>
              <a:rPr lang="cs-CZ" sz="2800"/>
              <a:t>(Genesis, Deuteronominum,  Žalm Davidův, Přísloví Šalamounova, Píseň písní)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cs-CZ" sz="2800"/>
              <a:t>Starozákonní příběhy v obrazech</a:t>
            </a:r>
          </a:p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cs-CZ" sz="2800"/>
              <a:t>Použitá literatura a zdroje</a:t>
            </a:r>
            <a:endParaRPr lang="cs-CZ"/>
          </a:p>
          <a:p>
            <a:pPr marL="514350" indent="-514350" eaLnBrk="1" hangingPunct="1">
              <a:buFont typeface="Calibri" pitchFamily="34" charset="0"/>
              <a:buAutoNum type="arabicPeriod"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pPr eaLnBrk="1" hangingPunct="1"/>
            <a:r>
              <a:rPr lang="cs-CZ"/>
              <a:t>…</a:t>
            </a:r>
          </a:p>
        </p:txBody>
      </p:sp>
      <p:pic>
        <p:nvPicPr>
          <p:cNvPr id="21507" name="Zástupný symbol pro obsah 3" descr="zpavy.idnes.cz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47813" y="620713"/>
            <a:ext cx="6119812" cy="5040312"/>
          </a:xfr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eaLnBrk="1" hangingPunct="1"/>
            <a:r>
              <a:rPr lang="cs-CZ"/>
              <a:t>…</a:t>
            </a:r>
          </a:p>
        </p:txBody>
      </p:sp>
      <p:pic>
        <p:nvPicPr>
          <p:cNvPr id="22531" name="Zástupný symbol pro obsah 3" descr="220px-Rembrandt_Harmensz._van_Rijn_079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411413" y="549275"/>
            <a:ext cx="4278312" cy="4967288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/>
          <a:lstStyle/>
          <a:p>
            <a:pPr eaLnBrk="1" hangingPunct="1"/>
            <a:r>
              <a:rPr lang="cs-CZ"/>
              <a:t>…</a:t>
            </a:r>
          </a:p>
        </p:txBody>
      </p:sp>
      <p:pic>
        <p:nvPicPr>
          <p:cNvPr id="23555" name="Zástupný symbol pro obsah 3" descr="en.wikipedia.or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76375" y="908050"/>
            <a:ext cx="6191250" cy="4321175"/>
          </a:xfr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eaLnBrk="1" hangingPunct="1"/>
            <a:r>
              <a:rPr lang="cs-CZ"/>
              <a:t>…</a:t>
            </a:r>
          </a:p>
        </p:txBody>
      </p:sp>
      <p:pic>
        <p:nvPicPr>
          <p:cNvPr id="24579" name="Zástupný symbol pro obsah 3" descr="en.wikipedia.or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619250" y="1052513"/>
            <a:ext cx="6121400" cy="4321175"/>
          </a:xfr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Biblické příběhy  krásně převyprávěné najdete v knihách:</a:t>
            </a:r>
          </a:p>
        </p:txBody>
      </p:sp>
      <p:pic>
        <p:nvPicPr>
          <p:cNvPr id="25603" name="Picture 2" descr="C:\Users\DOMKA\Desktop\obrázky bible\srovname.cz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58888" y="2276475"/>
            <a:ext cx="2333625" cy="3371850"/>
          </a:xfrm>
          <a:noFill/>
        </p:spPr>
      </p:pic>
      <p:pic>
        <p:nvPicPr>
          <p:cNvPr id="25604" name="Zástupný symbol pro obsah 3" descr="kosmas.cz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9338" y="2276475"/>
            <a:ext cx="2579687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Co bychom měli vědět o Bibli:</a:t>
            </a:r>
          </a:p>
        </p:txBody>
      </p:sp>
      <p:pic>
        <p:nvPicPr>
          <p:cNvPr id="4099" name="Zástupný symbol pro obsah 3" descr="doplnek.co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54163" y="1600200"/>
            <a:ext cx="6035675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1. Opakování 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Biblia – řecký výraz pro knihy, svazky, soubor spisů</a:t>
            </a:r>
          </a:p>
          <a:p>
            <a:pPr eaLnBrk="1" hangingPunct="1"/>
            <a:r>
              <a:rPr lang="cs-CZ"/>
              <a:t>Bible je nejrozšířenější knihou na světě.</a:t>
            </a:r>
          </a:p>
          <a:p>
            <a:pPr eaLnBrk="1" hangingPunct="1"/>
            <a:r>
              <a:rPr lang="cs-CZ"/>
              <a:t>Pro věřící je Bible souborem </a:t>
            </a:r>
          </a:p>
          <a:p>
            <a:pPr eaLnBrk="1" hangingPunct="1">
              <a:buFont typeface="Arial" pitchFamily="34" charset="0"/>
              <a:buNone/>
            </a:pPr>
            <a:r>
              <a:rPr lang="cs-CZ"/>
              <a:t>	</a:t>
            </a:r>
            <a:r>
              <a:rPr lang="cs-CZ" u="sng"/>
              <a:t>svatých knih a zdrojem víry.</a:t>
            </a:r>
          </a:p>
          <a:p>
            <a:pPr eaLnBrk="1" hangingPunct="1"/>
            <a:r>
              <a:rPr lang="cs-CZ"/>
              <a:t>Pro nevěřící je Bible souborem </a:t>
            </a:r>
          </a:p>
          <a:p>
            <a:pPr eaLnBrk="1" hangingPunct="1">
              <a:buFont typeface="Arial" pitchFamily="34" charset="0"/>
              <a:buNone/>
            </a:pPr>
            <a:r>
              <a:rPr lang="cs-CZ"/>
              <a:t>	</a:t>
            </a:r>
            <a:r>
              <a:rPr lang="cs-CZ" u="sng"/>
              <a:t>historických a literárních textů.</a:t>
            </a:r>
          </a:p>
          <a:p>
            <a:pPr eaLnBrk="1" hangingPunct="1"/>
            <a:endParaRPr lang="cs-CZ"/>
          </a:p>
        </p:txBody>
      </p:sp>
      <p:sp>
        <p:nvSpPr>
          <p:cNvPr id="2" name="SMARTInkShape-1"/>
          <p:cNvSpPr/>
          <p:nvPr>
            <p:custDataLst>
              <p:tags r:id="rId1"/>
            </p:custDataLst>
          </p:nvPr>
        </p:nvSpPr>
        <p:spPr>
          <a:xfrm>
            <a:off x="774383" y="2143125"/>
            <a:ext cx="882968" cy="25718"/>
          </a:xfrm>
          <a:custGeom>
            <a:avLst/>
            <a:gdLst/>
            <a:ahLst/>
            <a:cxnLst/>
            <a:rect l="0" t="0" r="0" b="0"/>
            <a:pathLst>
              <a:path w="882968" h="25718">
                <a:moveTo>
                  <a:pt x="0" y="25717"/>
                </a:moveTo>
                <a:lnTo>
                  <a:pt x="0" y="25717"/>
                </a:lnTo>
                <a:lnTo>
                  <a:pt x="42836" y="25717"/>
                </a:lnTo>
                <a:lnTo>
                  <a:pt x="83820" y="25717"/>
                </a:lnTo>
                <a:lnTo>
                  <a:pt x="122398" y="25717"/>
                </a:lnTo>
                <a:lnTo>
                  <a:pt x="163469" y="25717"/>
                </a:lnTo>
                <a:lnTo>
                  <a:pt x="185639" y="24765"/>
                </a:lnTo>
                <a:lnTo>
                  <a:pt x="211818" y="18336"/>
                </a:lnTo>
                <a:lnTo>
                  <a:pt x="251481" y="17215"/>
                </a:lnTo>
                <a:lnTo>
                  <a:pt x="294006" y="17149"/>
                </a:lnTo>
                <a:lnTo>
                  <a:pt x="333798" y="17145"/>
                </a:lnTo>
                <a:lnTo>
                  <a:pt x="371111" y="17145"/>
                </a:lnTo>
                <a:lnTo>
                  <a:pt x="413486" y="17145"/>
                </a:lnTo>
                <a:lnTo>
                  <a:pt x="447763" y="16192"/>
                </a:lnTo>
                <a:lnTo>
                  <a:pt x="488733" y="9367"/>
                </a:lnTo>
                <a:lnTo>
                  <a:pt x="526490" y="8642"/>
                </a:lnTo>
                <a:lnTo>
                  <a:pt x="567827" y="8579"/>
                </a:lnTo>
                <a:lnTo>
                  <a:pt x="608752" y="8573"/>
                </a:lnTo>
                <a:lnTo>
                  <a:pt x="651444" y="8573"/>
                </a:lnTo>
                <a:lnTo>
                  <a:pt x="689353" y="8573"/>
                </a:lnTo>
                <a:lnTo>
                  <a:pt x="731655" y="8573"/>
                </a:lnTo>
                <a:lnTo>
                  <a:pt x="773516" y="7620"/>
                </a:lnTo>
                <a:lnTo>
                  <a:pt x="814336" y="529"/>
                </a:lnTo>
                <a:lnTo>
                  <a:pt x="856496" y="14"/>
                </a:lnTo>
                <a:lnTo>
                  <a:pt x="882967" y="0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SMARTInkShape-2"/>
          <p:cNvSpPr/>
          <p:nvPr>
            <p:custDataLst>
              <p:tags r:id="rId2"/>
            </p:custDataLst>
          </p:nvPr>
        </p:nvSpPr>
        <p:spPr>
          <a:xfrm>
            <a:off x="5823585" y="2117407"/>
            <a:ext cx="2408873" cy="68581"/>
          </a:xfrm>
          <a:custGeom>
            <a:avLst/>
            <a:gdLst/>
            <a:ahLst/>
            <a:cxnLst/>
            <a:rect l="0" t="0" r="0" b="0"/>
            <a:pathLst>
              <a:path w="2408873" h="68581">
                <a:moveTo>
                  <a:pt x="8572" y="0"/>
                </a:moveTo>
                <a:lnTo>
                  <a:pt x="8572" y="0"/>
                </a:lnTo>
                <a:lnTo>
                  <a:pt x="0" y="0"/>
                </a:lnTo>
                <a:lnTo>
                  <a:pt x="20399" y="0"/>
                </a:lnTo>
                <a:lnTo>
                  <a:pt x="22172" y="953"/>
                </a:lnTo>
                <a:lnTo>
                  <a:pt x="23354" y="2541"/>
                </a:lnTo>
                <a:lnTo>
                  <a:pt x="24142" y="4551"/>
                </a:lnTo>
                <a:lnTo>
                  <a:pt x="25620" y="5892"/>
                </a:lnTo>
                <a:lnTo>
                  <a:pt x="29802" y="7381"/>
                </a:lnTo>
                <a:lnTo>
                  <a:pt x="48650" y="9456"/>
                </a:lnTo>
                <a:lnTo>
                  <a:pt x="58124" y="14444"/>
                </a:lnTo>
                <a:lnTo>
                  <a:pt x="100926" y="19639"/>
                </a:lnTo>
                <a:lnTo>
                  <a:pt x="108674" y="23016"/>
                </a:lnTo>
                <a:lnTo>
                  <a:pt x="145905" y="25560"/>
                </a:lnTo>
                <a:lnTo>
                  <a:pt x="182578" y="25704"/>
                </a:lnTo>
                <a:lnTo>
                  <a:pt x="197351" y="26664"/>
                </a:lnTo>
                <a:lnTo>
                  <a:pt x="239972" y="33495"/>
                </a:lnTo>
                <a:lnTo>
                  <a:pt x="275630" y="34186"/>
                </a:lnTo>
                <a:lnTo>
                  <a:pt x="317355" y="34277"/>
                </a:lnTo>
                <a:lnTo>
                  <a:pt x="351507" y="34288"/>
                </a:lnTo>
                <a:lnTo>
                  <a:pt x="391660" y="34290"/>
                </a:lnTo>
                <a:lnTo>
                  <a:pt x="430637" y="34291"/>
                </a:lnTo>
                <a:lnTo>
                  <a:pt x="470191" y="34291"/>
                </a:lnTo>
                <a:lnTo>
                  <a:pt x="512365" y="34291"/>
                </a:lnTo>
                <a:lnTo>
                  <a:pt x="546041" y="34291"/>
                </a:lnTo>
                <a:lnTo>
                  <a:pt x="580150" y="34291"/>
                </a:lnTo>
                <a:lnTo>
                  <a:pt x="614386" y="34291"/>
                </a:lnTo>
                <a:lnTo>
                  <a:pt x="648659" y="34291"/>
                </a:lnTo>
                <a:lnTo>
                  <a:pt x="682944" y="34291"/>
                </a:lnTo>
                <a:lnTo>
                  <a:pt x="717233" y="34291"/>
                </a:lnTo>
                <a:lnTo>
                  <a:pt x="752475" y="34291"/>
                </a:lnTo>
                <a:lnTo>
                  <a:pt x="791703" y="34291"/>
                </a:lnTo>
                <a:lnTo>
                  <a:pt x="827880" y="33338"/>
                </a:lnTo>
                <a:lnTo>
                  <a:pt x="863682" y="28399"/>
                </a:lnTo>
                <a:lnTo>
                  <a:pt x="903077" y="26512"/>
                </a:lnTo>
                <a:lnTo>
                  <a:pt x="940255" y="25953"/>
                </a:lnTo>
                <a:lnTo>
                  <a:pt x="980056" y="25788"/>
                </a:lnTo>
                <a:lnTo>
                  <a:pt x="1016404" y="25739"/>
                </a:lnTo>
                <a:lnTo>
                  <a:pt x="1052257" y="25724"/>
                </a:lnTo>
                <a:lnTo>
                  <a:pt x="1092618" y="25720"/>
                </a:lnTo>
                <a:lnTo>
                  <a:pt x="1134740" y="25718"/>
                </a:lnTo>
                <a:lnTo>
                  <a:pt x="1176430" y="25718"/>
                </a:lnTo>
                <a:lnTo>
                  <a:pt x="1214289" y="25718"/>
                </a:lnTo>
                <a:lnTo>
                  <a:pt x="1255244" y="25718"/>
                </a:lnTo>
                <a:lnTo>
                  <a:pt x="1296590" y="25718"/>
                </a:lnTo>
                <a:lnTo>
                  <a:pt x="1334346" y="25718"/>
                </a:lnTo>
                <a:lnTo>
                  <a:pt x="1375272" y="25718"/>
                </a:lnTo>
                <a:lnTo>
                  <a:pt x="1416609" y="25718"/>
                </a:lnTo>
                <a:lnTo>
                  <a:pt x="1454362" y="25718"/>
                </a:lnTo>
                <a:lnTo>
                  <a:pt x="1495288" y="25718"/>
                </a:lnTo>
                <a:lnTo>
                  <a:pt x="1537577" y="25718"/>
                </a:lnTo>
                <a:lnTo>
                  <a:pt x="1579316" y="25718"/>
                </a:lnTo>
                <a:lnTo>
                  <a:pt x="1617190" y="25718"/>
                </a:lnTo>
                <a:lnTo>
                  <a:pt x="1658150" y="25718"/>
                </a:lnTo>
                <a:lnTo>
                  <a:pt x="1700450" y="25718"/>
                </a:lnTo>
                <a:lnTo>
                  <a:pt x="1742193" y="25718"/>
                </a:lnTo>
                <a:lnTo>
                  <a:pt x="1780067" y="25718"/>
                </a:lnTo>
                <a:lnTo>
                  <a:pt x="1821028" y="25718"/>
                </a:lnTo>
                <a:lnTo>
                  <a:pt x="1862375" y="25718"/>
                </a:lnTo>
                <a:lnTo>
                  <a:pt x="1900131" y="25718"/>
                </a:lnTo>
                <a:lnTo>
                  <a:pt x="1940105" y="25718"/>
                </a:lnTo>
                <a:lnTo>
                  <a:pt x="1976502" y="25718"/>
                </a:lnTo>
                <a:lnTo>
                  <a:pt x="2011417" y="25718"/>
                </a:lnTo>
                <a:lnTo>
                  <a:pt x="2045892" y="25718"/>
                </a:lnTo>
                <a:lnTo>
                  <a:pt x="2081189" y="26670"/>
                </a:lnTo>
                <a:lnTo>
                  <a:pt x="2119481" y="31609"/>
                </a:lnTo>
                <a:lnTo>
                  <a:pt x="2161527" y="33761"/>
                </a:lnTo>
                <a:lnTo>
                  <a:pt x="2201687" y="34186"/>
                </a:lnTo>
                <a:lnTo>
                  <a:pt x="2237137" y="35222"/>
                </a:lnTo>
                <a:lnTo>
                  <a:pt x="2271657" y="41072"/>
                </a:lnTo>
                <a:lnTo>
                  <a:pt x="2313817" y="42705"/>
                </a:lnTo>
                <a:lnTo>
                  <a:pt x="2325668" y="43746"/>
                </a:lnTo>
                <a:lnTo>
                  <a:pt x="2367161" y="51079"/>
                </a:lnTo>
                <a:lnTo>
                  <a:pt x="2408872" y="51435"/>
                </a:lnTo>
                <a:lnTo>
                  <a:pt x="2408872" y="67284"/>
                </a:lnTo>
                <a:lnTo>
                  <a:pt x="2407920" y="67716"/>
                </a:lnTo>
                <a:lnTo>
                  <a:pt x="2400300" y="68580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SMARTInkShape-3"/>
          <p:cNvSpPr/>
          <p:nvPr>
            <p:custDataLst>
              <p:tags r:id="rId3"/>
            </p:custDataLst>
          </p:nvPr>
        </p:nvSpPr>
        <p:spPr>
          <a:xfrm>
            <a:off x="962987" y="2674620"/>
            <a:ext cx="865814" cy="77153"/>
          </a:xfrm>
          <a:custGeom>
            <a:avLst/>
            <a:gdLst/>
            <a:ahLst/>
            <a:cxnLst/>
            <a:rect l="0" t="0" r="0" b="0"/>
            <a:pathLst>
              <a:path w="865814" h="77153">
                <a:moveTo>
                  <a:pt x="17136" y="8572"/>
                </a:moveTo>
                <a:lnTo>
                  <a:pt x="17136" y="8572"/>
                </a:lnTo>
                <a:lnTo>
                  <a:pt x="12585" y="8572"/>
                </a:lnTo>
                <a:lnTo>
                  <a:pt x="11244" y="7620"/>
                </a:lnTo>
                <a:lnTo>
                  <a:pt x="10351" y="6032"/>
                </a:lnTo>
                <a:lnTo>
                  <a:pt x="8916" y="1191"/>
                </a:lnTo>
                <a:lnTo>
                  <a:pt x="6180" y="529"/>
                </a:lnTo>
                <a:lnTo>
                  <a:pt x="0" y="0"/>
                </a:lnTo>
                <a:lnTo>
                  <a:pt x="40019" y="0"/>
                </a:lnTo>
                <a:lnTo>
                  <a:pt x="63034" y="952"/>
                </a:lnTo>
                <a:lnTo>
                  <a:pt x="79154" y="6785"/>
                </a:lnTo>
                <a:lnTo>
                  <a:pt x="120103" y="9455"/>
                </a:lnTo>
                <a:lnTo>
                  <a:pt x="141121" y="15344"/>
                </a:lnTo>
                <a:lnTo>
                  <a:pt x="179584" y="22799"/>
                </a:lnTo>
                <a:lnTo>
                  <a:pt x="215564" y="29884"/>
                </a:lnTo>
                <a:lnTo>
                  <a:pt x="257332" y="33710"/>
                </a:lnTo>
                <a:lnTo>
                  <a:pt x="296039" y="38726"/>
                </a:lnTo>
                <a:lnTo>
                  <a:pt x="334483" y="42045"/>
                </a:lnTo>
                <a:lnTo>
                  <a:pt x="366646" y="43573"/>
                </a:lnTo>
                <a:lnTo>
                  <a:pt x="400306" y="48682"/>
                </a:lnTo>
                <a:lnTo>
                  <a:pt x="434409" y="50619"/>
                </a:lnTo>
                <a:lnTo>
                  <a:pt x="468644" y="52146"/>
                </a:lnTo>
                <a:lnTo>
                  <a:pt x="503870" y="57255"/>
                </a:lnTo>
                <a:lnTo>
                  <a:pt x="543094" y="59192"/>
                </a:lnTo>
                <a:lnTo>
                  <a:pt x="579270" y="59766"/>
                </a:lnTo>
                <a:lnTo>
                  <a:pt x="614118" y="59936"/>
                </a:lnTo>
                <a:lnTo>
                  <a:pt x="648574" y="59986"/>
                </a:lnTo>
                <a:lnTo>
                  <a:pt x="682913" y="60954"/>
                </a:lnTo>
                <a:lnTo>
                  <a:pt x="717217" y="65897"/>
                </a:lnTo>
                <a:lnTo>
                  <a:pt x="751511" y="67785"/>
                </a:lnTo>
                <a:lnTo>
                  <a:pt x="785803" y="69297"/>
                </a:lnTo>
                <a:lnTo>
                  <a:pt x="824750" y="75930"/>
                </a:lnTo>
                <a:lnTo>
                  <a:pt x="865813" y="77152"/>
                </a:lnTo>
              </a:path>
            </a:pathLst>
          </a:custGeom>
          <a:ln w="1905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SMARTInkShape-4"/>
          <p:cNvSpPr/>
          <p:nvPr>
            <p:custDataLst>
              <p:tags r:id="rId4"/>
            </p:custDataLst>
          </p:nvPr>
        </p:nvSpPr>
        <p:spPr>
          <a:xfrm>
            <a:off x="757238" y="2151934"/>
            <a:ext cx="900113" cy="34054"/>
          </a:xfrm>
          <a:custGeom>
            <a:avLst/>
            <a:gdLst/>
            <a:ahLst/>
            <a:cxnLst/>
            <a:rect l="0" t="0" r="0" b="0"/>
            <a:pathLst>
              <a:path w="900113" h="34054">
                <a:moveTo>
                  <a:pt x="0" y="34053"/>
                </a:moveTo>
                <a:lnTo>
                  <a:pt x="0" y="34053"/>
                </a:lnTo>
                <a:lnTo>
                  <a:pt x="0" y="26672"/>
                </a:lnTo>
                <a:lnTo>
                  <a:pt x="7381" y="18205"/>
                </a:lnTo>
                <a:lnTo>
                  <a:pt x="12770" y="17293"/>
                </a:lnTo>
                <a:lnTo>
                  <a:pt x="37182" y="16918"/>
                </a:lnTo>
                <a:lnTo>
                  <a:pt x="42878" y="14373"/>
                </a:lnTo>
                <a:lnTo>
                  <a:pt x="48584" y="11019"/>
                </a:lnTo>
                <a:lnTo>
                  <a:pt x="58104" y="9131"/>
                </a:lnTo>
                <a:lnTo>
                  <a:pt x="99935" y="8356"/>
                </a:lnTo>
                <a:lnTo>
                  <a:pt x="137323" y="8337"/>
                </a:lnTo>
                <a:lnTo>
                  <a:pt x="177174" y="8336"/>
                </a:lnTo>
                <a:lnTo>
                  <a:pt x="218123" y="8336"/>
                </a:lnTo>
                <a:lnTo>
                  <a:pt x="260190" y="8336"/>
                </a:lnTo>
                <a:lnTo>
                  <a:pt x="300434" y="8336"/>
                </a:lnTo>
                <a:lnTo>
                  <a:pt x="336167" y="8336"/>
                </a:lnTo>
                <a:lnTo>
                  <a:pt x="377432" y="9289"/>
                </a:lnTo>
                <a:lnTo>
                  <a:pt x="415533" y="15717"/>
                </a:lnTo>
                <a:lnTo>
                  <a:pt x="452462" y="16673"/>
                </a:lnTo>
                <a:lnTo>
                  <a:pt x="488261" y="16862"/>
                </a:lnTo>
                <a:lnTo>
                  <a:pt x="522849" y="16899"/>
                </a:lnTo>
                <a:lnTo>
                  <a:pt x="557198" y="16906"/>
                </a:lnTo>
                <a:lnTo>
                  <a:pt x="591499" y="16908"/>
                </a:lnTo>
                <a:lnTo>
                  <a:pt x="617219" y="14368"/>
                </a:lnTo>
                <a:lnTo>
                  <a:pt x="651510" y="9527"/>
                </a:lnTo>
                <a:lnTo>
                  <a:pt x="685800" y="8571"/>
                </a:lnTo>
                <a:lnTo>
                  <a:pt x="728662" y="8367"/>
                </a:lnTo>
                <a:lnTo>
                  <a:pt x="771525" y="1555"/>
                </a:lnTo>
                <a:lnTo>
                  <a:pt x="814387" y="0"/>
                </a:lnTo>
                <a:lnTo>
                  <a:pt x="848677" y="2350"/>
                </a:lnTo>
                <a:lnTo>
                  <a:pt x="891065" y="8102"/>
                </a:lnTo>
                <a:lnTo>
                  <a:pt x="900112" y="8336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SMARTInkShape-5"/>
          <p:cNvSpPr/>
          <p:nvPr>
            <p:custDataLst>
              <p:tags r:id="rId5"/>
            </p:custDataLst>
          </p:nvPr>
        </p:nvSpPr>
        <p:spPr>
          <a:xfrm>
            <a:off x="5772150" y="2091690"/>
            <a:ext cx="2185989" cy="68581"/>
          </a:xfrm>
          <a:custGeom>
            <a:avLst/>
            <a:gdLst/>
            <a:ahLst/>
            <a:cxnLst/>
            <a:rect l="0" t="0" r="0" b="0"/>
            <a:pathLst>
              <a:path w="2185989" h="68581">
                <a:moveTo>
                  <a:pt x="0" y="17145"/>
                </a:moveTo>
                <a:lnTo>
                  <a:pt x="0" y="17145"/>
                </a:lnTo>
                <a:lnTo>
                  <a:pt x="0" y="8575"/>
                </a:lnTo>
                <a:lnTo>
                  <a:pt x="4550" y="8573"/>
                </a:lnTo>
                <a:lnTo>
                  <a:pt x="9325" y="11113"/>
                </a:lnTo>
                <a:lnTo>
                  <a:pt x="14622" y="14464"/>
                </a:lnTo>
                <a:lnTo>
                  <a:pt x="25783" y="16615"/>
                </a:lnTo>
                <a:lnTo>
                  <a:pt x="67064" y="17136"/>
                </a:lnTo>
                <a:lnTo>
                  <a:pt x="105806" y="24922"/>
                </a:lnTo>
                <a:lnTo>
                  <a:pt x="145916" y="25648"/>
                </a:lnTo>
                <a:lnTo>
                  <a:pt x="181364" y="25708"/>
                </a:lnTo>
                <a:lnTo>
                  <a:pt x="223061" y="25716"/>
                </a:lnTo>
                <a:lnTo>
                  <a:pt x="265770" y="25717"/>
                </a:lnTo>
                <a:lnTo>
                  <a:pt x="302582" y="25717"/>
                </a:lnTo>
                <a:lnTo>
                  <a:pt x="341709" y="25717"/>
                </a:lnTo>
                <a:lnTo>
                  <a:pt x="383799" y="25717"/>
                </a:lnTo>
                <a:lnTo>
                  <a:pt x="417459" y="25717"/>
                </a:lnTo>
                <a:lnTo>
                  <a:pt x="451564" y="24765"/>
                </a:lnTo>
                <a:lnTo>
                  <a:pt x="485798" y="19826"/>
                </a:lnTo>
                <a:lnTo>
                  <a:pt x="520072" y="17939"/>
                </a:lnTo>
                <a:lnTo>
                  <a:pt x="554357" y="17380"/>
                </a:lnTo>
                <a:lnTo>
                  <a:pt x="589598" y="16262"/>
                </a:lnTo>
                <a:lnTo>
                  <a:pt x="628826" y="11274"/>
                </a:lnTo>
                <a:lnTo>
                  <a:pt x="665003" y="9373"/>
                </a:lnTo>
                <a:lnTo>
                  <a:pt x="700804" y="8810"/>
                </a:lnTo>
                <a:lnTo>
                  <a:pt x="740199" y="8643"/>
                </a:lnTo>
                <a:lnTo>
                  <a:pt x="777377" y="7641"/>
                </a:lnTo>
                <a:lnTo>
                  <a:pt x="817179" y="2687"/>
                </a:lnTo>
                <a:lnTo>
                  <a:pt x="854479" y="796"/>
                </a:lnTo>
                <a:lnTo>
                  <a:pt x="894318" y="236"/>
                </a:lnTo>
                <a:lnTo>
                  <a:pt x="931627" y="70"/>
                </a:lnTo>
                <a:lnTo>
                  <a:pt x="972420" y="21"/>
                </a:lnTo>
                <a:lnTo>
                  <a:pt x="1014670" y="6"/>
                </a:lnTo>
                <a:lnTo>
                  <a:pt x="1056398" y="2"/>
                </a:lnTo>
                <a:lnTo>
                  <a:pt x="1094269" y="0"/>
                </a:lnTo>
                <a:lnTo>
                  <a:pt x="1134276" y="0"/>
                </a:lnTo>
                <a:lnTo>
                  <a:pt x="1171636" y="0"/>
                </a:lnTo>
                <a:lnTo>
                  <a:pt x="1211493" y="0"/>
                </a:lnTo>
                <a:lnTo>
                  <a:pt x="1248807" y="0"/>
                </a:lnTo>
                <a:lnTo>
                  <a:pt x="1289603" y="0"/>
                </a:lnTo>
                <a:lnTo>
                  <a:pt x="1331853" y="0"/>
                </a:lnTo>
                <a:lnTo>
                  <a:pt x="1374534" y="0"/>
                </a:lnTo>
                <a:lnTo>
                  <a:pt x="1416391" y="0"/>
                </a:lnTo>
                <a:lnTo>
                  <a:pt x="1455251" y="0"/>
                </a:lnTo>
                <a:lnTo>
                  <a:pt x="1485930" y="0"/>
                </a:lnTo>
                <a:lnTo>
                  <a:pt x="1516076" y="0"/>
                </a:lnTo>
                <a:lnTo>
                  <a:pt x="1545348" y="0"/>
                </a:lnTo>
                <a:lnTo>
                  <a:pt x="1574233" y="0"/>
                </a:lnTo>
                <a:lnTo>
                  <a:pt x="1602946" y="0"/>
                </a:lnTo>
                <a:lnTo>
                  <a:pt x="1631583" y="0"/>
                </a:lnTo>
                <a:lnTo>
                  <a:pt x="1660185" y="0"/>
                </a:lnTo>
                <a:lnTo>
                  <a:pt x="1688772" y="2540"/>
                </a:lnTo>
                <a:lnTo>
                  <a:pt x="1717353" y="5891"/>
                </a:lnTo>
                <a:lnTo>
                  <a:pt x="1745930" y="7381"/>
                </a:lnTo>
                <a:lnTo>
                  <a:pt x="1774506" y="8043"/>
                </a:lnTo>
                <a:lnTo>
                  <a:pt x="1803082" y="9290"/>
                </a:lnTo>
                <a:lnTo>
                  <a:pt x="1845945" y="14394"/>
                </a:lnTo>
                <a:lnTo>
                  <a:pt x="1887855" y="16330"/>
                </a:lnTo>
                <a:lnTo>
                  <a:pt x="1924826" y="17856"/>
                </a:lnTo>
                <a:lnTo>
                  <a:pt x="1960863" y="22965"/>
                </a:lnTo>
                <a:lnTo>
                  <a:pt x="1999375" y="25854"/>
                </a:lnTo>
                <a:lnTo>
                  <a:pt x="2041493" y="34881"/>
                </a:lnTo>
                <a:lnTo>
                  <a:pt x="2081669" y="41286"/>
                </a:lnTo>
                <a:lnTo>
                  <a:pt x="2117122" y="48442"/>
                </a:lnTo>
                <a:lnTo>
                  <a:pt x="2155682" y="55592"/>
                </a:lnTo>
                <a:lnTo>
                  <a:pt x="2185988" y="68580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SMARTInkShape-6"/>
          <p:cNvSpPr/>
          <p:nvPr>
            <p:custDataLst>
              <p:tags r:id="rId6"/>
            </p:custDataLst>
          </p:nvPr>
        </p:nvSpPr>
        <p:spPr>
          <a:xfrm>
            <a:off x="988696" y="2683202"/>
            <a:ext cx="994410" cy="42854"/>
          </a:xfrm>
          <a:custGeom>
            <a:avLst/>
            <a:gdLst/>
            <a:ahLst/>
            <a:cxnLst/>
            <a:rect l="0" t="0" r="0" b="0"/>
            <a:pathLst>
              <a:path w="994410" h="42854">
                <a:moveTo>
                  <a:pt x="51434" y="42853"/>
                </a:moveTo>
                <a:lnTo>
                  <a:pt x="51434" y="42853"/>
                </a:lnTo>
                <a:lnTo>
                  <a:pt x="44053" y="42853"/>
                </a:lnTo>
                <a:lnTo>
                  <a:pt x="36253" y="36961"/>
                </a:lnTo>
                <a:lnTo>
                  <a:pt x="28309" y="35075"/>
                </a:lnTo>
                <a:lnTo>
                  <a:pt x="22742" y="34634"/>
                </a:lnTo>
                <a:lnTo>
                  <a:pt x="17092" y="31898"/>
                </a:lnTo>
                <a:lnTo>
                  <a:pt x="10255" y="26930"/>
                </a:lnTo>
                <a:lnTo>
                  <a:pt x="9" y="25709"/>
                </a:lnTo>
                <a:lnTo>
                  <a:pt x="0" y="25708"/>
                </a:lnTo>
                <a:lnTo>
                  <a:pt x="40248" y="25708"/>
                </a:lnTo>
                <a:lnTo>
                  <a:pt x="79659" y="25708"/>
                </a:lnTo>
                <a:lnTo>
                  <a:pt x="118488" y="25708"/>
                </a:lnTo>
                <a:lnTo>
                  <a:pt x="160079" y="25708"/>
                </a:lnTo>
                <a:lnTo>
                  <a:pt x="200355" y="25708"/>
                </a:lnTo>
                <a:lnTo>
                  <a:pt x="242990" y="25708"/>
                </a:lnTo>
                <a:lnTo>
                  <a:pt x="285833" y="25708"/>
                </a:lnTo>
                <a:lnTo>
                  <a:pt x="326141" y="25708"/>
                </a:lnTo>
                <a:lnTo>
                  <a:pt x="366128" y="25708"/>
                </a:lnTo>
                <a:lnTo>
                  <a:pt x="403708" y="25708"/>
                </a:lnTo>
                <a:lnTo>
                  <a:pt x="445875" y="25708"/>
                </a:lnTo>
                <a:lnTo>
                  <a:pt x="488645" y="25708"/>
                </a:lnTo>
                <a:lnTo>
                  <a:pt x="514354" y="28248"/>
                </a:lnTo>
                <a:lnTo>
                  <a:pt x="557212" y="33486"/>
                </a:lnTo>
                <a:lnTo>
                  <a:pt x="594042" y="34123"/>
                </a:lnTo>
                <a:lnTo>
                  <a:pt x="636251" y="34260"/>
                </a:lnTo>
                <a:lnTo>
                  <a:pt x="671567" y="34276"/>
                </a:lnTo>
                <a:lnTo>
                  <a:pt x="710399" y="34280"/>
                </a:lnTo>
                <a:lnTo>
                  <a:pt x="745586" y="33328"/>
                </a:lnTo>
                <a:lnTo>
                  <a:pt x="780053" y="27495"/>
                </a:lnTo>
                <a:lnTo>
                  <a:pt x="814378" y="26061"/>
                </a:lnTo>
                <a:lnTo>
                  <a:pt x="848675" y="24825"/>
                </a:lnTo>
                <a:lnTo>
                  <a:pt x="882967" y="18936"/>
                </a:lnTo>
                <a:lnTo>
                  <a:pt x="906144" y="15129"/>
                </a:lnTo>
                <a:lnTo>
                  <a:pt x="931043" y="9860"/>
                </a:lnTo>
                <a:lnTo>
                  <a:pt x="953353" y="7866"/>
                </a:lnTo>
                <a:lnTo>
                  <a:pt x="971035" y="1216"/>
                </a:lnTo>
                <a:lnTo>
                  <a:pt x="993065" y="0"/>
                </a:lnTo>
                <a:lnTo>
                  <a:pt x="993513" y="949"/>
                </a:lnTo>
                <a:lnTo>
                  <a:pt x="994409" y="8563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SMARTInkShape-7"/>
          <p:cNvSpPr/>
          <p:nvPr>
            <p:custDataLst>
              <p:tags r:id="rId7"/>
            </p:custDataLst>
          </p:nvPr>
        </p:nvSpPr>
        <p:spPr>
          <a:xfrm>
            <a:off x="1811656" y="3111817"/>
            <a:ext cx="5632133" cy="42864"/>
          </a:xfrm>
          <a:custGeom>
            <a:avLst/>
            <a:gdLst/>
            <a:ahLst/>
            <a:cxnLst/>
            <a:rect l="0" t="0" r="0" b="0"/>
            <a:pathLst>
              <a:path w="5632133" h="42864">
                <a:moveTo>
                  <a:pt x="17144" y="42863"/>
                </a:moveTo>
                <a:lnTo>
                  <a:pt x="17144" y="42863"/>
                </a:lnTo>
                <a:lnTo>
                  <a:pt x="12593" y="42863"/>
                </a:lnTo>
                <a:lnTo>
                  <a:pt x="11253" y="41910"/>
                </a:lnTo>
                <a:lnTo>
                  <a:pt x="10359" y="40323"/>
                </a:lnTo>
                <a:lnTo>
                  <a:pt x="9763" y="38312"/>
                </a:lnTo>
                <a:lnTo>
                  <a:pt x="8414" y="36971"/>
                </a:lnTo>
                <a:lnTo>
                  <a:pt x="1295" y="34644"/>
                </a:lnTo>
                <a:lnTo>
                  <a:pt x="575" y="31908"/>
                </a:lnTo>
                <a:lnTo>
                  <a:pt x="0" y="25721"/>
                </a:lnTo>
                <a:lnTo>
                  <a:pt x="21238" y="25718"/>
                </a:lnTo>
                <a:lnTo>
                  <a:pt x="26266" y="28258"/>
                </a:lnTo>
                <a:lnTo>
                  <a:pt x="31676" y="31610"/>
                </a:lnTo>
                <a:lnTo>
                  <a:pt x="42910" y="33761"/>
                </a:lnTo>
                <a:lnTo>
                  <a:pt x="84560" y="34288"/>
                </a:lnTo>
                <a:lnTo>
                  <a:pt x="115193" y="35243"/>
                </a:lnTo>
                <a:lnTo>
                  <a:pt x="143729" y="42069"/>
                </a:lnTo>
                <a:lnTo>
                  <a:pt x="182327" y="42793"/>
                </a:lnTo>
                <a:lnTo>
                  <a:pt x="223012" y="42856"/>
                </a:lnTo>
                <a:lnTo>
                  <a:pt x="258508" y="42862"/>
                </a:lnTo>
                <a:lnTo>
                  <a:pt x="297672" y="42863"/>
                </a:lnTo>
                <a:lnTo>
                  <a:pt x="336097" y="42863"/>
                </a:lnTo>
                <a:lnTo>
                  <a:pt x="375563" y="42863"/>
                </a:lnTo>
                <a:lnTo>
                  <a:pt x="411158" y="42863"/>
                </a:lnTo>
                <a:lnTo>
                  <a:pt x="446658" y="42863"/>
                </a:lnTo>
                <a:lnTo>
                  <a:pt x="486832" y="42863"/>
                </a:lnTo>
                <a:lnTo>
                  <a:pt x="522566" y="42863"/>
                </a:lnTo>
                <a:lnTo>
                  <a:pt x="563033" y="36971"/>
                </a:lnTo>
                <a:lnTo>
                  <a:pt x="602071" y="34820"/>
                </a:lnTo>
                <a:lnTo>
                  <a:pt x="641638" y="34395"/>
                </a:lnTo>
                <a:lnTo>
                  <a:pt x="683814" y="34311"/>
                </a:lnTo>
                <a:lnTo>
                  <a:pt x="726294" y="34294"/>
                </a:lnTo>
                <a:lnTo>
                  <a:pt x="767035" y="34291"/>
                </a:lnTo>
                <a:lnTo>
                  <a:pt x="800463" y="34290"/>
                </a:lnTo>
                <a:lnTo>
                  <a:pt x="834497" y="34290"/>
                </a:lnTo>
                <a:lnTo>
                  <a:pt x="868711" y="29739"/>
                </a:lnTo>
                <a:lnTo>
                  <a:pt x="902978" y="26909"/>
                </a:lnTo>
                <a:lnTo>
                  <a:pt x="937262" y="26071"/>
                </a:lnTo>
                <a:lnTo>
                  <a:pt x="971550" y="25823"/>
                </a:lnTo>
                <a:lnTo>
                  <a:pt x="1005839" y="25749"/>
                </a:lnTo>
                <a:lnTo>
                  <a:pt x="1040129" y="25727"/>
                </a:lnTo>
                <a:lnTo>
                  <a:pt x="1074419" y="25721"/>
                </a:lnTo>
                <a:lnTo>
                  <a:pt x="1108709" y="21168"/>
                </a:lnTo>
                <a:lnTo>
                  <a:pt x="1147550" y="18337"/>
                </a:lnTo>
                <a:lnTo>
                  <a:pt x="1184670" y="17498"/>
                </a:lnTo>
                <a:lnTo>
                  <a:pt x="1219798" y="17250"/>
                </a:lnTo>
                <a:lnTo>
                  <a:pt x="1258888" y="12626"/>
                </a:lnTo>
                <a:lnTo>
                  <a:pt x="1296082" y="9774"/>
                </a:lnTo>
                <a:lnTo>
                  <a:pt x="1331232" y="8929"/>
                </a:lnTo>
                <a:lnTo>
                  <a:pt x="1365777" y="8678"/>
                </a:lnTo>
                <a:lnTo>
                  <a:pt x="1404693" y="8604"/>
                </a:lnTo>
                <a:lnTo>
                  <a:pt x="1441836" y="8582"/>
                </a:lnTo>
                <a:lnTo>
                  <a:pt x="1476971" y="8576"/>
                </a:lnTo>
                <a:lnTo>
                  <a:pt x="1516062" y="8573"/>
                </a:lnTo>
                <a:lnTo>
                  <a:pt x="1553256" y="4022"/>
                </a:lnTo>
                <a:lnTo>
                  <a:pt x="1588407" y="1192"/>
                </a:lnTo>
                <a:lnTo>
                  <a:pt x="1627503" y="354"/>
                </a:lnTo>
                <a:lnTo>
                  <a:pt x="1664699" y="105"/>
                </a:lnTo>
                <a:lnTo>
                  <a:pt x="1704400" y="31"/>
                </a:lnTo>
                <a:lnTo>
                  <a:pt x="1741775" y="10"/>
                </a:lnTo>
                <a:lnTo>
                  <a:pt x="1776979" y="3"/>
                </a:lnTo>
                <a:lnTo>
                  <a:pt x="1811541" y="1"/>
                </a:lnTo>
                <a:lnTo>
                  <a:pt x="1850461" y="0"/>
                </a:lnTo>
                <a:lnTo>
                  <a:pt x="1887605" y="0"/>
                </a:lnTo>
                <a:lnTo>
                  <a:pt x="1922741" y="0"/>
                </a:lnTo>
                <a:lnTo>
                  <a:pt x="1961832" y="0"/>
                </a:lnTo>
                <a:lnTo>
                  <a:pt x="1999026" y="0"/>
                </a:lnTo>
                <a:lnTo>
                  <a:pt x="2034177" y="4551"/>
                </a:lnTo>
                <a:lnTo>
                  <a:pt x="2068721" y="7381"/>
                </a:lnTo>
                <a:lnTo>
                  <a:pt x="2103088" y="8220"/>
                </a:lnTo>
                <a:lnTo>
                  <a:pt x="2137399" y="8468"/>
                </a:lnTo>
                <a:lnTo>
                  <a:pt x="2178188" y="8552"/>
                </a:lnTo>
                <a:lnTo>
                  <a:pt x="2215532" y="8567"/>
                </a:lnTo>
                <a:lnTo>
                  <a:pt x="2250197" y="8571"/>
                </a:lnTo>
                <a:lnTo>
                  <a:pt x="2280894" y="8572"/>
                </a:lnTo>
                <a:lnTo>
                  <a:pt x="2318354" y="8573"/>
                </a:lnTo>
                <a:lnTo>
                  <a:pt x="2354006" y="8573"/>
                </a:lnTo>
                <a:lnTo>
                  <a:pt x="2388699" y="8573"/>
                </a:lnTo>
                <a:lnTo>
                  <a:pt x="2423108" y="8573"/>
                </a:lnTo>
                <a:lnTo>
                  <a:pt x="2457434" y="8573"/>
                </a:lnTo>
                <a:lnTo>
                  <a:pt x="2490782" y="8573"/>
                </a:lnTo>
                <a:lnTo>
                  <a:pt x="2530673" y="8573"/>
                </a:lnTo>
                <a:lnTo>
                  <a:pt x="2570408" y="8573"/>
                </a:lnTo>
                <a:lnTo>
                  <a:pt x="2612618" y="8573"/>
                </a:lnTo>
                <a:lnTo>
                  <a:pt x="2655105" y="8573"/>
                </a:lnTo>
                <a:lnTo>
                  <a:pt x="2695847" y="4022"/>
                </a:lnTo>
                <a:lnTo>
                  <a:pt x="2733740" y="795"/>
                </a:lnTo>
                <a:lnTo>
                  <a:pt x="2771281" y="158"/>
                </a:lnTo>
                <a:lnTo>
                  <a:pt x="2810553" y="31"/>
                </a:lnTo>
                <a:lnTo>
                  <a:pt x="2846779" y="7"/>
                </a:lnTo>
                <a:lnTo>
                  <a:pt x="2887096" y="2"/>
                </a:lnTo>
                <a:lnTo>
                  <a:pt x="2922859" y="0"/>
                </a:lnTo>
                <a:lnTo>
                  <a:pt x="2957440" y="0"/>
                </a:lnTo>
                <a:lnTo>
                  <a:pt x="2991787" y="0"/>
                </a:lnTo>
                <a:lnTo>
                  <a:pt x="3030640" y="0"/>
                </a:lnTo>
                <a:lnTo>
                  <a:pt x="3068159" y="0"/>
                </a:lnTo>
                <a:lnTo>
                  <a:pt x="3103087" y="0"/>
                </a:lnTo>
                <a:lnTo>
                  <a:pt x="3142054" y="0"/>
                </a:lnTo>
                <a:lnTo>
                  <a:pt x="3179596" y="0"/>
                </a:lnTo>
                <a:lnTo>
                  <a:pt x="3214529" y="0"/>
                </a:lnTo>
                <a:lnTo>
                  <a:pt x="3256576" y="0"/>
                </a:lnTo>
                <a:lnTo>
                  <a:pt x="3293028" y="0"/>
                </a:lnTo>
                <a:lnTo>
                  <a:pt x="3334858" y="0"/>
                </a:lnTo>
                <a:lnTo>
                  <a:pt x="3371693" y="0"/>
                </a:lnTo>
                <a:lnTo>
                  <a:pt x="3412210" y="0"/>
                </a:lnTo>
                <a:lnTo>
                  <a:pt x="3452223" y="0"/>
                </a:lnTo>
                <a:lnTo>
                  <a:pt x="3489807" y="0"/>
                </a:lnTo>
                <a:lnTo>
                  <a:pt x="3527424" y="0"/>
                </a:lnTo>
                <a:lnTo>
                  <a:pt x="3564163" y="0"/>
                </a:lnTo>
                <a:lnTo>
                  <a:pt x="3600362" y="0"/>
                </a:lnTo>
                <a:lnTo>
                  <a:pt x="3636045" y="0"/>
                </a:lnTo>
                <a:lnTo>
                  <a:pt x="3677773" y="0"/>
                </a:lnTo>
                <a:lnTo>
                  <a:pt x="3714595" y="0"/>
                </a:lnTo>
                <a:lnTo>
                  <a:pt x="3750559" y="0"/>
                </a:lnTo>
                <a:lnTo>
                  <a:pt x="3789621" y="0"/>
                </a:lnTo>
                <a:lnTo>
                  <a:pt x="3826091" y="0"/>
                </a:lnTo>
                <a:lnTo>
                  <a:pt x="3862009" y="0"/>
                </a:lnTo>
                <a:lnTo>
                  <a:pt x="3898525" y="0"/>
                </a:lnTo>
                <a:lnTo>
                  <a:pt x="3937145" y="0"/>
                </a:lnTo>
                <a:lnTo>
                  <a:pt x="3952021" y="953"/>
                </a:lnTo>
                <a:lnTo>
                  <a:pt x="3994623" y="8043"/>
                </a:lnTo>
                <a:lnTo>
                  <a:pt x="4035846" y="8526"/>
                </a:lnTo>
                <a:lnTo>
                  <a:pt x="4077546" y="8570"/>
                </a:lnTo>
                <a:lnTo>
                  <a:pt x="4119313" y="8573"/>
                </a:lnTo>
                <a:lnTo>
                  <a:pt x="4160449" y="8573"/>
                </a:lnTo>
                <a:lnTo>
                  <a:pt x="4200520" y="8573"/>
                </a:lnTo>
                <a:lnTo>
                  <a:pt x="4241599" y="8573"/>
                </a:lnTo>
                <a:lnTo>
                  <a:pt x="4280060" y="8573"/>
                </a:lnTo>
                <a:lnTo>
                  <a:pt x="4322536" y="8573"/>
                </a:lnTo>
                <a:lnTo>
                  <a:pt x="4365363" y="8573"/>
                </a:lnTo>
                <a:lnTo>
                  <a:pt x="4408224" y="11113"/>
                </a:lnTo>
                <a:lnTo>
                  <a:pt x="4451086" y="16615"/>
                </a:lnTo>
                <a:lnTo>
                  <a:pt x="4491295" y="17076"/>
                </a:lnTo>
                <a:lnTo>
                  <a:pt x="4527504" y="17136"/>
                </a:lnTo>
                <a:lnTo>
                  <a:pt x="4562518" y="17145"/>
                </a:lnTo>
                <a:lnTo>
                  <a:pt x="4603688" y="17145"/>
                </a:lnTo>
                <a:lnTo>
                  <a:pt x="4641777" y="17145"/>
                </a:lnTo>
                <a:lnTo>
                  <a:pt x="4677751" y="17145"/>
                </a:lnTo>
                <a:lnTo>
                  <a:pt x="4715818" y="17145"/>
                </a:lnTo>
                <a:lnTo>
                  <a:pt x="4757861" y="17145"/>
                </a:lnTo>
                <a:lnTo>
                  <a:pt x="4800616" y="17145"/>
                </a:lnTo>
                <a:lnTo>
                  <a:pt x="4843464" y="17145"/>
                </a:lnTo>
                <a:lnTo>
                  <a:pt x="4886324" y="17145"/>
                </a:lnTo>
                <a:lnTo>
                  <a:pt x="4929187" y="17145"/>
                </a:lnTo>
                <a:lnTo>
                  <a:pt x="4972049" y="17145"/>
                </a:lnTo>
                <a:lnTo>
                  <a:pt x="5014912" y="17145"/>
                </a:lnTo>
                <a:lnTo>
                  <a:pt x="5057774" y="17145"/>
                </a:lnTo>
                <a:lnTo>
                  <a:pt x="5100637" y="17145"/>
                </a:lnTo>
                <a:lnTo>
                  <a:pt x="5143499" y="17145"/>
                </a:lnTo>
                <a:lnTo>
                  <a:pt x="5186362" y="17145"/>
                </a:lnTo>
                <a:lnTo>
                  <a:pt x="5229224" y="17145"/>
                </a:lnTo>
                <a:lnTo>
                  <a:pt x="5272087" y="17145"/>
                </a:lnTo>
                <a:lnTo>
                  <a:pt x="5309057" y="17145"/>
                </a:lnTo>
                <a:lnTo>
                  <a:pt x="5349591" y="17145"/>
                </a:lnTo>
                <a:lnTo>
                  <a:pt x="5392148" y="17145"/>
                </a:lnTo>
                <a:lnTo>
                  <a:pt x="5429079" y="17145"/>
                </a:lnTo>
                <a:lnTo>
                  <a:pt x="5465057" y="17145"/>
                </a:lnTo>
                <a:lnTo>
                  <a:pt x="5504121" y="17145"/>
                </a:lnTo>
                <a:lnTo>
                  <a:pt x="5545704" y="17145"/>
                </a:lnTo>
                <a:lnTo>
                  <a:pt x="5573936" y="18098"/>
                </a:lnTo>
                <a:lnTo>
                  <a:pt x="5591038" y="23931"/>
                </a:lnTo>
                <a:lnTo>
                  <a:pt x="5632132" y="25718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2. Části Bible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5257800"/>
          </a:xfrm>
        </p:spPr>
        <p:txBody>
          <a:bodyPr/>
          <a:lstStyle/>
          <a:p>
            <a:pPr marL="514350" indent="-514350" eaLnBrk="1" hangingPunct="1">
              <a:buFont typeface="Calibri" pitchFamily="34" charset="0"/>
              <a:buAutoNum type="arabicPeriod"/>
            </a:pPr>
            <a:r>
              <a:rPr lang="cs-CZ" b="1" dirty="0"/>
              <a:t>Starý zákon </a:t>
            </a:r>
            <a:r>
              <a:rPr lang="cs-CZ" dirty="0"/>
              <a:t>– </a:t>
            </a:r>
            <a:r>
              <a:rPr lang="cs-CZ" b="1" dirty="0"/>
              <a:t>HEBREJSKÁ BIBLE</a:t>
            </a:r>
          </a:p>
          <a:p>
            <a:pPr marL="514350" indent="-514350" eaLnBrk="1" hangingPunct="1">
              <a:buFont typeface="Arial" pitchFamily="34" charset="0"/>
              <a:buNone/>
            </a:pPr>
            <a:r>
              <a:rPr lang="cs-CZ" dirty="0"/>
              <a:t>	</a:t>
            </a:r>
            <a:r>
              <a:rPr lang="cs-CZ" sz="2800" dirty="0"/>
              <a:t>Text psali izraelští kněží v průběhu                             asi 1000 let  (od 15.st.před n.l. do                               5. </a:t>
            </a:r>
            <a:r>
              <a:rPr lang="cs-CZ" sz="2800" dirty="0" err="1"/>
              <a:t>st.před</a:t>
            </a:r>
            <a:r>
              <a:rPr lang="cs-CZ" sz="2800" dirty="0"/>
              <a:t> n.l.)	</a:t>
            </a:r>
          </a:p>
          <a:p>
            <a:pPr marL="514350" indent="-514350" eaLnBrk="1" hangingPunct="1">
              <a:buFont typeface="Arial" pitchFamily="34" charset="0"/>
              <a:buAutoNum type="arabicPeriod" startAt="2"/>
            </a:pPr>
            <a:r>
              <a:rPr lang="cs-CZ" b="1" dirty="0"/>
              <a:t>Nový zákon –KŘESŤANSKÁ BIBLE</a:t>
            </a:r>
          </a:p>
          <a:p>
            <a:pPr marL="514350" indent="-514350" eaLnBrk="1" hangingPunct="1">
              <a:buFont typeface="Arial" pitchFamily="34" charset="0"/>
              <a:buNone/>
            </a:pPr>
            <a:r>
              <a:rPr lang="cs-CZ" dirty="0"/>
              <a:t>	</a:t>
            </a:r>
            <a:r>
              <a:rPr lang="cs-CZ" sz="2800" dirty="0"/>
              <a:t>Text byl napsán v řečtině v době                                 1. a 2.stol.  n. l. Základem jsou čtyři                         evangelia, ve kterých apoštolové                         Matouš, Marek, Lukáš a Jan podávají                       zprávu  o božím příchodu   v podobě </a:t>
            </a:r>
          </a:p>
          <a:p>
            <a:pPr marL="514350" indent="-514350" eaLnBrk="1" hangingPunct="1">
              <a:buFont typeface="Arial" pitchFamily="34" charset="0"/>
              <a:buNone/>
            </a:pPr>
            <a:r>
              <a:rPr lang="cs-CZ" sz="2800" dirty="0"/>
              <a:t>	Ježíše Krista .</a:t>
            </a:r>
          </a:p>
        </p:txBody>
      </p:sp>
      <p:pic>
        <p:nvPicPr>
          <p:cNvPr id="6148" name="Obrázek 3" descr="revue.theofil.cz.jpg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948488" y="3860800"/>
            <a:ext cx="2195512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MARTInkShape-8"/>
          <p:cNvSpPr/>
          <p:nvPr>
            <p:custDataLst>
              <p:tags r:id="rId1"/>
            </p:custDataLst>
          </p:nvPr>
        </p:nvSpPr>
        <p:spPr>
          <a:xfrm>
            <a:off x="3517583" y="1148823"/>
            <a:ext cx="2305989" cy="145625"/>
          </a:xfrm>
          <a:custGeom>
            <a:avLst/>
            <a:gdLst/>
            <a:ahLst/>
            <a:cxnLst/>
            <a:rect l="0" t="0" r="0" b="0"/>
            <a:pathLst>
              <a:path w="2305989" h="145625">
                <a:moveTo>
                  <a:pt x="0" y="51327"/>
                </a:moveTo>
                <a:lnTo>
                  <a:pt x="0" y="51327"/>
                </a:lnTo>
                <a:lnTo>
                  <a:pt x="8219" y="19288"/>
                </a:lnTo>
                <a:lnTo>
                  <a:pt x="24494" y="1120"/>
                </a:lnTo>
                <a:lnTo>
                  <a:pt x="29906" y="256"/>
                </a:lnTo>
                <a:lnTo>
                  <a:pt x="37541" y="0"/>
                </a:lnTo>
                <a:lnTo>
                  <a:pt x="43037" y="2480"/>
                </a:lnTo>
                <a:lnTo>
                  <a:pt x="48655" y="5804"/>
                </a:lnTo>
                <a:lnTo>
                  <a:pt x="60022" y="7939"/>
                </a:lnTo>
                <a:lnTo>
                  <a:pt x="91599" y="9397"/>
                </a:lnTo>
                <a:lnTo>
                  <a:pt x="117554" y="15843"/>
                </a:lnTo>
                <a:lnTo>
                  <a:pt x="145784" y="19420"/>
                </a:lnTo>
                <a:lnTo>
                  <a:pt x="162892" y="23775"/>
                </a:lnTo>
                <a:lnTo>
                  <a:pt x="203954" y="27989"/>
                </a:lnTo>
                <a:lnTo>
                  <a:pt x="224896" y="32347"/>
                </a:lnTo>
                <a:lnTo>
                  <a:pt x="266012" y="33940"/>
                </a:lnTo>
                <a:lnTo>
                  <a:pt x="308645" y="34150"/>
                </a:lnTo>
                <a:lnTo>
                  <a:pt x="348798" y="40067"/>
                </a:lnTo>
                <a:lnTo>
                  <a:pt x="387774" y="42224"/>
                </a:lnTo>
                <a:lnTo>
                  <a:pt x="420649" y="42597"/>
                </a:lnTo>
                <a:lnTo>
                  <a:pt x="454518" y="42708"/>
                </a:lnTo>
                <a:lnTo>
                  <a:pt x="488684" y="42741"/>
                </a:lnTo>
                <a:lnTo>
                  <a:pt x="522937" y="42750"/>
                </a:lnTo>
                <a:lnTo>
                  <a:pt x="557216" y="42753"/>
                </a:lnTo>
                <a:lnTo>
                  <a:pt x="591503" y="42754"/>
                </a:lnTo>
                <a:lnTo>
                  <a:pt x="625792" y="42754"/>
                </a:lnTo>
                <a:lnTo>
                  <a:pt x="660082" y="42754"/>
                </a:lnTo>
                <a:lnTo>
                  <a:pt x="696912" y="42754"/>
                </a:lnTo>
                <a:lnTo>
                  <a:pt x="735447" y="42754"/>
                </a:lnTo>
                <a:lnTo>
                  <a:pt x="770995" y="42754"/>
                </a:lnTo>
                <a:lnTo>
                  <a:pt x="805658" y="42754"/>
                </a:lnTo>
                <a:lnTo>
                  <a:pt x="842599" y="42754"/>
                </a:lnTo>
                <a:lnTo>
                  <a:pt x="881166" y="45294"/>
                </a:lnTo>
                <a:lnTo>
                  <a:pt x="919264" y="49540"/>
                </a:lnTo>
                <a:lnTo>
                  <a:pt x="958174" y="50797"/>
                </a:lnTo>
                <a:lnTo>
                  <a:pt x="993833" y="51170"/>
                </a:lnTo>
                <a:lnTo>
                  <a:pt x="1031068" y="51280"/>
                </a:lnTo>
                <a:lnTo>
                  <a:pt x="1069725" y="51313"/>
                </a:lnTo>
                <a:lnTo>
                  <a:pt x="1107847" y="53863"/>
                </a:lnTo>
                <a:lnTo>
                  <a:pt x="1149306" y="58111"/>
                </a:lnTo>
                <a:lnTo>
                  <a:pt x="1189212" y="59369"/>
                </a:lnTo>
                <a:lnTo>
                  <a:pt x="1227707" y="59742"/>
                </a:lnTo>
                <a:lnTo>
                  <a:pt x="1269275" y="59853"/>
                </a:lnTo>
                <a:lnTo>
                  <a:pt x="1311753" y="59885"/>
                </a:lnTo>
                <a:lnTo>
                  <a:pt x="1354503" y="59895"/>
                </a:lnTo>
                <a:lnTo>
                  <a:pt x="1394791" y="59898"/>
                </a:lnTo>
                <a:lnTo>
                  <a:pt x="1433399" y="62439"/>
                </a:lnTo>
                <a:lnTo>
                  <a:pt x="1472461" y="64144"/>
                </a:lnTo>
                <a:lnTo>
                  <a:pt x="1510704" y="63697"/>
                </a:lnTo>
                <a:lnTo>
                  <a:pt x="1552199" y="67057"/>
                </a:lnTo>
                <a:lnTo>
                  <a:pt x="1594655" y="68053"/>
                </a:lnTo>
                <a:lnTo>
                  <a:pt x="1637397" y="68348"/>
                </a:lnTo>
                <a:lnTo>
                  <a:pt x="1677685" y="68435"/>
                </a:lnTo>
                <a:lnTo>
                  <a:pt x="1716292" y="71001"/>
                </a:lnTo>
                <a:lnTo>
                  <a:pt x="1755353" y="75254"/>
                </a:lnTo>
                <a:lnTo>
                  <a:pt x="1793596" y="76514"/>
                </a:lnTo>
                <a:lnTo>
                  <a:pt x="1832551" y="76887"/>
                </a:lnTo>
                <a:lnTo>
                  <a:pt x="1868222" y="79538"/>
                </a:lnTo>
                <a:lnTo>
                  <a:pt x="1902922" y="83816"/>
                </a:lnTo>
                <a:lnTo>
                  <a:pt x="1937334" y="85083"/>
                </a:lnTo>
                <a:lnTo>
                  <a:pt x="1971659" y="87999"/>
                </a:lnTo>
                <a:lnTo>
                  <a:pt x="2005960" y="92355"/>
                </a:lnTo>
                <a:lnTo>
                  <a:pt x="2040253" y="96186"/>
                </a:lnTo>
                <a:lnTo>
                  <a:pt x="2074545" y="103354"/>
                </a:lnTo>
                <a:lnTo>
                  <a:pt x="2108835" y="108970"/>
                </a:lnTo>
                <a:lnTo>
                  <a:pt x="2150004" y="115418"/>
                </a:lnTo>
                <a:lnTo>
                  <a:pt x="2185652" y="119973"/>
                </a:lnTo>
                <a:lnTo>
                  <a:pt x="2220211" y="126517"/>
                </a:lnTo>
                <a:lnTo>
                  <a:pt x="2259841" y="128307"/>
                </a:lnTo>
                <a:lnTo>
                  <a:pt x="2290330" y="128469"/>
                </a:lnTo>
                <a:lnTo>
                  <a:pt x="2296814" y="131015"/>
                </a:lnTo>
                <a:lnTo>
                  <a:pt x="2305955" y="137021"/>
                </a:lnTo>
                <a:lnTo>
                  <a:pt x="2305988" y="141594"/>
                </a:lnTo>
                <a:lnTo>
                  <a:pt x="2305040" y="142937"/>
                </a:lnTo>
                <a:lnTo>
                  <a:pt x="2303456" y="143833"/>
                </a:lnTo>
                <a:lnTo>
                  <a:pt x="2297430" y="145624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SMARTInkShape-9"/>
          <p:cNvSpPr/>
          <p:nvPr>
            <p:custDataLst>
              <p:tags r:id="rId2"/>
            </p:custDataLst>
          </p:nvPr>
        </p:nvSpPr>
        <p:spPr>
          <a:xfrm>
            <a:off x="1100138" y="1868805"/>
            <a:ext cx="5177790" cy="145733"/>
          </a:xfrm>
          <a:custGeom>
            <a:avLst/>
            <a:gdLst/>
            <a:ahLst/>
            <a:cxnLst/>
            <a:rect l="0" t="0" r="0" b="0"/>
            <a:pathLst>
              <a:path w="5177790" h="145733">
                <a:moveTo>
                  <a:pt x="0" y="145732"/>
                </a:moveTo>
                <a:lnTo>
                  <a:pt x="0" y="145732"/>
                </a:lnTo>
                <a:lnTo>
                  <a:pt x="40248" y="145732"/>
                </a:lnTo>
                <a:lnTo>
                  <a:pt x="79660" y="145732"/>
                </a:lnTo>
                <a:lnTo>
                  <a:pt x="108722" y="144780"/>
                </a:lnTo>
                <a:lnTo>
                  <a:pt x="130146" y="138351"/>
                </a:lnTo>
                <a:lnTo>
                  <a:pt x="171622" y="137206"/>
                </a:lnTo>
                <a:lnTo>
                  <a:pt x="182956" y="136228"/>
                </a:lnTo>
                <a:lnTo>
                  <a:pt x="223068" y="129384"/>
                </a:lnTo>
                <a:lnTo>
                  <a:pt x="265591" y="128634"/>
                </a:lnTo>
                <a:lnTo>
                  <a:pt x="300193" y="127641"/>
                </a:lnTo>
                <a:lnTo>
                  <a:pt x="335665" y="121207"/>
                </a:lnTo>
                <a:lnTo>
                  <a:pt x="374826" y="120172"/>
                </a:lnTo>
                <a:lnTo>
                  <a:pt x="396174" y="117522"/>
                </a:lnTo>
                <a:lnTo>
                  <a:pt x="437439" y="112243"/>
                </a:lnTo>
                <a:lnTo>
                  <a:pt x="480092" y="106997"/>
                </a:lnTo>
                <a:lnTo>
                  <a:pt x="522927" y="103413"/>
                </a:lnTo>
                <a:lnTo>
                  <a:pt x="565785" y="101989"/>
                </a:lnTo>
                <a:lnTo>
                  <a:pt x="602615" y="96099"/>
                </a:lnTo>
                <a:lnTo>
                  <a:pt x="641746" y="94653"/>
                </a:lnTo>
                <a:lnTo>
                  <a:pt x="677944" y="94368"/>
                </a:lnTo>
                <a:lnTo>
                  <a:pt x="718256" y="91771"/>
                </a:lnTo>
                <a:lnTo>
                  <a:pt x="754018" y="86919"/>
                </a:lnTo>
                <a:lnTo>
                  <a:pt x="794490" y="85961"/>
                </a:lnTo>
                <a:lnTo>
                  <a:pt x="830989" y="85771"/>
                </a:lnTo>
                <a:lnTo>
                  <a:pt x="870266" y="81183"/>
                </a:lnTo>
                <a:lnTo>
                  <a:pt x="903440" y="78347"/>
                </a:lnTo>
                <a:lnTo>
                  <a:pt x="941939" y="77388"/>
                </a:lnTo>
                <a:lnTo>
                  <a:pt x="977061" y="77199"/>
                </a:lnTo>
                <a:lnTo>
                  <a:pt x="1016065" y="77162"/>
                </a:lnTo>
                <a:lnTo>
                  <a:pt x="1053615" y="77154"/>
                </a:lnTo>
                <a:lnTo>
                  <a:pt x="1091089" y="77153"/>
                </a:lnTo>
                <a:lnTo>
                  <a:pt x="1123703" y="74613"/>
                </a:lnTo>
                <a:lnTo>
                  <a:pt x="1164306" y="69771"/>
                </a:lnTo>
                <a:lnTo>
                  <a:pt x="1200795" y="68815"/>
                </a:lnTo>
                <a:lnTo>
                  <a:pt x="1241164" y="68627"/>
                </a:lnTo>
                <a:lnTo>
                  <a:pt x="1276937" y="68589"/>
                </a:lnTo>
                <a:lnTo>
                  <a:pt x="1317412" y="68582"/>
                </a:lnTo>
                <a:lnTo>
                  <a:pt x="1353911" y="68580"/>
                </a:lnTo>
                <a:lnTo>
                  <a:pt x="1388637" y="68580"/>
                </a:lnTo>
                <a:lnTo>
                  <a:pt x="1423013" y="68580"/>
                </a:lnTo>
                <a:lnTo>
                  <a:pt x="1457320" y="68580"/>
                </a:lnTo>
                <a:lnTo>
                  <a:pt x="1491614" y="68580"/>
                </a:lnTo>
                <a:lnTo>
                  <a:pt x="1525905" y="68580"/>
                </a:lnTo>
                <a:lnTo>
                  <a:pt x="1568767" y="68580"/>
                </a:lnTo>
                <a:lnTo>
                  <a:pt x="1604845" y="68580"/>
                </a:lnTo>
                <a:lnTo>
                  <a:pt x="1640264" y="68580"/>
                </a:lnTo>
                <a:lnTo>
                  <a:pt x="1662976" y="67627"/>
                </a:lnTo>
                <a:lnTo>
                  <a:pt x="1698660" y="61199"/>
                </a:lnTo>
                <a:lnTo>
                  <a:pt x="1733604" y="60164"/>
                </a:lnTo>
                <a:lnTo>
                  <a:pt x="1773926" y="60021"/>
                </a:lnTo>
                <a:lnTo>
                  <a:pt x="1811286" y="60009"/>
                </a:lnTo>
                <a:lnTo>
                  <a:pt x="1839253" y="59055"/>
                </a:lnTo>
                <a:lnTo>
                  <a:pt x="1866195" y="52626"/>
                </a:lnTo>
                <a:lnTo>
                  <a:pt x="1905967" y="51505"/>
                </a:lnTo>
                <a:lnTo>
                  <a:pt x="1945958" y="51439"/>
                </a:lnTo>
                <a:lnTo>
                  <a:pt x="1983899" y="51435"/>
                </a:lnTo>
                <a:lnTo>
                  <a:pt x="2023156" y="51435"/>
                </a:lnTo>
                <a:lnTo>
                  <a:pt x="2034561" y="50482"/>
                </a:lnTo>
                <a:lnTo>
                  <a:pt x="2068831" y="43657"/>
                </a:lnTo>
                <a:lnTo>
                  <a:pt x="2108835" y="42909"/>
                </a:lnTo>
                <a:lnTo>
                  <a:pt x="2148840" y="42865"/>
                </a:lnTo>
                <a:lnTo>
                  <a:pt x="2190510" y="42863"/>
                </a:lnTo>
                <a:lnTo>
                  <a:pt x="2232590" y="42862"/>
                </a:lnTo>
                <a:lnTo>
                  <a:pt x="2274722" y="41910"/>
                </a:lnTo>
                <a:lnTo>
                  <a:pt x="2317520" y="35084"/>
                </a:lnTo>
                <a:lnTo>
                  <a:pt x="2360377" y="34360"/>
                </a:lnTo>
                <a:lnTo>
                  <a:pt x="2403239" y="34296"/>
                </a:lnTo>
                <a:lnTo>
                  <a:pt x="2443550" y="34291"/>
                </a:lnTo>
                <a:lnTo>
                  <a:pt x="2486076" y="27505"/>
                </a:lnTo>
                <a:lnTo>
                  <a:pt x="2523955" y="25953"/>
                </a:lnTo>
                <a:lnTo>
                  <a:pt x="2561920" y="25764"/>
                </a:lnTo>
                <a:lnTo>
                  <a:pt x="2597218" y="25727"/>
                </a:lnTo>
                <a:lnTo>
                  <a:pt x="2631709" y="25719"/>
                </a:lnTo>
                <a:lnTo>
                  <a:pt x="2666037" y="25718"/>
                </a:lnTo>
                <a:lnTo>
                  <a:pt x="2700335" y="25718"/>
                </a:lnTo>
                <a:lnTo>
                  <a:pt x="2740518" y="25718"/>
                </a:lnTo>
                <a:lnTo>
                  <a:pt x="2779500" y="23177"/>
                </a:lnTo>
                <a:lnTo>
                  <a:pt x="2819056" y="18336"/>
                </a:lnTo>
                <a:lnTo>
                  <a:pt x="2855339" y="17380"/>
                </a:lnTo>
                <a:lnTo>
                  <a:pt x="2887128" y="17215"/>
                </a:lnTo>
                <a:lnTo>
                  <a:pt x="2929463" y="17159"/>
                </a:lnTo>
                <a:lnTo>
                  <a:pt x="2970174" y="17148"/>
                </a:lnTo>
                <a:lnTo>
                  <a:pt x="3009014" y="17146"/>
                </a:lnTo>
                <a:lnTo>
                  <a:pt x="3041246" y="17145"/>
                </a:lnTo>
                <a:lnTo>
                  <a:pt x="3074926" y="17145"/>
                </a:lnTo>
                <a:lnTo>
                  <a:pt x="3109036" y="16193"/>
                </a:lnTo>
                <a:lnTo>
                  <a:pt x="3143272" y="11253"/>
                </a:lnTo>
                <a:lnTo>
                  <a:pt x="3176594" y="9367"/>
                </a:lnTo>
                <a:lnTo>
                  <a:pt x="3216476" y="8729"/>
                </a:lnTo>
                <a:lnTo>
                  <a:pt x="3249507" y="8619"/>
                </a:lnTo>
                <a:lnTo>
                  <a:pt x="3283424" y="8586"/>
                </a:lnTo>
                <a:lnTo>
                  <a:pt x="3317604" y="8577"/>
                </a:lnTo>
                <a:lnTo>
                  <a:pt x="3351861" y="8574"/>
                </a:lnTo>
                <a:lnTo>
                  <a:pt x="3386141" y="8573"/>
                </a:lnTo>
                <a:lnTo>
                  <a:pt x="3420428" y="8572"/>
                </a:lnTo>
                <a:lnTo>
                  <a:pt x="3461596" y="8572"/>
                </a:lnTo>
                <a:lnTo>
                  <a:pt x="3504089" y="7620"/>
                </a:lnTo>
                <a:lnTo>
                  <a:pt x="3537820" y="2681"/>
                </a:lnTo>
                <a:lnTo>
                  <a:pt x="3571944" y="794"/>
                </a:lnTo>
                <a:lnTo>
                  <a:pt x="3606185" y="235"/>
                </a:lnTo>
                <a:lnTo>
                  <a:pt x="3640461" y="70"/>
                </a:lnTo>
                <a:lnTo>
                  <a:pt x="3674746" y="21"/>
                </a:lnTo>
                <a:lnTo>
                  <a:pt x="3708082" y="6"/>
                </a:lnTo>
                <a:lnTo>
                  <a:pt x="3747970" y="1"/>
                </a:lnTo>
                <a:lnTo>
                  <a:pt x="3781002" y="1"/>
                </a:lnTo>
                <a:lnTo>
                  <a:pt x="3814919" y="0"/>
                </a:lnTo>
                <a:lnTo>
                  <a:pt x="3849099" y="0"/>
                </a:lnTo>
                <a:lnTo>
                  <a:pt x="3883356" y="0"/>
                </a:lnTo>
                <a:lnTo>
                  <a:pt x="3917636" y="0"/>
                </a:lnTo>
                <a:lnTo>
                  <a:pt x="3951924" y="0"/>
                </a:lnTo>
                <a:lnTo>
                  <a:pt x="3993091" y="0"/>
                </a:lnTo>
                <a:lnTo>
                  <a:pt x="4029102" y="4551"/>
                </a:lnTo>
                <a:lnTo>
                  <a:pt x="4071202" y="7778"/>
                </a:lnTo>
                <a:lnTo>
                  <a:pt x="4103999" y="8337"/>
                </a:lnTo>
                <a:lnTo>
                  <a:pt x="4137846" y="8503"/>
                </a:lnTo>
                <a:lnTo>
                  <a:pt x="4172005" y="8552"/>
                </a:lnTo>
                <a:lnTo>
                  <a:pt x="4206256" y="8566"/>
                </a:lnTo>
                <a:lnTo>
                  <a:pt x="4240534" y="9523"/>
                </a:lnTo>
                <a:lnTo>
                  <a:pt x="4275774" y="14463"/>
                </a:lnTo>
                <a:lnTo>
                  <a:pt x="4315002" y="16350"/>
                </a:lnTo>
                <a:lnTo>
                  <a:pt x="4351178" y="16909"/>
                </a:lnTo>
                <a:lnTo>
                  <a:pt x="4386026" y="17075"/>
                </a:lnTo>
                <a:lnTo>
                  <a:pt x="4420483" y="18077"/>
                </a:lnTo>
                <a:lnTo>
                  <a:pt x="4454821" y="23030"/>
                </a:lnTo>
                <a:lnTo>
                  <a:pt x="4489126" y="24921"/>
                </a:lnTo>
                <a:lnTo>
                  <a:pt x="4523421" y="26434"/>
                </a:lnTo>
                <a:lnTo>
                  <a:pt x="4557712" y="31539"/>
                </a:lnTo>
                <a:lnTo>
                  <a:pt x="4592003" y="33475"/>
                </a:lnTo>
                <a:lnTo>
                  <a:pt x="4626292" y="35001"/>
                </a:lnTo>
                <a:lnTo>
                  <a:pt x="4660582" y="40110"/>
                </a:lnTo>
                <a:lnTo>
                  <a:pt x="4694872" y="42999"/>
                </a:lnTo>
                <a:lnTo>
                  <a:pt x="4729162" y="48512"/>
                </a:lnTo>
                <a:lnTo>
                  <a:pt x="4763453" y="51521"/>
                </a:lnTo>
                <a:lnTo>
                  <a:pt x="4796789" y="57070"/>
                </a:lnTo>
                <a:lnTo>
                  <a:pt x="4836678" y="59427"/>
                </a:lnTo>
                <a:lnTo>
                  <a:pt x="4876412" y="64443"/>
                </a:lnTo>
                <a:lnTo>
                  <a:pt x="4917669" y="73654"/>
                </a:lnTo>
                <a:lnTo>
                  <a:pt x="4954322" y="79001"/>
                </a:lnTo>
                <a:lnTo>
                  <a:pt x="4989079" y="84397"/>
                </a:lnTo>
                <a:lnTo>
                  <a:pt x="5023461" y="91354"/>
                </a:lnTo>
                <a:lnTo>
                  <a:pt x="5061793" y="98461"/>
                </a:lnTo>
                <a:lnTo>
                  <a:pt x="5098626" y="102289"/>
                </a:lnTo>
                <a:lnTo>
                  <a:pt x="5111173" y="103564"/>
                </a:lnTo>
                <a:lnTo>
                  <a:pt x="5145820" y="111079"/>
                </a:lnTo>
                <a:lnTo>
                  <a:pt x="5163455" y="111410"/>
                </a:lnTo>
                <a:lnTo>
                  <a:pt x="5165376" y="112374"/>
                </a:lnTo>
                <a:lnTo>
                  <a:pt x="5166656" y="113968"/>
                </a:lnTo>
                <a:lnTo>
                  <a:pt x="5167509" y="115984"/>
                </a:lnTo>
                <a:lnTo>
                  <a:pt x="5169032" y="117327"/>
                </a:lnTo>
                <a:lnTo>
                  <a:pt x="5173263" y="118820"/>
                </a:lnTo>
                <a:lnTo>
                  <a:pt x="5174772" y="120171"/>
                </a:lnTo>
                <a:lnTo>
                  <a:pt x="5177789" y="128587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SMARTInkShape-10"/>
          <p:cNvSpPr/>
          <p:nvPr>
            <p:custDataLst>
              <p:tags r:id="rId3"/>
            </p:custDataLst>
          </p:nvPr>
        </p:nvSpPr>
        <p:spPr>
          <a:xfrm>
            <a:off x="1057275" y="3900487"/>
            <a:ext cx="5570890" cy="111444"/>
          </a:xfrm>
          <a:custGeom>
            <a:avLst/>
            <a:gdLst/>
            <a:ahLst/>
            <a:cxnLst/>
            <a:rect l="0" t="0" r="0" b="0"/>
            <a:pathLst>
              <a:path w="5570890" h="111444">
                <a:moveTo>
                  <a:pt x="0" y="51435"/>
                </a:moveTo>
                <a:lnTo>
                  <a:pt x="0" y="51435"/>
                </a:lnTo>
                <a:lnTo>
                  <a:pt x="8220" y="51435"/>
                </a:lnTo>
                <a:lnTo>
                  <a:pt x="8468" y="46884"/>
                </a:lnTo>
                <a:lnTo>
                  <a:pt x="9456" y="45544"/>
                </a:lnTo>
                <a:lnTo>
                  <a:pt x="13093" y="44055"/>
                </a:lnTo>
                <a:lnTo>
                  <a:pt x="54325" y="42863"/>
                </a:lnTo>
                <a:lnTo>
                  <a:pt x="97051" y="42863"/>
                </a:lnTo>
                <a:lnTo>
                  <a:pt x="114456" y="43815"/>
                </a:lnTo>
                <a:lnTo>
                  <a:pt x="131089" y="50244"/>
                </a:lnTo>
                <a:lnTo>
                  <a:pt x="172754" y="51404"/>
                </a:lnTo>
                <a:lnTo>
                  <a:pt x="192275" y="52381"/>
                </a:lnTo>
                <a:lnTo>
                  <a:pt x="224687" y="58816"/>
                </a:lnTo>
                <a:lnTo>
                  <a:pt x="262547" y="59903"/>
                </a:lnTo>
                <a:lnTo>
                  <a:pt x="304531" y="59998"/>
                </a:lnTo>
                <a:lnTo>
                  <a:pt x="343492" y="60007"/>
                </a:lnTo>
                <a:lnTo>
                  <a:pt x="359356" y="59055"/>
                </a:lnTo>
                <a:lnTo>
                  <a:pt x="395562" y="52627"/>
                </a:lnTo>
                <a:lnTo>
                  <a:pt x="429820" y="51671"/>
                </a:lnTo>
                <a:lnTo>
                  <a:pt x="467208" y="51482"/>
                </a:lnTo>
                <a:lnTo>
                  <a:pt x="507296" y="51442"/>
                </a:lnTo>
                <a:lnTo>
                  <a:pt x="546965" y="51437"/>
                </a:lnTo>
                <a:lnTo>
                  <a:pt x="582599" y="51435"/>
                </a:lnTo>
                <a:lnTo>
                  <a:pt x="617155" y="51435"/>
                </a:lnTo>
                <a:lnTo>
                  <a:pt x="654037" y="51435"/>
                </a:lnTo>
                <a:lnTo>
                  <a:pt x="693178" y="51435"/>
                </a:lnTo>
                <a:lnTo>
                  <a:pt x="734318" y="51435"/>
                </a:lnTo>
                <a:lnTo>
                  <a:pt x="773489" y="51435"/>
                </a:lnTo>
                <a:lnTo>
                  <a:pt x="813082" y="51435"/>
                </a:lnTo>
                <a:lnTo>
                  <a:pt x="855264" y="52388"/>
                </a:lnTo>
                <a:lnTo>
                  <a:pt x="897745" y="58220"/>
                </a:lnTo>
                <a:lnTo>
                  <a:pt x="927669" y="56938"/>
                </a:lnTo>
                <a:lnTo>
                  <a:pt x="960665" y="53066"/>
                </a:lnTo>
                <a:lnTo>
                  <a:pt x="994572" y="51919"/>
                </a:lnTo>
                <a:lnTo>
                  <a:pt x="1028748" y="51579"/>
                </a:lnTo>
                <a:lnTo>
                  <a:pt x="1069879" y="51464"/>
                </a:lnTo>
                <a:lnTo>
                  <a:pt x="1112364" y="51441"/>
                </a:lnTo>
                <a:lnTo>
                  <a:pt x="1146094" y="51437"/>
                </a:lnTo>
                <a:lnTo>
                  <a:pt x="1180217" y="51436"/>
                </a:lnTo>
                <a:lnTo>
                  <a:pt x="1213506" y="51435"/>
                </a:lnTo>
                <a:lnTo>
                  <a:pt x="1253377" y="51435"/>
                </a:lnTo>
                <a:lnTo>
                  <a:pt x="1286406" y="51435"/>
                </a:lnTo>
                <a:lnTo>
                  <a:pt x="1320323" y="51435"/>
                </a:lnTo>
                <a:lnTo>
                  <a:pt x="1354502" y="51435"/>
                </a:lnTo>
                <a:lnTo>
                  <a:pt x="1388759" y="51435"/>
                </a:lnTo>
                <a:lnTo>
                  <a:pt x="1423039" y="48896"/>
                </a:lnTo>
                <a:lnTo>
                  <a:pt x="1457326" y="44651"/>
                </a:lnTo>
                <a:lnTo>
                  <a:pt x="1491615" y="43393"/>
                </a:lnTo>
                <a:lnTo>
                  <a:pt x="1525905" y="43020"/>
                </a:lnTo>
                <a:lnTo>
                  <a:pt x="1560195" y="42910"/>
                </a:lnTo>
                <a:lnTo>
                  <a:pt x="1594485" y="42877"/>
                </a:lnTo>
                <a:lnTo>
                  <a:pt x="1628775" y="42867"/>
                </a:lnTo>
                <a:lnTo>
                  <a:pt x="1663065" y="42864"/>
                </a:lnTo>
                <a:lnTo>
                  <a:pt x="1697355" y="42863"/>
                </a:lnTo>
                <a:lnTo>
                  <a:pt x="1731645" y="40323"/>
                </a:lnTo>
                <a:lnTo>
                  <a:pt x="1765935" y="36078"/>
                </a:lnTo>
                <a:lnTo>
                  <a:pt x="1802765" y="34820"/>
                </a:lnTo>
                <a:lnTo>
                  <a:pt x="1838760" y="34448"/>
                </a:lnTo>
                <a:lnTo>
                  <a:pt x="1881074" y="29771"/>
                </a:lnTo>
                <a:lnTo>
                  <a:pt x="1914774" y="26919"/>
                </a:lnTo>
                <a:lnTo>
                  <a:pt x="1953439" y="26073"/>
                </a:lnTo>
                <a:lnTo>
                  <a:pt x="1990508" y="25823"/>
                </a:lnTo>
                <a:lnTo>
                  <a:pt x="2025621" y="25749"/>
                </a:lnTo>
                <a:lnTo>
                  <a:pt x="2060155" y="25727"/>
                </a:lnTo>
                <a:lnTo>
                  <a:pt x="2094518" y="25721"/>
                </a:lnTo>
                <a:lnTo>
                  <a:pt x="2128828" y="25718"/>
                </a:lnTo>
                <a:lnTo>
                  <a:pt x="2163125" y="25718"/>
                </a:lnTo>
                <a:lnTo>
                  <a:pt x="2197417" y="21167"/>
                </a:lnTo>
                <a:lnTo>
                  <a:pt x="2231708" y="18337"/>
                </a:lnTo>
                <a:lnTo>
                  <a:pt x="2265998" y="17499"/>
                </a:lnTo>
                <a:lnTo>
                  <a:pt x="2300288" y="17250"/>
                </a:lnTo>
                <a:lnTo>
                  <a:pt x="2334578" y="17177"/>
                </a:lnTo>
                <a:lnTo>
                  <a:pt x="2373418" y="17155"/>
                </a:lnTo>
                <a:lnTo>
                  <a:pt x="2410539" y="12597"/>
                </a:lnTo>
                <a:lnTo>
                  <a:pt x="2451323" y="9368"/>
                </a:lnTo>
                <a:lnTo>
                  <a:pt x="2483893" y="8808"/>
                </a:lnTo>
                <a:lnTo>
                  <a:pt x="2518625" y="8643"/>
                </a:lnTo>
                <a:lnTo>
                  <a:pt x="2556750" y="8593"/>
                </a:lnTo>
                <a:lnTo>
                  <a:pt x="2588896" y="8579"/>
                </a:lnTo>
                <a:lnTo>
                  <a:pt x="2625831" y="8574"/>
                </a:lnTo>
                <a:lnTo>
                  <a:pt x="2667417" y="8573"/>
                </a:lnTo>
                <a:lnTo>
                  <a:pt x="2700743" y="8573"/>
                </a:lnTo>
                <a:lnTo>
                  <a:pt x="2734747" y="8573"/>
                </a:lnTo>
                <a:lnTo>
                  <a:pt x="2775821" y="8573"/>
                </a:lnTo>
                <a:lnTo>
                  <a:pt x="2818294" y="8573"/>
                </a:lnTo>
                <a:lnTo>
                  <a:pt x="2852022" y="8573"/>
                </a:lnTo>
                <a:lnTo>
                  <a:pt x="2886145" y="7621"/>
                </a:lnTo>
                <a:lnTo>
                  <a:pt x="2920386" y="2681"/>
                </a:lnTo>
                <a:lnTo>
                  <a:pt x="2954662" y="795"/>
                </a:lnTo>
                <a:lnTo>
                  <a:pt x="2988947" y="236"/>
                </a:lnTo>
                <a:lnTo>
                  <a:pt x="3023235" y="70"/>
                </a:lnTo>
                <a:lnTo>
                  <a:pt x="3057525" y="21"/>
                </a:lnTo>
                <a:lnTo>
                  <a:pt x="3091816" y="7"/>
                </a:lnTo>
                <a:lnTo>
                  <a:pt x="3126105" y="2"/>
                </a:lnTo>
                <a:lnTo>
                  <a:pt x="3161348" y="1"/>
                </a:lnTo>
                <a:lnTo>
                  <a:pt x="3200576" y="0"/>
                </a:lnTo>
                <a:lnTo>
                  <a:pt x="3236753" y="0"/>
                </a:lnTo>
                <a:lnTo>
                  <a:pt x="3271602" y="0"/>
                </a:lnTo>
                <a:lnTo>
                  <a:pt x="3306058" y="0"/>
                </a:lnTo>
                <a:lnTo>
                  <a:pt x="3340397" y="953"/>
                </a:lnTo>
                <a:lnTo>
                  <a:pt x="3374701" y="5891"/>
                </a:lnTo>
                <a:lnTo>
                  <a:pt x="3409948" y="7778"/>
                </a:lnTo>
                <a:lnTo>
                  <a:pt x="3449179" y="8337"/>
                </a:lnTo>
                <a:lnTo>
                  <a:pt x="3485356" y="8503"/>
                </a:lnTo>
                <a:lnTo>
                  <a:pt x="3520204" y="9505"/>
                </a:lnTo>
                <a:lnTo>
                  <a:pt x="3554660" y="14458"/>
                </a:lnTo>
                <a:lnTo>
                  <a:pt x="3588999" y="16349"/>
                </a:lnTo>
                <a:lnTo>
                  <a:pt x="3623304" y="16910"/>
                </a:lnTo>
                <a:lnTo>
                  <a:pt x="3657599" y="17075"/>
                </a:lnTo>
                <a:lnTo>
                  <a:pt x="3691890" y="18077"/>
                </a:lnTo>
                <a:lnTo>
                  <a:pt x="3727133" y="23030"/>
                </a:lnTo>
                <a:lnTo>
                  <a:pt x="3766361" y="24921"/>
                </a:lnTo>
                <a:lnTo>
                  <a:pt x="3802538" y="25482"/>
                </a:lnTo>
                <a:lnTo>
                  <a:pt x="3837386" y="26601"/>
                </a:lnTo>
                <a:lnTo>
                  <a:pt x="3871843" y="31588"/>
                </a:lnTo>
                <a:lnTo>
                  <a:pt x="3906182" y="33490"/>
                </a:lnTo>
                <a:lnTo>
                  <a:pt x="3940486" y="34053"/>
                </a:lnTo>
                <a:lnTo>
                  <a:pt x="3974781" y="34220"/>
                </a:lnTo>
                <a:lnTo>
                  <a:pt x="4009072" y="35222"/>
                </a:lnTo>
                <a:lnTo>
                  <a:pt x="4043363" y="40176"/>
                </a:lnTo>
                <a:lnTo>
                  <a:pt x="4076700" y="42067"/>
                </a:lnTo>
                <a:lnTo>
                  <a:pt x="4116587" y="45246"/>
                </a:lnTo>
                <a:lnTo>
                  <a:pt x="4149620" y="49602"/>
                </a:lnTo>
                <a:lnTo>
                  <a:pt x="4183537" y="50892"/>
                </a:lnTo>
                <a:lnTo>
                  <a:pt x="4224581" y="51328"/>
                </a:lnTo>
                <a:lnTo>
                  <a:pt x="4266095" y="57306"/>
                </a:lnTo>
                <a:lnTo>
                  <a:pt x="4302801" y="59474"/>
                </a:lnTo>
                <a:lnTo>
                  <a:pt x="4342118" y="64453"/>
                </a:lnTo>
                <a:lnTo>
                  <a:pt x="4375299" y="67357"/>
                </a:lnTo>
                <a:lnTo>
                  <a:pt x="4414753" y="68339"/>
                </a:lnTo>
                <a:lnTo>
                  <a:pt x="4455708" y="68532"/>
                </a:lnTo>
                <a:lnTo>
                  <a:pt x="4496147" y="68571"/>
                </a:lnTo>
                <a:lnTo>
                  <a:pt x="4533980" y="74470"/>
                </a:lnTo>
                <a:lnTo>
                  <a:pt x="4568971" y="76623"/>
                </a:lnTo>
                <a:lnTo>
                  <a:pt x="4607950" y="77048"/>
                </a:lnTo>
                <a:lnTo>
                  <a:pt x="4645494" y="77132"/>
                </a:lnTo>
                <a:lnTo>
                  <a:pt x="4680427" y="79688"/>
                </a:lnTo>
                <a:lnTo>
                  <a:pt x="4719394" y="84533"/>
                </a:lnTo>
                <a:lnTo>
                  <a:pt x="4761531" y="85568"/>
                </a:lnTo>
                <a:lnTo>
                  <a:pt x="4799656" y="85694"/>
                </a:lnTo>
                <a:lnTo>
                  <a:pt x="4834704" y="85719"/>
                </a:lnTo>
                <a:lnTo>
                  <a:pt x="4869143" y="85724"/>
                </a:lnTo>
                <a:lnTo>
                  <a:pt x="4903463" y="85725"/>
                </a:lnTo>
                <a:lnTo>
                  <a:pt x="4937759" y="91616"/>
                </a:lnTo>
                <a:lnTo>
                  <a:pt x="4972050" y="93768"/>
                </a:lnTo>
                <a:lnTo>
                  <a:pt x="5014913" y="94228"/>
                </a:lnTo>
                <a:lnTo>
                  <a:pt x="5057775" y="94288"/>
                </a:lnTo>
                <a:lnTo>
                  <a:pt x="5100638" y="94297"/>
                </a:lnTo>
                <a:lnTo>
                  <a:pt x="5143500" y="94298"/>
                </a:lnTo>
                <a:lnTo>
                  <a:pt x="5181812" y="94298"/>
                </a:lnTo>
                <a:lnTo>
                  <a:pt x="5221182" y="101082"/>
                </a:lnTo>
                <a:lnTo>
                  <a:pt x="5257693" y="102635"/>
                </a:lnTo>
                <a:lnTo>
                  <a:pt x="5293616" y="102839"/>
                </a:lnTo>
                <a:lnTo>
                  <a:pt x="5330132" y="96081"/>
                </a:lnTo>
                <a:lnTo>
                  <a:pt x="5368753" y="94455"/>
                </a:lnTo>
                <a:lnTo>
                  <a:pt x="5408703" y="94311"/>
                </a:lnTo>
                <a:lnTo>
                  <a:pt x="5449220" y="94298"/>
                </a:lnTo>
                <a:lnTo>
                  <a:pt x="5489256" y="94298"/>
                </a:lnTo>
                <a:lnTo>
                  <a:pt x="5531971" y="94298"/>
                </a:lnTo>
                <a:lnTo>
                  <a:pt x="5567954" y="94298"/>
                </a:lnTo>
                <a:lnTo>
                  <a:pt x="5569345" y="95250"/>
                </a:lnTo>
                <a:lnTo>
                  <a:pt x="5570271" y="96838"/>
                </a:lnTo>
                <a:lnTo>
                  <a:pt x="5570889" y="98848"/>
                </a:lnTo>
                <a:lnTo>
                  <a:pt x="5570349" y="100189"/>
                </a:lnTo>
                <a:lnTo>
                  <a:pt x="5569036" y="101082"/>
                </a:lnTo>
                <a:lnTo>
                  <a:pt x="5564636" y="102517"/>
                </a:lnTo>
                <a:lnTo>
                  <a:pt x="5564034" y="105253"/>
                </a:lnTo>
                <a:lnTo>
                  <a:pt x="5563553" y="111443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SMARTInkShape-11"/>
          <p:cNvSpPr/>
          <p:nvPr>
            <p:custDataLst>
              <p:tags r:id="rId4"/>
            </p:custDataLst>
          </p:nvPr>
        </p:nvSpPr>
        <p:spPr>
          <a:xfrm>
            <a:off x="3354705" y="4937806"/>
            <a:ext cx="2623187" cy="51390"/>
          </a:xfrm>
          <a:custGeom>
            <a:avLst/>
            <a:gdLst/>
            <a:ahLst/>
            <a:cxnLst/>
            <a:rect l="0" t="0" r="0" b="0"/>
            <a:pathLst>
              <a:path w="2623187" h="51390">
                <a:moveTo>
                  <a:pt x="0" y="8526"/>
                </a:moveTo>
                <a:lnTo>
                  <a:pt x="0" y="8526"/>
                </a:lnTo>
                <a:lnTo>
                  <a:pt x="40083" y="8526"/>
                </a:lnTo>
                <a:lnTo>
                  <a:pt x="82868" y="8526"/>
                </a:lnTo>
                <a:lnTo>
                  <a:pt x="121680" y="8526"/>
                </a:lnTo>
                <a:lnTo>
                  <a:pt x="140911" y="7574"/>
                </a:lnTo>
                <a:lnTo>
                  <a:pt x="174386" y="748"/>
                </a:lnTo>
                <a:lnTo>
                  <a:pt x="214317" y="0"/>
                </a:lnTo>
                <a:lnTo>
                  <a:pt x="242888" y="912"/>
                </a:lnTo>
                <a:lnTo>
                  <a:pt x="278130" y="7732"/>
                </a:lnTo>
                <a:lnTo>
                  <a:pt x="319246" y="8456"/>
                </a:lnTo>
                <a:lnTo>
                  <a:pt x="359998" y="8523"/>
                </a:lnTo>
                <a:lnTo>
                  <a:pt x="394506" y="9478"/>
                </a:lnTo>
                <a:lnTo>
                  <a:pt x="437138" y="16304"/>
                </a:lnTo>
                <a:lnTo>
                  <a:pt x="479981" y="17028"/>
                </a:lnTo>
                <a:lnTo>
                  <a:pt x="522842" y="17093"/>
                </a:lnTo>
                <a:lnTo>
                  <a:pt x="550600" y="19637"/>
                </a:lnTo>
                <a:lnTo>
                  <a:pt x="593462" y="25142"/>
                </a:lnTo>
                <a:lnTo>
                  <a:pt x="633671" y="25601"/>
                </a:lnTo>
                <a:lnTo>
                  <a:pt x="669881" y="25662"/>
                </a:lnTo>
                <a:lnTo>
                  <a:pt x="704140" y="25669"/>
                </a:lnTo>
                <a:lnTo>
                  <a:pt x="741528" y="25671"/>
                </a:lnTo>
                <a:lnTo>
                  <a:pt x="781615" y="25671"/>
                </a:lnTo>
                <a:lnTo>
                  <a:pt x="821284" y="25671"/>
                </a:lnTo>
                <a:lnTo>
                  <a:pt x="856919" y="25671"/>
                </a:lnTo>
                <a:lnTo>
                  <a:pt x="892428" y="25671"/>
                </a:lnTo>
                <a:lnTo>
                  <a:pt x="932602" y="25671"/>
                </a:lnTo>
                <a:lnTo>
                  <a:pt x="972888" y="25671"/>
                </a:lnTo>
                <a:lnTo>
                  <a:pt x="1011643" y="25671"/>
                </a:lnTo>
                <a:lnTo>
                  <a:pt x="1043861" y="25671"/>
                </a:lnTo>
                <a:lnTo>
                  <a:pt x="1086341" y="25671"/>
                </a:lnTo>
                <a:lnTo>
                  <a:pt x="1127081" y="25671"/>
                </a:lnTo>
                <a:lnTo>
                  <a:pt x="1160509" y="25671"/>
                </a:lnTo>
                <a:lnTo>
                  <a:pt x="1194543" y="25671"/>
                </a:lnTo>
                <a:lnTo>
                  <a:pt x="1228757" y="25671"/>
                </a:lnTo>
                <a:lnTo>
                  <a:pt x="1268560" y="25671"/>
                </a:lnTo>
                <a:lnTo>
                  <a:pt x="1300958" y="25671"/>
                </a:lnTo>
                <a:lnTo>
                  <a:pt x="1335640" y="25671"/>
                </a:lnTo>
                <a:lnTo>
                  <a:pt x="1373752" y="25671"/>
                </a:lnTo>
                <a:lnTo>
                  <a:pt x="1405893" y="25671"/>
                </a:lnTo>
                <a:lnTo>
                  <a:pt x="1443779" y="25671"/>
                </a:lnTo>
                <a:lnTo>
                  <a:pt x="1479558" y="25671"/>
                </a:lnTo>
                <a:lnTo>
                  <a:pt x="1514290" y="25671"/>
                </a:lnTo>
                <a:lnTo>
                  <a:pt x="1548710" y="25671"/>
                </a:lnTo>
                <a:lnTo>
                  <a:pt x="1583039" y="25671"/>
                </a:lnTo>
                <a:lnTo>
                  <a:pt x="1617340" y="25671"/>
                </a:lnTo>
                <a:lnTo>
                  <a:pt x="1651633" y="25671"/>
                </a:lnTo>
                <a:lnTo>
                  <a:pt x="1685925" y="25671"/>
                </a:lnTo>
                <a:lnTo>
                  <a:pt x="1720215" y="25671"/>
                </a:lnTo>
                <a:lnTo>
                  <a:pt x="1754505" y="25671"/>
                </a:lnTo>
                <a:lnTo>
                  <a:pt x="1788795" y="25671"/>
                </a:lnTo>
                <a:lnTo>
                  <a:pt x="1823086" y="25671"/>
                </a:lnTo>
                <a:lnTo>
                  <a:pt x="1858327" y="25671"/>
                </a:lnTo>
                <a:lnTo>
                  <a:pt x="1897556" y="25671"/>
                </a:lnTo>
                <a:lnTo>
                  <a:pt x="1933733" y="25671"/>
                </a:lnTo>
                <a:lnTo>
                  <a:pt x="1968581" y="25671"/>
                </a:lnTo>
                <a:lnTo>
                  <a:pt x="2003038" y="25671"/>
                </a:lnTo>
                <a:lnTo>
                  <a:pt x="2037377" y="25671"/>
                </a:lnTo>
                <a:lnTo>
                  <a:pt x="2071681" y="25671"/>
                </a:lnTo>
                <a:lnTo>
                  <a:pt x="2105976" y="25671"/>
                </a:lnTo>
                <a:lnTo>
                  <a:pt x="2140267" y="26624"/>
                </a:lnTo>
                <a:lnTo>
                  <a:pt x="2173605" y="31562"/>
                </a:lnTo>
                <a:lnTo>
                  <a:pt x="2213493" y="33714"/>
                </a:lnTo>
                <a:lnTo>
                  <a:pt x="2246525" y="34087"/>
                </a:lnTo>
                <a:lnTo>
                  <a:pt x="2280443" y="34197"/>
                </a:lnTo>
                <a:lnTo>
                  <a:pt x="2321485" y="34234"/>
                </a:lnTo>
                <a:lnTo>
                  <a:pt x="2363001" y="34242"/>
                </a:lnTo>
                <a:lnTo>
                  <a:pt x="2402246" y="34244"/>
                </a:lnTo>
                <a:lnTo>
                  <a:pt x="2441853" y="34244"/>
                </a:lnTo>
                <a:lnTo>
                  <a:pt x="2483312" y="34244"/>
                </a:lnTo>
                <a:lnTo>
                  <a:pt x="2520134" y="34244"/>
                </a:lnTo>
                <a:lnTo>
                  <a:pt x="2560460" y="34244"/>
                </a:lnTo>
                <a:lnTo>
                  <a:pt x="2590402" y="34244"/>
                </a:lnTo>
                <a:lnTo>
                  <a:pt x="2596867" y="36783"/>
                </a:lnTo>
                <a:lnTo>
                  <a:pt x="2602916" y="40135"/>
                </a:lnTo>
                <a:lnTo>
                  <a:pt x="2614560" y="42287"/>
                </a:lnTo>
                <a:lnTo>
                  <a:pt x="2621481" y="42712"/>
                </a:lnTo>
                <a:lnTo>
                  <a:pt x="2622050" y="43699"/>
                </a:lnTo>
                <a:lnTo>
                  <a:pt x="2623186" y="51389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SMARTInkShape-12"/>
          <p:cNvSpPr/>
          <p:nvPr>
            <p:custDataLst>
              <p:tags r:id="rId5"/>
            </p:custDataLst>
          </p:nvPr>
        </p:nvSpPr>
        <p:spPr>
          <a:xfrm>
            <a:off x="1031567" y="5289232"/>
            <a:ext cx="1088699" cy="60009"/>
          </a:xfrm>
          <a:custGeom>
            <a:avLst/>
            <a:gdLst/>
            <a:ahLst/>
            <a:cxnLst/>
            <a:rect l="0" t="0" r="0" b="0"/>
            <a:pathLst>
              <a:path w="1088699" h="60009">
                <a:moveTo>
                  <a:pt x="8563" y="51435"/>
                </a:moveTo>
                <a:lnTo>
                  <a:pt x="8563" y="51435"/>
                </a:lnTo>
                <a:lnTo>
                  <a:pt x="0" y="51435"/>
                </a:lnTo>
                <a:lnTo>
                  <a:pt x="8211" y="51435"/>
                </a:lnTo>
                <a:lnTo>
                  <a:pt x="15913" y="58816"/>
                </a:lnTo>
                <a:lnTo>
                  <a:pt x="21324" y="59654"/>
                </a:lnTo>
                <a:lnTo>
                  <a:pt x="62151" y="60007"/>
                </a:lnTo>
                <a:lnTo>
                  <a:pt x="102737" y="60008"/>
                </a:lnTo>
                <a:lnTo>
                  <a:pt x="145193" y="60008"/>
                </a:lnTo>
                <a:lnTo>
                  <a:pt x="182232" y="59056"/>
                </a:lnTo>
                <a:lnTo>
                  <a:pt x="199008" y="53223"/>
                </a:lnTo>
                <a:lnTo>
                  <a:pt x="237272" y="51540"/>
                </a:lnTo>
                <a:lnTo>
                  <a:pt x="277175" y="51442"/>
                </a:lnTo>
                <a:lnTo>
                  <a:pt x="317350" y="51436"/>
                </a:lnTo>
                <a:lnTo>
                  <a:pt x="355038" y="51435"/>
                </a:lnTo>
                <a:lnTo>
                  <a:pt x="394796" y="51435"/>
                </a:lnTo>
                <a:lnTo>
                  <a:pt x="427756" y="50483"/>
                </a:lnTo>
                <a:lnTo>
                  <a:pt x="468660" y="44055"/>
                </a:lnTo>
                <a:lnTo>
                  <a:pt x="509725" y="43020"/>
                </a:lnTo>
                <a:lnTo>
                  <a:pt x="547719" y="42894"/>
                </a:lnTo>
                <a:lnTo>
                  <a:pt x="582741" y="41917"/>
                </a:lnTo>
                <a:lnTo>
                  <a:pt x="619715" y="36079"/>
                </a:lnTo>
                <a:lnTo>
                  <a:pt x="658875" y="34644"/>
                </a:lnTo>
                <a:lnTo>
                  <a:pt x="694127" y="33407"/>
                </a:lnTo>
                <a:lnTo>
                  <a:pt x="731147" y="27519"/>
                </a:lnTo>
                <a:lnTo>
                  <a:pt x="770315" y="26073"/>
                </a:lnTo>
                <a:lnTo>
                  <a:pt x="806521" y="19897"/>
                </a:lnTo>
                <a:lnTo>
                  <a:pt x="846834" y="17689"/>
                </a:lnTo>
                <a:lnTo>
                  <a:pt x="887146" y="12701"/>
                </a:lnTo>
                <a:lnTo>
                  <a:pt x="924954" y="8436"/>
                </a:lnTo>
                <a:lnTo>
                  <a:pt x="959940" y="1949"/>
                </a:lnTo>
                <a:lnTo>
                  <a:pt x="994367" y="385"/>
                </a:lnTo>
                <a:lnTo>
                  <a:pt x="1028684" y="76"/>
                </a:lnTo>
                <a:lnTo>
                  <a:pt x="1068342" y="4"/>
                </a:lnTo>
                <a:lnTo>
                  <a:pt x="1088698" y="0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SMARTInkShape-13"/>
          <p:cNvSpPr/>
          <p:nvPr>
            <p:custDataLst>
              <p:tags r:id="rId6"/>
            </p:custDataLst>
          </p:nvPr>
        </p:nvSpPr>
        <p:spPr>
          <a:xfrm>
            <a:off x="1005840" y="5777865"/>
            <a:ext cx="822961" cy="34291"/>
          </a:xfrm>
          <a:custGeom>
            <a:avLst/>
            <a:gdLst/>
            <a:ahLst/>
            <a:cxnLst/>
            <a:rect l="0" t="0" r="0" b="0"/>
            <a:pathLst>
              <a:path w="822961" h="34291">
                <a:moveTo>
                  <a:pt x="0" y="0"/>
                </a:moveTo>
                <a:lnTo>
                  <a:pt x="0" y="0"/>
                </a:lnTo>
                <a:lnTo>
                  <a:pt x="40033" y="0"/>
                </a:lnTo>
                <a:lnTo>
                  <a:pt x="82702" y="0"/>
                </a:lnTo>
                <a:lnTo>
                  <a:pt x="88509" y="0"/>
                </a:lnTo>
                <a:lnTo>
                  <a:pt x="129899" y="8219"/>
                </a:lnTo>
                <a:lnTo>
                  <a:pt x="172723" y="8563"/>
                </a:lnTo>
                <a:lnTo>
                  <a:pt x="210626" y="8572"/>
                </a:lnTo>
                <a:lnTo>
                  <a:pt x="249100" y="8573"/>
                </a:lnTo>
                <a:lnTo>
                  <a:pt x="289721" y="8573"/>
                </a:lnTo>
                <a:lnTo>
                  <a:pt x="319811" y="9525"/>
                </a:lnTo>
                <a:lnTo>
                  <a:pt x="355263" y="16350"/>
                </a:lnTo>
                <a:lnTo>
                  <a:pt x="397349" y="17075"/>
                </a:lnTo>
                <a:lnTo>
                  <a:pt x="439191" y="17138"/>
                </a:lnTo>
                <a:lnTo>
                  <a:pt x="480161" y="17144"/>
                </a:lnTo>
                <a:lnTo>
                  <a:pt x="522857" y="17144"/>
                </a:lnTo>
                <a:lnTo>
                  <a:pt x="565705" y="17144"/>
                </a:lnTo>
                <a:lnTo>
                  <a:pt x="603627" y="17144"/>
                </a:lnTo>
                <a:lnTo>
                  <a:pt x="625893" y="18097"/>
                </a:lnTo>
                <a:lnTo>
                  <a:pt x="668494" y="25187"/>
                </a:lnTo>
                <a:lnTo>
                  <a:pt x="706591" y="25697"/>
                </a:lnTo>
                <a:lnTo>
                  <a:pt x="722229" y="26664"/>
                </a:lnTo>
                <a:lnTo>
                  <a:pt x="739069" y="32501"/>
                </a:lnTo>
                <a:lnTo>
                  <a:pt x="780675" y="34243"/>
                </a:lnTo>
                <a:lnTo>
                  <a:pt x="822960" y="34290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SMARTInkShape-14"/>
          <p:cNvSpPr/>
          <p:nvPr>
            <p:custDataLst>
              <p:tags r:id="rId7"/>
            </p:custDataLst>
          </p:nvPr>
        </p:nvSpPr>
        <p:spPr>
          <a:xfrm>
            <a:off x="2386013" y="5803582"/>
            <a:ext cx="1020128" cy="25719"/>
          </a:xfrm>
          <a:custGeom>
            <a:avLst/>
            <a:gdLst/>
            <a:ahLst/>
            <a:cxnLst/>
            <a:rect l="0" t="0" r="0" b="0"/>
            <a:pathLst>
              <a:path w="1020128" h="25719">
                <a:moveTo>
                  <a:pt x="0" y="25718"/>
                </a:moveTo>
                <a:lnTo>
                  <a:pt x="0" y="25718"/>
                </a:lnTo>
                <a:lnTo>
                  <a:pt x="7381" y="25718"/>
                </a:lnTo>
                <a:lnTo>
                  <a:pt x="7778" y="24766"/>
                </a:lnTo>
                <a:lnTo>
                  <a:pt x="8219" y="21168"/>
                </a:lnTo>
                <a:lnTo>
                  <a:pt x="9289" y="19826"/>
                </a:lnTo>
                <a:lnTo>
                  <a:pt x="13019" y="18337"/>
                </a:lnTo>
                <a:lnTo>
                  <a:pt x="29808" y="17176"/>
                </a:lnTo>
                <a:lnTo>
                  <a:pt x="31302" y="16213"/>
                </a:lnTo>
                <a:lnTo>
                  <a:pt x="32298" y="14619"/>
                </a:lnTo>
                <a:lnTo>
                  <a:pt x="32962" y="12604"/>
                </a:lnTo>
                <a:lnTo>
                  <a:pt x="34357" y="11260"/>
                </a:lnTo>
                <a:lnTo>
                  <a:pt x="41554" y="8927"/>
                </a:lnTo>
                <a:lnTo>
                  <a:pt x="80020" y="8573"/>
                </a:lnTo>
                <a:lnTo>
                  <a:pt x="85729" y="6034"/>
                </a:lnTo>
                <a:lnTo>
                  <a:pt x="91441" y="2682"/>
                </a:lnTo>
                <a:lnTo>
                  <a:pt x="100965" y="795"/>
                </a:lnTo>
                <a:lnTo>
                  <a:pt x="139542" y="14"/>
                </a:lnTo>
                <a:lnTo>
                  <a:pt x="181872" y="0"/>
                </a:lnTo>
                <a:lnTo>
                  <a:pt x="223462" y="0"/>
                </a:lnTo>
                <a:lnTo>
                  <a:pt x="234571" y="952"/>
                </a:lnTo>
                <a:lnTo>
                  <a:pt x="268627" y="7778"/>
                </a:lnTo>
                <a:lnTo>
                  <a:pt x="308611" y="8526"/>
                </a:lnTo>
                <a:lnTo>
                  <a:pt x="337185" y="9519"/>
                </a:lnTo>
                <a:lnTo>
                  <a:pt x="377366" y="16351"/>
                </a:lnTo>
                <a:lnTo>
                  <a:pt x="415054" y="17075"/>
                </a:lnTo>
                <a:lnTo>
                  <a:pt x="456385" y="17139"/>
                </a:lnTo>
                <a:lnTo>
                  <a:pt x="497309" y="17145"/>
                </a:lnTo>
                <a:lnTo>
                  <a:pt x="540002" y="17145"/>
                </a:lnTo>
                <a:lnTo>
                  <a:pt x="582759" y="17145"/>
                </a:lnTo>
                <a:lnTo>
                  <a:pt x="622924" y="17145"/>
                </a:lnTo>
                <a:lnTo>
                  <a:pt x="664605" y="17145"/>
                </a:lnTo>
                <a:lnTo>
                  <a:pt x="703428" y="17145"/>
                </a:lnTo>
                <a:lnTo>
                  <a:pt x="742978" y="17145"/>
                </a:lnTo>
                <a:lnTo>
                  <a:pt x="781886" y="17145"/>
                </a:lnTo>
                <a:lnTo>
                  <a:pt x="791370" y="16193"/>
                </a:lnTo>
                <a:lnTo>
                  <a:pt x="807759" y="10361"/>
                </a:lnTo>
                <a:lnTo>
                  <a:pt x="850228" y="8603"/>
                </a:lnTo>
                <a:lnTo>
                  <a:pt x="892819" y="8573"/>
                </a:lnTo>
                <a:lnTo>
                  <a:pt x="902502" y="8573"/>
                </a:lnTo>
                <a:lnTo>
                  <a:pt x="942812" y="157"/>
                </a:lnTo>
                <a:lnTo>
                  <a:pt x="982979" y="1"/>
                </a:lnTo>
                <a:lnTo>
                  <a:pt x="1009862" y="0"/>
                </a:lnTo>
                <a:lnTo>
                  <a:pt x="1020127" y="8573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SMARTInkShape-15"/>
          <p:cNvSpPr/>
          <p:nvPr>
            <p:custDataLst>
              <p:tags r:id="rId8"/>
            </p:custDataLst>
          </p:nvPr>
        </p:nvSpPr>
        <p:spPr>
          <a:xfrm>
            <a:off x="3654742" y="5786438"/>
            <a:ext cx="642939" cy="25718"/>
          </a:xfrm>
          <a:custGeom>
            <a:avLst/>
            <a:gdLst/>
            <a:ahLst/>
            <a:cxnLst/>
            <a:rect l="0" t="0" r="0" b="0"/>
            <a:pathLst>
              <a:path w="642939" h="25718">
                <a:moveTo>
                  <a:pt x="0" y="0"/>
                </a:moveTo>
                <a:lnTo>
                  <a:pt x="0" y="0"/>
                </a:lnTo>
                <a:lnTo>
                  <a:pt x="7381" y="0"/>
                </a:lnTo>
                <a:lnTo>
                  <a:pt x="16761" y="8218"/>
                </a:lnTo>
                <a:lnTo>
                  <a:pt x="57227" y="8571"/>
                </a:lnTo>
                <a:lnTo>
                  <a:pt x="100013" y="8571"/>
                </a:lnTo>
                <a:lnTo>
                  <a:pt x="138826" y="8571"/>
                </a:lnTo>
                <a:lnTo>
                  <a:pt x="145204" y="11112"/>
                </a:lnTo>
                <a:lnTo>
                  <a:pt x="148237" y="13122"/>
                </a:lnTo>
                <a:lnTo>
                  <a:pt x="161609" y="15952"/>
                </a:lnTo>
                <a:lnTo>
                  <a:pt x="204116" y="17114"/>
                </a:lnTo>
                <a:lnTo>
                  <a:pt x="242960" y="17143"/>
                </a:lnTo>
                <a:lnTo>
                  <a:pt x="282897" y="17144"/>
                </a:lnTo>
                <a:lnTo>
                  <a:pt x="322899" y="17144"/>
                </a:lnTo>
                <a:lnTo>
                  <a:pt x="364569" y="17144"/>
                </a:lnTo>
                <a:lnTo>
                  <a:pt x="405696" y="17144"/>
                </a:lnTo>
                <a:lnTo>
                  <a:pt x="448306" y="17144"/>
                </a:lnTo>
                <a:lnTo>
                  <a:pt x="488103" y="17144"/>
                </a:lnTo>
                <a:lnTo>
                  <a:pt x="526554" y="17144"/>
                </a:lnTo>
                <a:lnTo>
                  <a:pt x="566980" y="17144"/>
                </a:lnTo>
                <a:lnTo>
                  <a:pt x="576723" y="17144"/>
                </a:lnTo>
                <a:lnTo>
                  <a:pt x="582711" y="19684"/>
                </a:lnTo>
                <a:lnTo>
                  <a:pt x="585642" y="21695"/>
                </a:lnTo>
                <a:lnTo>
                  <a:pt x="598868" y="24525"/>
                </a:lnTo>
                <a:lnTo>
                  <a:pt x="641235" y="25714"/>
                </a:lnTo>
                <a:lnTo>
                  <a:pt x="642938" y="25717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SMARTInkShape-16"/>
          <p:cNvSpPr/>
          <p:nvPr>
            <p:custDataLst>
              <p:tags r:id="rId9"/>
            </p:custDataLst>
          </p:nvPr>
        </p:nvSpPr>
        <p:spPr>
          <a:xfrm>
            <a:off x="4469130" y="5769292"/>
            <a:ext cx="540068" cy="60009"/>
          </a:xfrm>
          <a:custGeom>
            <a:avLst/>
            <a:gdLst/>
            <a:ahLst/>
            <a:cxnLst/>
            <a:rect l="0" t="0" r="0" b="0"/>
            <a:pathLst>
              <a:path w="540068" h="60009">
                <a:moveTo>
                  <a:pt x="8572" y="0"/>
                </a:moveTo>
                <a:lnTo>
                  <a:pt x="8572" y="0"/>
                </a:lnTo>
                <a:lnTo>
                  <a:pt x="8572" y="8219"/>
                </a:lnTo>
                <a:lnTo>
                  <a:pt x="0" y="8573"/>
                </a:lnTo>
                <a:lnTo>
                  <a:pt x="7381" y="8573"/>
                </a:lnTo>
                <a:lnTo>
                  <a:pt x="7778" y="9525"/>
                </a:lnTo>
                <a:lnTo>
                  <a:pt x="8219" y="13123"/>
                </a:lnTo>
                <a:lnTo>
                  <a:pt x="9289" y="14463"/>
                </a:lnTo>
                <a:lnTo>
                  <a:pt x="16783" y="17041"/>
                </a:lnTo>
                <a:lnTo>
                  <a:pt x="37286" y="17142"/>
                </a:lnTo>
                <a:lnTo>
                  <a:pt x="39145" y="18096"/>
                </a:lnTo>
                <a:lnTo>
                  <a:pt x="40384" y="19684"/>
                </a:lnTo>
                <a:lnTo>
                  <a:pt x="41211" y="21696"/>
                </a:lnTo>
                <a:lnTo>
                  <a:pt x="42714" y="23037"/>
                </a:lnTo>
                <a:lnTo>
                  <a:pt x="46924" y="24526"/>
                </a:lnTo>
                <a:lnTo>
                  <a:pt x="74316" y="26650"/>
                </a:lnTo>
                <a:lnTo>
                  <a:pt x="83826" y="31602"/>
                </a:lnTo>
                <a:lnTo>
                  <a:pt x="122399" y="34244"/>
                </a:lnTo>
                <a:lnTo>
                  <a:pt x="131552" y="35222"/>
                </a:lnTo>
                <a:lnTo>
                  <a:pt x="147729" y="41071"/>
                </a:lnTo>
                <a:lnTo>
                  <a:pt x="182800" y="43745"/>
                </a:lnTo>
                <a:lnTo>
                  <a:pt x="195345" y="48734"/>
                </a:lnTo>
                <a:lnTo>
                  <a:pt x="238126" y="51330"/>
                </a:lnTo>
                <a:lnTo>
                  <a:pt x="276145" y="51431"/>
                </a:lnTo>
                <a:lnTo>
                  <a:pt x="294546" y="53974"/>
                </a:lnTo>
                <a:lnTo>
                  <a:pt x="327061" y="59478"/>
                </a:lnTo>
                <a:lnTo>
                  <a:pt x="365837" y="59977"/>
                </a:lnTo>
                <a:lnTo>
                  <a:pt x="405769" y="60006"/>
                </a:lnTo>
                <a:lnTo>
                  <a:pt x="448469" y="60008"/>
                </a:lnTo>
                <a:lnTo>
                  <a:pt x="485854" y="59056"/>
                </a:lnTo>
                <a:lnTo>
                  <a:pt x="510621" y="52230"/>
                </a:lnTo>
                <a:lnTo>
                  <a:pt x="540067" y="51435"/>
                </a:lnTo>
                <a:lnTo>
                  <a:pt x="531495" y="51435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3. Knihy Starého zákona (SZ)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/>
            <a:r>
              <a:rPr lang="cs-CZ"/>
              <a:t>SZ se skládá z 39 žánrově různorodých knih.</a:t>
            </a:r>
          </a:p>
          <a:p>
            <a:pPr eaLnBrk="1" hangingPunct="1"/>
            <a:r>
              <a:rPr lang="cs-CZ"/>
              <a:t>Základem SZ je  </a:t>
            </a:r>
            <a:r>
              <a:rPr lang="cs-CZ" b="1"/>
              <a:t>Pět knih Mojžíšových</a:t>
            </a:r>
          </a:p>
          <a:p>
            <a:pPr eaLnBrk="1" hangingPunct="1">
              <a:buFont typeface="Arial" pitchFamily="34" charset="0"/>
              <a:buNone/>
            </a:pPr>
            <a:r>
              <a:rPr lang="cs-CZ" b="1"/>
              <a:t>		</a:t>
            </a:r>
            <a:r>
              <a:rPr lang="cs-CZ" b="1" u="sng"/>
              <a:t>PENTATEUCH</a:t>
            </a:r>
          </a:p>
          <a:p>
            <a:pPr eaLnBrk="1" hangingPunct="1">
              <a:buFont typeface="Arial" pitchFamily="34" charset="0"/>
              <a:buNone/>
            </a:pPr>
            <a:r>
              <a:rPr lang="cs-CZ"/>
              <a:t>		1. Genesis (počátek, vznik)</a:t>
            </a:r>
          </a:p>
          <a:p>
            <a:pPr eaLnBrk="1" hangingPunct="1">
              <a:buFont typeface="Arial" pitchFamily="34" charset="0"/>
              <a:buNone/>
            </a:pPr>
            <a:r>
              <a:rPr lang="cs-CZ"/>
              <a:t>		2. Exodus  (odchod z otroctví)</a:t>
            </a:r>
          </a:p>
          <a:p>
            <a:pPr eaLnBrk="1" hangingPunct="1">
              <a:buFont typeface="Arial" pitchFamily="34" charset="0"/>
              <a:buNone/>
            </a:pPr>
            <a:r>
              <a:rPr lang="cs-CZ"/>
              <a:t>		3. Leviticus (předpisy pro kněze)</a:t>
            </a:r>
          </a:p>
          <a:p>
            <a:pPr eaLnBrk="1" hangingPunct="1">
              <a:buFont typeface="Arial" pitchFamily="34" charset="0"/>
              <a:buNone/>
            </a:pPr>
            <a:r>
              <a:rPr lang="cs-CZ"/>
              <a:t>		4. Numeri</a:t>
            </a:r>
          </a:p>
          <a:p>
            <a:pPr eaLnBrk="1" hangingPunct="1">
              <a:buFont typeface="Arial" pitchFamily="34" charset="0"/>
              <a:buNone/>
            </a:pPr>
            <a:r>
              <a:rPr lang="cs-CZ"/>
              <a:t>		5. Deuteronominum (Mojžíšovy proslovy)</a:t>
            </a:r>
          </a:p>
          <a:p>
            <a:pPr eaLnBrk="1" hangingPunct="1">
              <a:buFont typeface="Arial" pitchFamily="34" charset="0"/>
              <a:buNone/>
            </a:pPr>
            <a:r>
              <a:rPr lang="cs-CZ"/>
              <a:t>Další: </a:t>
            </a:r>
            <a:r>
              <a:rPr lang="cs-CZ" b="1"/>
              <a:t>knihy historické, básnické, mudroslovné…</a:t>
            </a:r>
          </a:p>
        </p:txBody>
      </p:sp>
      <p:sp>
        <p:nvSpPr>
          <p:cNvPr id="2" name="SMARTInkShape-17"/>
          <p:cNvSpPr/>
          <p:nvPr>
            <p:custDataLst>
              <p:tags r:id="rId1"/>
            </p:custDataLst>
          </p:nvPr>
        </p:nvSpPr>
        <p:spPr>
          <a:xfrm>
            <a:off x="1848328" y="1131584"/>
            <a:ext cx="4781073" cy="145719"/>
          </a:xfrm>
          <a:custGeom>
            <a:avLst/>
            <a:gdLst/>
            <a:ahLst/>
            <a:cxnLst/>
            <a:rect l="0" t="0" r="0" b="0"/>
            <a:pathLst>
              <a:path w="4781073" h="145719">
                <a:moveTo>
                  <a:pt x="14762" y="145718"/>
                </a:moveTo>
                <a:lnTo>
                  <a:pt x="14762" y="145718"/>
                </a:lnTo>
                <a:lnTo>
                  <a:pt x="2980" y="132983"/>
                </a:lnTo>
                <a:lnTo>
                  <a:pt x="0" y="126406"/>
                </a:lnTo>
                <a:lnTo>
                  <a:pt x="159" y="124271"/>
                </a:lnTo>
                <a:lnTo>
                  <a:pt x="1216" y="122848"/>
                </a:lnTo>
                <a:lnTo>
                  <a:pt x="5899" y="120168"/>
                </a:lnTo>
                <a:lnTo>
                  <a:pt x="47437" y="120001"/>
                </a:lnTo>
                <a:lnTo>
                  <a:pt x="50833" y="120001"/>
                </a:lnTo>
                <a:lnTo>
                  <a:pt x="57147" y="122541"/>
                </a:lnTo>
                <a:lnTo>
                  <a:pt x="63127" y="125892"/>
                </a:lnTo>
                <a:lnTo>
                  <a:pt x="72802" y="127779"/>
                </a:lnTo>
                <a:lnTo>
                  <a:pt x="112809" y="128553"/>
                </a:lnTo>
                <a:lnTo>
                  <a:pt x="152177" y="128572"/>
                </a:lnTo>
                <a:lnTo>
                  <a:pt x="187563" y="128573"/>
                </a:lnTo>
                <a:lnTo>
                  <a:pt x="226713" y="128573"/>
                </a:lnTo>
                <a:lnTo>
                  <a:pt x="260570" y="124023"/>
                </a:lnTo>
                <a:lnTo>
                  <a:pt x="297103" y="120795"/>
                </a:lnTo>
                <a:lnTo>
                  <a:pt x="334376" y="117618"/>
                </a:lnTo>
                <a:lnTo>
                  <a:pt x="373594" y="112651"/>
                </a:lnTo>
                <a:lnTo>
                  <a:pt x="415701" y="110717"/>
                </a:lnTo>
                <a:lnTo>
                  <a:pt x="449366" y="105609"/>
                </a:lnTo>
                <a:lnTo>
                  <a:pt x="483470" y="103672"/>
                </a:lnTo>
                <a:lnTo>
                  <a:pt x="517705" y="102145"/>
                </a:lnTo>
                <a:lnTo>
                  <a:pt x="551027" y="97036"/>
                </a:lnTo>
                <a:lnTo>
                  <a:pt x="590908" y="94827"/>
                </a:lnTo>
                <a:lnTo>
                  <a:pt x="626480" y="94445"/>
                </a:lnTo>
                <a:lnTo>
                  <a:pt x="664642" y="91791"/>
                </a:lnTo>
                <a:lnTo>
                  <a:pt x="700079" y="87512"/>
                </a:lnTo>
                <a:lnTo>
                  <a:pt x="734709" y="86245"/>
                </a:lnTo>
                <a:lnTo>
                  <a:pt x="769099" y="85869"/>
                </a:lnTo>
                <a:lnTo>
                  <a:pt x="805959" y="85758"/>
                </a:lnTo>
                <a:lnTo>
                  <a:pt x="844504" y="85725"/>
                </a:lnTo>
                <a:lnTo>
                  <a:pt x="880054" y="83175"/>
                </a:lnTo>
                <a:lnTo>
                  <a:pt x="917257" y="78927"/>
                </a:lnTo>
                <a:lnTo>
                  <a:pt x="958443" y="77669"/>
                </a:lnTo>
                <a:lnTo>
                  <a:pt x="998269" y="77296"/>
                </a:lnTo>
                <a:lnTo>
                  <a:pt x="1036739" y="77185"/>
                </a:lnTo>
                <a:lnTo>
                  <a:pt x="1078300" y="77152"/>
                </a:lnTo>
                <a:lnTo>
                  <a:pt x="1120777" y="77143"/>
                </a:lnTo>
                <a:lnTo>
                  <a:pt x="1163525" y="77140"/>
                </a:lnTo>
                <a:lnTo>
                  <a:pt x="1206354" y="74599"/>
                </a:lnTo>
                <a:lnTo>
                  <a:pt x="1249206" y="70353"/>
                </a:lnTo>
                <a:lnTo>
                  <a:pt x="1289526" y="69096"/>
                </a:lnTo>
                <a:lnTo>
                  <a:pt x="1328143" y="68723"/>
                </a:lnTo>
                <a:lnTo>
                  <a:pt x="1369747" y="68613"/>
                </a:lnTo>
                <a:lnTo>
                  <a:pt x="1412237" y="68580"/>
                </a:lnTo>
                <a:lnTo>
                  <a:pt x="1454989" y="68570"/>
                </a:lnTo>
                <a:lnTo>
                  <a:pt x="1497819" y="68567"/>
                </a:lnTo>
                <a:lnTo>
                  <a:pt x="1540671" y="68566"/>
                </a:lnTo>
                <a:lnTo>
                  <a:pt x="1583531" y="68566"/>
                </a:lnTo>
                <a:lnTo>
                  <a:pt x="1626393" y="68566"/>
                </a:lnTo>
                <a:lnTo>
                  <a:pt x="1669255" y="66026"/>
                </a:lnTo>
                <a:lnTo>
                  <a:pt x="1698782" y="62675"/>
                </a:lnTo>
                <a:lnTo>
                  <a:pt x="1730955" y="61185"/>
                </a:lnTo>
                <a:lnTo>
                  <a:pt x="1761764" y="60523"/>
                </a:lnTo>
                <a:lnTo>
                  <a:pt x="1791333" y="60229"/>
                </a:lnTo>
                <a:lnTo>
                  <a:pt x="1820349" y="60098"/>
                </a:lnTo>
                <a:lnTo>
                  <a:pt x="1849120" y="60040"/>
                </a:lnTo>
                <a:lnTo>
                  <a:pt x="1877782" y="60014"/>
                </a:lnTo>
                <a:lnTo>
                  <a:pt x="1906396" y="60003"/>
                </a:lnTo>
                <a:lnTo>
                  <a:pt x="1934988" y="57457"/>
                </a:lnTo>
                <a:lnTo>
                  <a:pt x="1963571" y="54104"/>
                </a:lnTo>
                <a:lnTo>
                  <a:pt x="1992149" y="52613"/>
                </a:lnTo>
                <a:lnTo>
                  <a:pt x="2023266" y="51951"/>
                </a:lnTo>
                <a:lnTo>
                  <a:pt x="2055194" y="51656"/>
                </a:lnTo>
                <a:lnTo>
                  <a:pt x="2085258" y="51526"/>
                </a:lnTo>
                <a:lnTo>
                  <a:pt x="2114495" y="48928"/>
                </a:lnTo>
                <a:lnTo>
                  <a:pt x="2155190" y="44650"/>
                </a:lnTo>
                <a:lnTo>
                  <a:pt x="2193918" y="43382"/>
                </a:lnTo>
                <a:lnTo>
                  <a:pt x="2235556" y="40467"/>
                </a:lnTo>
                <a:lnTo>
                  <a:pt x="2278055" y="36110"/>
                </a:lnTo>
                <a:lnTo>
                  <a:pt x="2320810" y="34820"/>
                </a:lnTo>
                <a:lnTo>
                  <a:pt x="2363640" y="34437"/>
                </a:lnTo>
                <a:lnTo>
                  <a:pt x="2406493" y="34324"/>
                </a:lnTo>
                <a:lnTo>
                  <a:pt x="2449353" y="34290"/>
                </a:lnTo>
                <a:lnTo>
                  <a:pt x="2492215" y="31740"/>
                </a:lnTo>
                <a:lnTo>
                  <a:pt x="2535077" y="27492"/>
                </a:lnTo>
                <a:lnTo>
                  <a:pt x="2575400" y="26233"/>
                </a:lnTo>
                <a:lnTo>
                  <a:pt x="2614017" y="25861"/>
                </a:lnTo>
                <a:lnTo>
                  <a:pt x="2655622" y="25750"/>
                </a:lnTo>
                <a:lnTo>
                  <a:pt x="2695571" y="23177"/>
                </a:lnTo>
                <a:lnTo>
                  <a:pt x="2734079" y="18922"/>
                </a:lnTo>
                <a:lnTo>
                  <a:pt x="2775651" y="17662"/>
                </a:lnTo>
                <a:lnTo>
                  <a:pt x="2818131" y="17288"/>
                </a:lnTo>
                <a:lnTo>
                  <a:pt x="2860880" y="17178"/>
                </a:lnTo>
                <a:lnTo>
                  <a:pt x="2903709" y="14605"/>
                </a:lnTo>
                <a:lnTo>
                  <a:pt x="2944022" y="10350"/>
                </a:lnTo>
                <a:lnTo>
                  <a:pt x="2982636" y="9089"/>
                </a:lnTo>
                <a:lnTo>
                  <a:pt x="3024240" y="8716"/>
                </a:lnTo>
                <a:lnTo>
                  <a:pt x="3066729" y="8605"/>
                </a:lnTo>
                <a:lnTo>
                  <a:pt x="3109481" y="8572"/>
                </a:lnTo>
                <a:lnTo>
                  <a:pt x="3149771" y="8563"/>
                </a:lnTo>
                <a:lnTo>
                  <a:pt x="3188379" y="8560"/>
                </a:lnTo>
                <a:lnTo>
                  <a:pt x="3229980" y="6019"/>
                </a:lnTo>
                <a:lnTo>
                  <a:pt x="3272470" y="1774"/>
                </a:lnTo>
                <a:lnTo>
                  <a:pt x="3301910" y="781"/>
                </a:lnTo>
                <a:lnTo>
                  <a:pt x="3334044" y="339"/>
                </a:lnTo>
                <a:lnTo>
                  <a:pt x="3364836" y="143"/>
                </a:lnTo>
                <a:lnTo>
                  <a:pt x="3406406" y="33"/>
                </a:lnTo>
                <a:lnTo>
                  <a:pt x="3445394" y="0"/>
                </a:lnTo>
                <a:lnTo>
                  <a:pt x="3484568" y="2530"/>
                </a:lnTo>
                <a:lnTo>
                  <a:pt x="3520304" y="6772"/>
                </a:lnTo>
                <a:lnTo>
                  <a:pt x="3557564" y="8029"/>
                </a:lnTo>
                <a:lnTo>
                  <a:pt x="3596225" y="8402"/>
                </a:lnTo>
                <a:lnTo>
                  <a:pt x="3634352" y="8512"/>
                </a:lnTo>
                <a:lnTo>
                  <a:pt x="3675811" y="11085"/>
                </a:lnTo>
                <a:lnTo>
                  <a:pt x="3715718" y="15340"/>
                </a:lnTo>
                <a:lnTo>
                  <a:pt x="3754212" y="16600"/>
                </a:lnTo>
                <a:lnTo>
                  <a:pt x="3795780" y="19514"/>
                </a:lnTo>
                <a:lnTo>
                  <a:pt x="3838258" y="23869"/>
                </a:lnTo>
                <a:lnTo>
                  <a:pt x="3881008" y="27700"/>
                </a:lnTo>
                <a:lnTo>
                  <a:pt x="3923836" y="32328"/>
                </a:lnTo>
                <a:lnTo>
                  <a:pt x="3966689" y="36239"/>
                </a:lnTo>
                <a:lnTo>
                  <a:pt x="4009548" y="40890"/>
                </a:lnTo>
                <a:lnTo>
                  <a:pt x="4052410" y="44808"/>
                </a:lnTo>
                <a:lnTo>
                  <a:pt x="4095272" y="49462"/>
                </a:lnTo>
                <a:lnTo>
                  <a:pt x="4138135" y="53380"/>
                </a:lnTo>
                <a:lnTo>
                  <a:pt x="4180997" y="58034"/>
                </a:lnTo>
                <a:lnTo>
                  <a:pt x="4223860" y="61953"/>
                </a:lnTo>
                <a:lnTo>
                  <a:pt x="4266722" y="66606"/>
                </a:lnTo>
                <a:lnTo>
                  <a:pt x="4309585" y="70525"/>
                </a:lnTo>
                <a:lnTo>
                  <a:pt x="4352447" y="75179"/>
                </a:lnTo>
                <a:lnTo>
                  <a:pt x="4395310" y="79098"/>
                </a:lnTo>
                <a:lnTo>
                  <a:pt x="4438172" y="86291"/>
                </a:lnTo>
                <a:lnTo>
                  <a:pt x="4481035" y="91915"/>
                </a:lnTo>
                <a:lnTo>
                  <a:pt x="4521357" y="96122"/>
                </a:lnTo>
                <a:lnTo>
                  <a:pt x="4557434" y="103401"/>
                </a:lnTo>
                <a:lnTo>
                  <a:pt x="4592254" y="109050"/>
                </a:lnTo>
                <a:lnTo>
                  <a:pt x="4626701" y="113264"/>
                </a:lnTo>
                <a:lnTo>
                  <a:pt x="4667922" y="118670"/>
                </a:lnTo>
                <a:lnTo>
                  <a:pt x="4708522" y="125630"/>
                </a:lnTo>
                <a:lnTo>
                  <a:pt x="4747576" y="132737"/>
                </a:lnTo>
                <a:lnTo>
                  <a:pt x="4781072" y="137146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SMARTInkShape-18"/>
          <p:cNvSpPr/>
          <p:nvPr>
            <p:custDataLst>
              <p:tags r:id="rId2"/>
            </p:custDataLst>
          </p:nvPr>
        </p:nvSpPr>
        <p:spPr>
          <a:xfrm>
            <a:off x="3174683" y="2048827"/>
            <a:ext cx="471488" cy="34291"/>
          </a:xfrm>
          <a:custGeom>
            <a:avLst/>
            <a:gdLst/>
            <a:ahLst/>
            <a:cxnLst/>
            <a:rect l="0" t="0" r="0" b="0"/>
            <a:pathLst>
              <a:path w="471488" h="34291">
                <a:moveTo>
                  <a:pt x="0" y="34290"/>
                </a:moveTo>
                <a:lnTo>
                  <a:pt x="0" y="34290"/>
                </a:lnTo>
                <a:lnTo>
                  <a:pt x="0" y="17146"/>
                </a:lnTo>
                <a:lnTo>
                  <a:pt x="15848" y="17146"/>
                </a:lnTo>
                <a:lnTo>
                  <a:pt x="23733" y="11254"/>
                </a:lnTo>
                <a:lnTo>
                  <a:pt x="31691" y="9367"/>
                </a:lnTo>
                <a:lnTo>
                  <a:pt x="71542" y="8574"/>
                </a:lnTo>
                <a:lnTo>
                  <a:pt x="113827" y="8573"/>
                </a:lnTo>
                <a:lnTo>
                  <a:pt x="155863" y="8573"/>
                </a:lnTo>
                <a:lnTo>
                  <a:pt x="198446" y="8573"/>
                </a:lnTo>
                <a:lnTo>
                  <a:pt x="240191" y="8573"/>
                </a:lnTo>
                <a:lnTo>
                  <a:pt x="280044" y="8573"/>
                </a:lnTo>
                <a:lnTo>
                  <a:pt x="320040" y="7621"/>
                </a:lnTo>
                <a:lnTo>
                  <a:pt x="354330" y="795"/>
                </a:lnTo>
                <a:lnTo>
                  <a:pt x="395499" y="31"/>
                </a:lnTo>
                <a:lnTo>
                  <a:pt x="437021" y="1"/>
                </a:lnTo>
                <a:lnTo>
                  <a:pt x="462517" y="0"/>
                </a:lnTo>
                <a:lnTo>
                  <a:pt x="471487" y="8573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SMARTInkShape-19"/>
          <p:cNvSpPr/>
          <p:nvPr>
            <p:custDataLst>
              <p:tags r:id="rId3"/>
            </p:custDataLst>
          </p:nvPr>
        </p:nvSpPr>
        <p:spPr>
          <a:xfrm>
            <a:off x="7186613" y="2057400"/>
            <a:ext cx="780098" cy="85726"/>
          </a:xfrm>
          <a:custGeom>
            <a:avLst/>
            <a:gdLst/>
            <a:ahLst/>
            <a:cxnLst/>
            <a:rect l="0" t="0" r="0" b="0"/>
            <a:pathLst>
              <a:path w="780098" h="85726">
                <a:moveTo>
                  <a:pt x="0" y="0"/>
                </a:moveTo>
                <a:lnTo>
                  <a:pt x="0" y="0"/>
                </a:lnTo>
                <a:lnTo>
                  <a:pt x="40032" y="0"/>
                </a:lnTo>
                <a:lnTo>
                  <a:pt x="45732" y="0"/>
                </a:lnTo>
                <a:lnTo>
                  <a:pt x="51441" y="2540"/>
                </a:lnTo>
                <a:lnTo>
                  <a:pt x="54295" y="4551"/>
                </a:lnTo>
                <a:lnTo>
                  <a:pt x="67416" y="7381"/>
                </a:lnTo>
                <a:lnTo>
                  <a:pt x="105826" y="8503"/>
                </a:lnTo>
                <a:lnTo>
                  <a:pt x="145738" y="8568"/>
                </a:lnTo>
                <a:lnTo>
                  <a:pt x="165418" y="11111"/>
                </a:lnTo>
                <a:lnTo>
                  <a:pt x="207750" y="16615"/>
                </a:lnTo>
                <a:lnTo>
                  <a:pt x="248867" y="18028"/>
                </a:lnTo>
                <a:lnTo>
                  <a:pt x="291499" y="24517"/>
                </a:lnTo>
                <a:lnTo>
                  <a:pt x="331653" y="25480"/>
                </a:lnTo>
                <a:lnTo>
                  <a:pt x="370629" y="28211"/>
                </a:lnTo>
                <a:lnTo>
                  <a:pt x="410184" y="33089"/>
                </a:lnTo>
                <a:lnTo>
                  <a:pt x="446466" y="39944"/>
                </a:lnTo>
                <a:lnTo>
                  <a:pt x="486794" y="42286"/>
                </a:lnTo>
                <a:lnTo>
                  <a:pt x="527110" y="47299"/>
                </a:lnTo>
                <a:lnTo>
                  <a:pt x="560464" y="50210"/>
                </a:lnTo>
                <a:lnTo>
                  <a:pt x="599024" y="52145"/>
                </a:lnTo>
                <a:lnTo>
                  <a:pt x="634157" y="58172"/>
                </a:lnTo>
                <a:lnTo>
                  <a:pt x="668614" y="59645"/>
                </a:lnTo>
                <a:lnTo>
                  <a:pt x="708971" y="66745"/>
                </a:lnTo>
                <a:lnTo>
                  <a:pt x="749359" y="69461"/>
                </a:lnTo>
                <a:lnTo>
                  <a:pt x="770549" y="76796"/>
                </a:lnTo>
                <a:lnTo>
                  <a:pt x="780097" y="85725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SMARTInkShape-20"/>
          <p:cNvSpPr/>
          <p:nvPr>
            <p:custDataLst>
              <p:tags r:id="rId4"/>
            </p:custDataLst>
          </p:nvPr>
        </p:nvSpPr>
        <p:spPr>
          <a:xfrm>
            <a:off x="1143000" y="2648902"/>
            <a:ext cx="1028701" cy="25719"/>
          </a:xfrm>
          <a:custGeom>
            <a:avLst/>
            <a:gdLst/>
            <a:ahLst/>
            <a:cxnLst/>
            <a:rect l="0" t="0" r="0" b="0"/>
            <a:pathLst>
              <a:path w="1028701" h="25719">
                <a:moveTo>
                  <a:pt x="0" y="25718"/>
                </a:moveTo>
                <a:lnTo>
                  <a:pt x="0" y="25718"/>
                </a:lnTo>
                <a:lnTo>
                  <a:pt x="4551" y="21167"/>
                </a:lnTo>
                <a:lnTo>
                  <a:pt x="11865" y="18933"/>
                </a:lnTo>
                <a:lnTo>
                  <a:pt x="49482" y="16263"/>
                </a:lnTo>
                <a:lnTo>
                  <a:pt x="88035" y="9374"/>
                </a:lnTo>
                <a:lnTo>
                  <a:pt x="123777" y="8643"/>
                </a:lnTo>
                <a:lnTo>
                  <a:pt x="165889" y="7627"/>
                </a:lnTo>
                <a:lnTo>
                  <a:pt x="208686" y="795"/>
                </a:lnTo>
                <a:lnTo>
                  <a:pt x="248991" y="105"/>
                </a:lnTo>
                <a:lnTo>
                  <a:pt x="291517" y="14"/>
                </a:lnTo>
                <a:lnTo>
                  <a:pt x="328443" y="2"/>
                </a:lnTo>
                <a:lnTo>
                  <a:pt x="368972" y="0"/>
                </a:lnTo>
                <a:lnTo>
                  <a:pt x="411527" y="0"/>
                </a:lnTo>
                <a:lnTo>
                  <a:pt x="454349" y="0"/>
                </a:lnTo>
                <a:lnTo>
                  <a:pt x="491174" y="0"/>
                </a:lnTo>
                <a:lnTo>
                  <a:pt x="530304" y="0"/>
                </a:lnTo>
                <a:lnTo>
                  <a:pt x="565550" y="0"/>
                </a:lnTo>
                <a:lnTo>
                  <a:pt x="600029" y="0"/>
                </a:lnTo>
                <a:lnTo>
                  <a:pt x="638907" y="0"/>
                </a:lnTo>
                <a:lnTo>
                  <a:pt x="676431" y="0"/>
                </a:lnTo>
                <a:lnTo>
                  <a:pt x="711360" y="0"/>
                </a:lnTo>
                <a:lnTo>
                  <a:pt x="750327" y="0"/>
                </a:lnTo>
                <a:lnTo>
                  <a:pt x="787870" y="0"/>
                </a:lnTo>
                <a:lnTo>
                  <a:pt x="825342" y="0"/>
                </a:lnTo>
                <a:lnTo>
                  <a:pt x="867689" y="0"/>
                </a:lnTo>
                <a:lnTo>
                  <a:pt x="908931" y="0"/>
                </a:lnTo>
                <a:lnTo>
                  <a:pt x="951580" y="0"/>
                </a:lnTo>
                <a:lnTo>
                  <a:pt x="993660" y="0"/>
                </a:lnTo>
                <a:lnTo>
                  <a:pt x="1028700" y="0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SMARTInkShape-21"/>
          <p:cNvSpPr/>
          <p:nvPr>
            <p:custDataLst>
              <p:tags r:id="rId5"/>
            </p:custDataLst>
          </p:nvPr>
        </p:nvSpPr>
        <p:spPr>
          <a:xfrm>
            <a:off x="3603310" y="2674620"/>
            <a:ext cx="3883341" cy="42334"/>
          </a:xfrm>
          <a:custGeom>
            <a:avLst/>
            <a:gdLst/>
            <a:ahLst/>
            <a:cxnLst/>
            <a:rect l="0" t="0" r="0" b="0"/>
            <a:pathLst>
              <a:path w="3883341" h="42334">
                <a:moveTo>
                  <a:pt x="8570" y="0"/>
                </a:moveTo>
                <a:lnTo>
                  <a:pt x="8570" y="0"/>
                </a:lnTo>
                <a:lnTo>
                  <a:pt x="0" y="0"/>
                </a:lnTo>
                <a:lnTo>
                  <a:pt x="7379" y="0"/>
                </a:lnTo>
                <a:lnTo>
                  <a:pt x="7776" y="952"/>
                </a:lnTo>
                <a:lnTo>
                  <a:pt x="8218" y="4551"/>
                </a:lnTo>
                <a:lnTo>
                  <a:pt x="9288" y="5891"/>
                </a:lnTo>
                <a:lnTo>
                  <a:pt x="13017" y="7381"/>
                </a:lnTo>
                <a:lnTo>
                  <a:pt x="54322" y="8572"/>
                </a:lnTo>
                <a:lnTo>
                  <a:pt x="60020" y="11112"/>
                </a:lnTo>
                <a:lnTo>
                  <a:pt x="65727" y="14463"/>
                </a:lnTo>
                <a:lnTo>
                  <a:pt x="75246" y="16350"/>
                </a:lnTo>
                <a:lnTo>
                  <a:pt x="118068" y="17131"/>
                </a:lnTo>
                <a:lnTo>
                  <a:pt x="158371" y="17144"/>
                </a:lnTo>
                <a:lnTo>
                  <a:pt x="199251" y="17145"/>
                </a:lnTo>
                <a:lnTo>
                  <a:pt x="235197" y="17145"/>
                </a:lnTo>
                <a:lnTo>
                  <a:pt x="274811" y="17145"/>
                </a:lnTo>
                <a:lnTo>
                  <a:pt x="314705" y="17145"/>
                </a:lnTo>
                <a:lnTo>
                  <a:pt x="352273" y="18097"/>
                </a:lnTo>
                <a:lnTo>
                  <a:pt x="394439" y="24526"/>
                </a:lnTo>
                <a:lnTo>
                  <a:pt x="437209" y="25560"/>
                </a:lnTo>
                <a:lnTo>
                  <a:pt x="476039" y="25686"/>
                </a:lnTo>
                <a:lnTo>
                  <a:pt x="513554" y="26664"/>
                </a:lnTo>
                <a:lnTo>
                  <a:pt x="551022" y="32501"/>
                </a:lnTo>
                <a:lnTo>
                  <a:pt x="590277" y="33936"/>
                </a:lnTo>
                <a:lnTo>
                  <a:pt x="626501" y="34220"/>
                </a:lnTo>
                <a:lnTo>
                  <a:pt x="669358" y="34276"/>
                </a:lnTo>
                <a:lnTo>
                  <a:pt x="703151" y="34285"/>
                </a:lnTo>
                <a:lnTo>
                  <a:pt x="737294" y="34289"/>
                </a:lnTo>
                <a:lnTo>
                  <a:pt x="771541" y="34290"/>
                </a:lnTo>
                <a:lnTo>
                  <a:pt x="805818" y="34290"/>
                </a:lnTo>
                <a:lnTo>
                  <a:pt x="840104" y="34290"/>
                </a:lnTo>
                <a:lnTo>
                  <a:pt x="874393" y="34290"/>
                </a:lnTo>
                <a:lnTo>
                  <a:pt x="908683" y="34290"/>
                </a:lnTo>
                <a:lnTo>
                  <a:pt x="942973" y="34290"/>
                </a:lnTo>
                <a:lnTo>
                  <a:pt x="979803" y="34290"/>
                </a:lnTo>
                <a:lnTo>
                  <a:pt x="1018337" y="34290"/>
                </a:lnTo>
                <a:lnTo>
                  <a:pt x="1056425" y="34290"/>
                </a:lnTo>
                <a:lnTo>
                  <a:pt x="1095333" y="34290"/>
                </a:lnTo>
                <a:lnTo>
                  <a:pt x="1130991" y="34290"/>
                </a:lnTo>
                <a:lnTo>
                  <a:pt x="1168227" y="34290"/>
                </a:lnTo>
                <a:lnTo>
                  <a:pt x="1206882" y="34290"/>
                </a:lnTo>
                <a:lnTo>
                  <a:pt x="1245005" y="34290"/>
                </a:lnTo>
                <a:lnTo>
                  <a:pt x="1283923" y="34290"/>
                </a:lnTo>
                <a:lnTo>
                  <a:pt x="1322125" y="34290"/>
                </a:lnTo>
                <a:lnTo>
                  <a:pt x="1363607" y="34290"/>
                </a:lnTo>
                <a:lnTo>
                  <a:pt x="1403519" y="34290"/>
                </a:lnTo>
                <a:lnTo>
                  <a:pt x="1442016" y="34290"/>
                </a:lnTo>
                <a:lnTo>
                  <a:pt x="1483585" y="34290"/>
                </a:lnTo>
                <a:lnTo>
                  <a:pt x="1523524" y="34290"/>
                </a:lnTo>
                <a:lnTo>
                  <a:pt x="1559488" y="34290"/>
                </a:lnTo>
                <a:lnTo>
                  <a:pt x="1596813" y="34290"/>
                </a:lnTo>
                <a:lnTo>
                  <a:pt x="1638036" y="34290"/>
                </a:lnTo>
                <a:lnTo>
                  <a:pt x="1677872" y="34290"/>
                </a:lnTo>
                <a:lnTo>
                  <a:pt x="1716346" y="34290"/>
                </a:lnTo>
                <a:lnTo>
                  <a:pt x="1755368" y="34290"/>
                </a:lnTo>
                <a:lnTo>
                  <a:pt x="1793599" y="34290"/>
                </a:lnTo>
                <a:lnTo>
                  <a:pt x="1835090" y="34290"/>
                </a:lnTo>
                <a:lnTo>
                  <a:pt x="1875006" y="34290"/>
                </a:lnTo>
                <a:lnTo>
                  <a:pt x="1913502" y="34290"/>
                </a:lnTo>
                <a:lnTo>
                  <a:pt x="1955072" y="34290"/>
                </a:lnTo>
                <a:lnTo>
                  <a:pt x="1997551" y="36830"/>
                </a:lnTo>
                <a:lnTo>
                  <a:pt x="2040301" y="41075"/>
                </a:lnTo>
                <a:lnTo>
                  <a:pt x="2080589" y="42333"/>
                </a:lnTo>
                <a:lnTo>
                  <a:pt x="2119197" y="40165"/>
                </a:lnTo>
                <a:lnTo>
                  <a:pt x="2158259" y="36031"/>
                </a:lnTo>
                <a:lnTo>
                  <a:pt x="2196502" y="34806"/>
                </a:lnTo>
                <a:lnTo>
                  <a:pt x="2235456" y="34443"/>
                </a:lnTo>
                <a:lnTo>
                  <a:pt x="2273668" y="34335"/>
                </a:lnTo>
                <a:lnTo>
                  <a:pt x="2312612" y="34303"/>
                </a:lnTo>
                <a:lnTo>
                  <a:pt x="2350821" y="34294"/>
                </a:lnTo>
                <a:lnTo>
                  <a:pt x="2392305" y="34291"/>
                </a:lnTo>
                <a:lnTo>
                  <a:pt x="2432219" y="34290"/>
                </a:lnTo>
                <a:lnTo>
                  <a:pt x="2470716" y="34290"/>
                </a:lnTo>
                <a:lnTo>
                  <a:pt x="2512285" y="34290"/>
                </a:lnTo>
                <a:lnTo>
                  <a:pt x="2552224" y="31750"/>
                </a:lnTo>
                <a:lnTo>
                  <a:pt x="2590729" y="27504"/>
                </a:lnTo>
                <a:lnTo>
                  <a:pt x="2632299" y="26247"/>
                </a:lnTo>
                <a:lnTo>
                  <a:pt x="2672238" y="25875"/>
                </a:lnTo>
                <a:lnTo>
                  <a:pt x="2710742" y="25764"/>
                </a:lnTo>
                <a:lnTo>
                  <a:pt x="2749773" y="25731"/>
                </a:lnTo>
                <a:lnTo>
                  <a:pt x="2788008" y="25722"/>
                </a:lnTo>
                <a:lnTo>
                  <a:pt x="2826960" y="23178"/>
                </a:lnTo>
                <a:lnTo>
                  <a:pt x="2865171" y="18932"/>
                </a:lnTo>
                <a:lnTo>
                  <a:pt x="2906655" y="17675"/>
                </a:lnTo>
                <a:lnTo>
                  <a:pt x="2946569" y="17302"/>
                </a:lnTo>
                <a:lnTo>
                  <a:pt x="2985066" y="17192"/>
                </a:lnTo>
                <a:lnTo>
                  <a:pt x="3024095" y="17158"/>
                </a:lnTo>
                <a:lnTo>
                  <a:pt x="3062329" y="17149"/>
                </a:lnTo>
                <a:lnTo>
                  <a:pt x="3103820" y="17146"/>
                </a:lnTo>
                <a:lnTo>
                  <a:pt x="3143736" y="17145"/>
                </a:lnTo>
                <a:lnTo>
                  <a:pt x="3179693" y="17145"/>
                </a:lnTo>
                <a:lnTo>
                  <a:pt x="3217017" y="17145"/>
                </a:lnTo>
                <a:lnTo>
                  <a:pt x="3255698" y="17145"/>
                </a:lnTo>
                <a:lnTo>
                  <a:pt x="3293830" y="17145"/>
                </a:lnTo>
                <a:lnTo>
                  <a:pt x="3332750" y="17145"/>
                </a:lnTo>
                <a:lnTo>
                  <a:pt x="3368413" y="17145"/>
                </a:lnTo>
                <a:lnTo>
                  <a:pt x="3403109" y="17145"/>
                </a:lnTo>
                <a:lnTo>
                  <a:pt x="3437519" y="17145"/>
                </a:lnTo>
                <a:lnTo>
                  <a:pt x="3474384" y="17145"/>
                </a:lnTo>
                <a:lnTo>
                  <a:pt x="3510391" y="17145"/>
                </a:lnTo>
                <a:lnTo>
                  <a:pt x="3544237" y="17145"/>
                </a:lnTo>
                <a:lnTo>
                  <a:pt x="3581888" y="17145"/>
                </a:lnTo>
                <a:lnTo>
                  <a:pt x="3624192" y="17145"/>
                </a:lnTo>
                <a:lnTo>
                  <a:pt x="3666909" y="17145"/>
                </a:lnTo>
                <a:lnTo>
                  <a:pt x="3709496" y="17145"/>
                </a:lnTo>
                <a:lnTo>
                  <a:pt x="3736898" y="14605"/>
                </a:lnTo>
                <a:lnTo>
                  <a:pt x="3779425" y="9367"/>
                </a:lnTo>
                <a:lnTo>
                  <a:pt x="3815939" y="8677"/>
                </a:lnTo>
                <a:lnTo>
                  <a:pt x="3854324" y="7626"/>
                </a:lnTo>
                <a:lnTo>
                  <a:pt x="3875944" y="530"/>
                </a:lnTo>
                <a:lnTo>
                  <a:pt x="3881879" y="105"/>
                </a:lnTo>
                <a:lnTo>
                  <a:pt x="3882366" y="1022"/>
                </a:lnTo>
                <a:lnTo>
                  <a:pt x="3883340" y="17145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SMARTInkShape-22"/>
          <p:cNvSpPr/>
          <p:nvPr>
            <p:custDataLst>
              <p:tags r:id="rId6"/>
            </p:custDataLst>
          </p:nvPr>
        </p:nvSpPr>
        <p:spPr>
          <a:xfrm>
            <a:off x="1408748" y="3240405"/>
            <a:ext cx="2494598" cy="42863"/>
          </a:xfrm>
          <a:custGeom>
            <a:avLst/>
            <a:gdLst/>
            <a:ahLst/>
            <a:cxnLst/>
            <a:rect l="0" t="0" r="0" b="0"/>
            <a:pathLst>
              <a:path w="2494598" h="42863">
                <a:moveTo>
                  <a:pt x="17145" y="42862"/>
                </a:moveTo>
                <a:lnTo>
                  <a:pt x="17145" y="42862"/>
                </a:lnTo>
                <a:lnTo>
                  <a:pt x="12594" y="42862"/>
                </a:lnTo>
                <a:lnTo>
                  <a:pt x="11253" y="41910"/>
                </a:lnTo>
                <a:lnTo>
                  <a:pt x="10360" y="40322"/>
                </a:lnTo>
                <a:lnTo>
                  <a:pt x="8926" y="35481"/>
                </a:lnTo>
                <a:lnTo>
                  <a:pt x="6189" y="34820"/>
                </a:lnTo>
                <a:lnTo>
                  <a:pt x="4126" y="34643"/>
                </a:lnTo>
                <a:lnTo>
                  <a:pt x="2751" y="33573"/>
                </a:lnTo>
                <a:lnTo>
                  <a:pt x="14" y="25765"/>
                </a:lnTo>
                <a:lnTo>
                  <a:pt x="0" y="25717"/>
                </a:lnTo>
                <a:lnTo>
                  <a:pt x="8219" y="25717"/>
                </a:lnTo>
                <a:lnTo>
                  <a:pt x="15922" y="33098"/>
                </a:lnTo>
                <a:lnTo>
                  <a:pt x="21333" y="33937"/>
                </a:lnTo>
                <a:lnTo>
                  <a:pt x="54400" y="34289"/>
                </a:lnTo>
                <a:lnTo>
                  <a:pt x="60055" y="36829"/>
                </a:lnTo>
                <a:lnTo>
                  <a:pt x="65744" y="40181"/>
                </a:lnTo>
                <a:lnTo>
                  <a:pt x="77157" y="42333"/>
                </a:lnTo>
                <a:lnTo>
                  <a:pt x="117875" y="42856"/>
                </a:lnTo>
                <a:lnTo>
                  <a:pt x="160159" y="42862"/>
                </a:lnTo>
                <a:lnTo>
                  <a:pt x="197702" y="42862"/>
                </a:lnTo>
                <a:lnTo>
                  <a:pt x="237203" y="42862"/>
                </a:lnTo>
                <a:lnTo>
                  <a:pt x="277179" y="42862"/>
                </a:lnTo>
                <a:lnTo>
                  <a:pt x="317182" y="42862"/>
                </a:lnTo>
                <a:lnTo>
                  <a:pt x="358257" y="42862"/>
                </a:lnTo>
                <a:lnTo>
                  <a:pt x="396718" y="42862"/>
                </a:lnTo>
                <a:lnTo>
                  <a:pt x="436654" y="42862"/>
                </a:lnTo>
                <a:lnTo>
                  <a:pt x="448386" y="41910"/>
                </a:lnTo>
                <a:lnTo>
                  <a:pt x="488787" y="35084"/>
                </a:lnTo>
                <a:lnTo>
                  <a:pt x="531434" y="34360"/>
                </a:lnTo>
                <a:lnTo>
                  <a:pt x="574277" y="34296"/>
                </a:lnTo>
                <a:lnTo>
                  <a:pt x="609954" y="34290"/>
                </a:lnTo>
                <a:lnTo>
                  <a:pt x="649142" y="27505"/>
                </a:lnTo>
                <a:lnTo>
                  <a:pt x="685664" y="25953"/>
                </a:lnTo>
                <a:lnTo>
                  <a:pt x="721389" y="25749"/>
                </a:lnTo>
                <a:lnTo>
                  <a:pt x="760583" y="25722"/>
                </a:lnTo>
                <a:lnTo>
                  <a:pt x="797107" y="25718"/>
                </a:lnTo>
                <a:lnTo>
                  <a:pt x="824908" y="23178"/>
                </a:lnTo>
                <a:lnTo>
                  <a:pt x="860187" y="17939"/>
                </a:lnTo>
                <a:lnTo>
                  <a:pt x="900499" y="17250"/>
                </a:lnTo>
                <a:lnTo>
                  <a:pt x="936241" y="17159"/>
                </a:lnTo>
                <a:lnTo>
                  <a:pt x="977507" y="17147"/>
                </a:lnTo>
                <a:lnTo>
                  <a:pt x="1020159" y="17145"/>
                </a:lnTo>
                <a:lnTo>
                  <a:pt x="1056209" y="17145"/>
                </a:lnTo>
                <a:lnTo>
                  <a:pt x="1080665" y="14605"/>
                </a:lnTo>
                <a:lnTo>
                  <a:pt x="1123067" y="9367"/>
                </a:lnTo>
                <a:lnTo>
                  <a:pt x="1165869" y="8677"/>
                </a:lnTo>
                <a:lnTo>
                  <a:pt x="1208723" y="8586"/>
                </a:lnTo>
                <a:lnTo>
                  <a:pt x="1245694" y="8574"/>
                </a:lnTo>
                <a:lnTo>
                  <a:pt x="1286228" y="8572"/>
                </a:lnTo>
                <a:lnTo>
                  <a:pt x="1328784" y="8572"/>
                </a:lnTo>
                <a:lnTo>
                  <a:pt x="1351928" y="6032"/>
                </a:lnTo>
                <a:lnTo>
                  <a:pt x="1381366" y="1192"/>
                </a:lnTo>
                <a:lnTo>
                  <a:pt x="1423192" y="157"/>
                </a:lnTo>
                <a:lnTo>
                  <a:pt x="1465918" y="20"/>
                </a:lnTo>
                <a:lnTo>
                  <a:pt x="1504212" y="3"/>
                </a:lnTo>
                <a:lnTo>
                  <a:pt x="1543580" y="0"/>
                </a:lnTo>
                <a:lnTo>
                  <a:pt x="1585982" y="0"/>
                </a:lnTo>
                <a:lnTo>
                  <a:pt x="1628784" y="0"/>
                </a:lnTo>
                <a:lnTo>
                  <a:pt x="1671638" y="0"/>
                </a:lnTo>
                <a:lnTo>
                  <a:pt x="1708608" y="0"/>
                </a:lnTo>
                <a:lnTo>
                  <a:pt x="1749143" y="0"/>
                </a:lnTo>
                <a:lnTo>
                  <a:pt x="1789159" y="0"/>
                </a:lnTo>
                <a:lnTo>
                  <a:pt x="1826743" y="0"/>
                </a:lnTo>
                <a:lnTo>
                  <a:pt x="1864360" y="0"/>
                </a:lnTo>
                <a:lnTo>
                  <a:pt x="1903638" y="0"/>
                </a:lnTo>
                <a:lnTo>
                  <a:pt x="1945076" y="0"/>
                </a:lnTo>
                <a:lnTo>
                  <a:pt x="1981448" y="0"/>
                </a:lnTo>
                <a:lnTo>
                  <a:pt x="2016482" y="0"/>
                </a:lnTo>
                <a:lnTo>
                  <a:pt x="2051764" y="0"/>
                </a:lnTo>
                <a:lnTo>
                  <a:pt x="2087525" y="0"/>
                </a:lnTo>
                <a:lnTo>
                  <a:pt x="2124020" y="6785"/>
                </a:lnTo>
                <a:lnTo>
                  <a:pt x="2161140" y="8337"/>
                </a:lnTo>
                <a:lnTo>
                  <a:pt x="2203247" y="8541"/>
                </a:lnTo>
                <a:lnTo>
                  <a:pt x="2242645" y="8569"/>
                </a:lnTo>
                <a:lnTo>
                  <a:pt x="2284765" y="8572"/>
                </a:lnTo>
                <a:lnTo>
                  <a:pt x="2324732" y="8572"/>
                </a:lnTo>
                <a:lnTo>
                  <a:pt x="2366378" y="8572"/>
                </a:lnTo>
                <a:lnTo>
                  <a:pt x="2405852" y="8572"/>
                </a:lnTo>
                <a:lnTo>
                  <a:pt x="2445902" y="8572"/>
                </a:lnTo>
                <a:lnTo>
                  <a:pt x="2477442" y="8572"/>
                </a:lnTo>
                <a:lnTo>
                  <a:pt x="2494597" y="25717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SMARTInkShape-23"/>
          <p:cNvSpPr/>
          <p:nvPr>
            <p:custDataLst>
              <p:tags r:id="rId7"/>
            </p:custDataLst>
          </p:nvPr>
        </p:nvSpPr>
        <p:spPr>
          <a:xfrm>
            <a:off x="1391603" y="3866197"/>
            <a:ext cx="1620203" cy="25719"/>
          </a:xfrm>
          <a:custGeom>
            <a:avLst/>
            <a:gdLst/>
            <a:ahLst/>
            <a:cxnLst/>
            <a:rect l="0" t="0" r="0" b="0"/>
            <a:pathLst>
              <a:path w="1620203" h="25719">
                <a:moveTo>
                  <a:pt x="0" y="8573"/>
                </a:moveTo>
                <a:lnTo>
                  <a:pt x="0" y="8573"/>
                </a:lnTo>
                <a:lnTo>
                  <a:pt x="0" y="32"/>
                </a:lnTo>
                <a:lnTo>
                  <a:pt x="15953" y="0"/>
                </a:lnTo>
                <a:lnTo>
                  <a:pt x="24421" y="7381"/>
                </a:lnTo>
                <a:lnTo>
                  <a:pt x="32984" y="8468"/>
                </a:lnTo>
                <a:lnTo>
                  <a:pt x="63228" y="8573"/>
                </a:lnTo>
                <a:lnTo>
                  <a:pt x="68741" y="11113"/>
                </a:lnTo>
                <a:lnTo>
                  <a:pt x="74367" y="14464"/>
                </a:lnTo>
                <a:lnTo>
                  <a:pt x="85739" y="16615"/>
                </a:lnTo>
                <a:lnTo>
                  <a:pt x="127070" y="17136"/>
                </a:lnTo>
                <a:lnTo>
                  <a:pt x="169612" y="17145"/>
                </a:lnTo>
                <a:lnTo>
                  <a:pt x="211948" y="17145"/>
                </a:lnTo>
                <a:lnTo>
                  <a:pt x="254796" y="17145"/>
                </a:lnTo>
                <a:lnTo>
                  <a:pt x="294564" y="17145"/>
                </a:lnTo>
                <a:lnTo>
                  <a:pt x="333572" y="17145"/>
                </a:lnTo>
                <a:lnTo>
                  <a:pt x="375776" y="17145"/>
                </a:lnTo>
                <a:lnTo>
                  <a:pt x="417112" y="17145"/>
                </a:lnTo>
                <a:lnTo>
                  <a:pt x="440038" y="18098"/>
                </a:lnTo>
                <a:lnTo>
                  <a:pt x="474343" y="24923"/>
                </a:lnTo>
                <a:lnTo>
                  <a:pt x="514526" y="25648"/>
                </a:lnTo>
                <a:lnTo>
                  <a:pt x="557055" y="25714"/>
                </a:lnTo>
                <a:lnTo>
                  <a:pt x="597208" y="25718"/>
                </a:lnTo>
                <a:lnTo>
                  <a:pt x="638887" y="25718"/>
                </a:lnTo>
                <a:lnTo>
                  <a:pt x="678816" y="25718"/>
                </a:lnTo>
                <a:lnTo>
                  <a:pt x="716870" y="25718"/>
                </a:lnTo>
                <a:lnTo>
                  <a:pt x="756041" y="25718"/>
                </a:lnTo>
                <a:lnTo>
                  <a:pt x="794029" y="25718"/>
                </a:lnTo>
                <a:lnTo>
                  <a:pt x="825453" y="23178"/>
                </a:lnTo>
                <a:lnTo>
                  <a:pt x="865289" y="17675"/>
                </a:lnTo>
                <a:lnTo>
                  <a:pt x="906850" y="17192"/>
                </a:lnTo>
                <a:lnTo>
                  <a:pt x="948582" y="17148"/>
                </a:lnTo>
                <a:lnTo>
                  <a:pt x="989641" y="17145"/>
                </a:lnTo>
                <a:lnTo>
                  <a:pt x="1030762" y="17145"/>
                </a:lnTo>
                <a:lnTo>
                  <a:pt x="1071669" y="17145"/>
                </a:lnTo>
                <a:lnTo>
                  <a:pt x="1114264" y="17145"/>
                </a:lnTo>
                <a:lnTo>
                  <a:pt x="1154420" y="17145"/>
                </a:lnTo>
                <a:lnTo>
                  <a:pt x="1193270" y="17145"/>
                </a:lnTo>
                <a:lnTo>
                  <a:pt x="1231229" y="17145"/>
                </a:lnTo>
                <a:lnTo>
                  <a:pt x="1271567" y="17145"/>
                </a:lnTo>
                <a:lnTo>
                  <a:pt x="1311591" y="17145"/>
                </a:lnTo>
                <a:lnTo>
                  <a:pt x="1351597" y="17145"/>
                </a:lnTo>
                <a:lnTo>
                  <a:pt x="1391602" y="17145"/>
                </a:lnTo>
                <a:lnTo>
                  <a:pt x="1431607" y="17145"/>
                </a:lnTo>
                <a:lnTo>
                  <a:pt x="1471436" y="17145"/>
                </a:lnTo>
                <a:lnTo>
                  <a:pt x="1510029" y="17145"/>
                </a:lnTo>
                <a:lnTo>
                  <a:pt x="1549454" y="17145"/>
                </a:lnTo>
                <a:lnTo>
                  <a:pt x="1591897" y="17145"/>
                </a:lnTo>
                <a:lnTo>
                  <a:pt x="1607242" y="17145"/>
                </a:lnTo>
                <a:lnTo>
                  <a:pt x="1608704" y="18098"/>
                </a:lnTo>
                <a:lnTo>
                  <a:pt x="1609680" y="19685"/>
                </a:lnTo>
                <a:lnTo>
                  <a:pt x="1611516" y="25365"/>
                </a:lnTo>
                <a:lnTo>
                  <a:pt x="1620202" y="25718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SMARTInkShape-24"/>
          <p:cNvSpPr/>
          <p:nvPr>
            <p:custDataLst>
              <p:tags r:id="rId8"/>
            </p:custDataLst>
          </p:nvPr>
        </p:nvSpPr>
        <p:spPr>
          <a:xfrm>
            <a:off x="3260408" y="3866197"/>
            <a:ext cx="2486025" cy="102871"/>
          </a:xfrm>
          <a:custGeom>
            <a:avLst/>
            <a:gdLst/>
            <a:ahLst/>
            <a:cxnLst/>
            <a:rect l="0" t="0" r="0" b="0"/>
            <a:pathLst>
              <a:path w="2486025" h="102871">
                <a:moveTo>
                  <a:pt x="0" y="8573"/>
                </a:moveTo>
                <a:lnTo>
                  <a:pt x="0" y="8573"/>
                </a:lnTo>
                <a:lnTo>
                  <a:pt x="8219" y="353"/>
                </a:lnTo>
                <a:lnTo>
                  <a:pt x="48600" y="0"/>
                </a:lnTo>
                <a:lnTo>
                  <a:pt x="88759" y="0"/>
                </a:lnTo>
                <a:lnTo>
                  <a:pt x="131600" y="0"/>
                </a:lnTo>
                <a:lnTo>
                  <a:pt x="169632" y="0"/>
                </a:lnTo>
                <a:lnTo>
                  <a:pt x="212408" y="0"/>
                </a:lnTo>
                <a:lnTo>
                  <a:pt x="251515" y="0"/>
                </a:lnTo>
                <a:lnTo>
                  <a:pt x="291468" y="0"/>
                </a:lnTo>
                <a:lnTo>
                  <a:pt x="331470" y="0"/>
                </a:lnTo>
                <a:lnTo>
                  <a:pt x="373140" y="0"/>
                </a:lnTo>
                <a:lnTo>
                  <a:pt x="415220" y="0"/>
                </a:lnTo>
                <a:lnTo>
                  <a:pt x="446508" y="2541"/>
                </a:lnTo>
                <a:lnTo>
                  <a:pt x="482838" y="7778"/>
                </a:lnTo>
                <a:lnTo>
                  <a:pt x="524895" y="8503"/>
                </a:lnTo>
                <a:lnTo>
                  <a:pt x="565884" y="8566"/>
                </a:lnTo>
                <a:lnTo>
                  <a:pt x="601405" y="8572"/>
                </a:lnTo>
                <a:lnTo>
                  <a:pt x="640573" y="8573"/>
                </a:lnTo>
                <a:lnTo>
                  <a:pt x="678045" y="8573"/>
                </a:lnTo>
                <a:lnTo>
                  <a:pt x="720197" y="8573"/>
                </a:lnTo>
                <a:lnTo>
                  <a:pt x="756181" y="1787"/>
                </a:lnTo>
                <a:lnTo>
                  <a:pt x="797480" y="236"/>
                </a:lnTo>
                <a:lnTo>
                  <a:pt x="840136" y="32"/>
                </a:lnTo>
                <a:lnTo>
                  <a:pt x="875353" y="959"/>
                </a:lnTo>
                <a:lnTo>
                  <a:pt x="915472" y="6787"/>
                </a:lnTo>
                <a:lnTo>
                  <a:pt x="955746" y="8220"/>
                </a:lnTo>
                <a:lnTo>
                  <a:pt x="994498" y="8503"/>
                </a:lnTo>
                <a:lnTo>
                  <a:pt x="1035314" y="8559"/>
                </a:lnTo>
                <a:lnTo>
                  <a:pt x="1075727" y="8570"/>
                </a:lnTo>
                <a:lnTo>
                  <a:pt x="1114506" y="8572"/>
                </a:lnTo>
                <a:lnTo>
                  <a:pt x="1155328" y="8573"/>
                </a:lnTo>
                <a:lnTo>
                  <a:pt x="1195740" y="8573"/>
                </a:lnTo>
                <a:lnTo>
                  <a:pt x="1229112" y="8573"/>
                </a:lnTo>
                <a:lnTo>
                  <a:pt x="1263129" y="8573"/>
                </a:lnTo>
                <a:lnTo>
                  <a:pt x="1302866" y="8573"/>
                </a:lnTo>
                <a:lnTo>
                  <a:pt x="1335254" y="8573"/>
                </a:lnTo>
                <a:lnTo>
                  <a:pt x="1368979" y="8573"/>
                </a:lnTo>
                <a:lnTo>
                  <a:pt x="1403102" y="8573"/>
                </a:lnTo>
                <a:lnTo>
                  <a:pt x="1437343" y="8573"/>
                </a:lnTo>
                <a:lnTo>
                  <a:pt x="1471618" y="8573"/>
                </a:lnTo>
                <a:lnTo>
                  <a:pt x="1505904" y="8573"/>
                </a:lnTo>
                <a:lnTo>
                  <a:pt x="1540192" y="8573"/>
                </a:lnTo>
                <a:lnTo>
                  <a:pt x="1574483" y="8573"/>
                </a:lnTo>
                <a:lnTo>
                  <a:pt x="1608772" y="8573"/>
                </a:lnTo>
                <a:lnTo>
                  <a:pt x="1643062" y="9525"/>
                </a:lnTo>
                <a:lnTo>
                  <a:pt x="1677352" y="14464"/>
                </a:lnTo>
                <a:lnTo>
                  <a:pt x="1711642" y="16351"/>
                </a:lnTo>
                <a:lnTo>
                  <a:pt x="1745933" y="17862"/>
                </a:lnTo>
                <a:lnTo>
                  <a:pt x="1780222" y="22967"/>
                </a:lnTo>
                <a:lnTo>
                  <a:pt x="1814512" y="24903"/>
                </a:lnTo>
                <a:lnTo>
                  <a:pt x="1848802" y="25476"/>
                </a:lnTo>
                <a:lnTo>
                  <a:pt x="1883092" y="26599"/>
                </a:lnTo>
                <a:lnTo>
                  <a:pt x="1917383" y="31588"/>
                </a:lnTo>
                <a:lnTo>
                  <a:pt x="1951672" y="33490"/>
                </a:lnTo>
                <a:lnTo>
                  <a:pt x="1985962" y="35006"/>
                </a:lnTo>
                <a:lnTo>
                  <a:pt x="2021205" y="40111"/>
                </a:lnTo>
                <a:lnTo>
                  <a:pt x="2060434" y="42048"/>
                </a:lnTo>
                <a:lnTo>
                  <a:pt x="2096610" y="42621"/>
                </a:lnTo>
                <a:lnTo>
                  <a:pt x="2132412" y="43744"/>
                </a:lnTo>
                <a:lnTo>
                  <a:pt x="2170854" y="48733"/>
                </a:lnTo>
                <a:lnTo>
                  <a:pt x="2212949" y="53442"/>
                </a:lnTo>
                <a:lnTo>
                  <a:pt x="2246363" y="58063"/>
                </a:lnTo>
                <a:lnTo>
                  <a:pt x="2287236" y="59623"/>
                </a:lnTo>
                <a:lnTo>
                  <a:pt x="2323780" y="66776"/>
                </a:lnTo>
                <a:lnTo>
                  <a:pt x="2361619" y="74820"/>
                </a:lnTo>
                <a:lnTo>
                  <a:pt x="2397104" y="81243"/>
                </a:lnTo>
                <a:lnTo>
                  <a:pt x="2433959" y="90731"/>
                </a:lnTo>
                <a:lnTo>
                  <a:pt x="2467343" y="94937"/>
                </a:lnTo>
                <a:lnTo>
                  <a:pt x="2486024" y="102870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SMARTInkShape-25"/>
          <p:cNvSpPr/>
          <p:nvPr>
            <p:custDataLst>
              <p:tags r:id="rId9"/>
            </p:custDataLst>
          </p:nvPr>
        </p:nvSpPr>
        <p:spPr>
          <a:xfrm>
            <a:off x="1434465" y="4457700"/>
            <a:ext cx="1525906" cy="51426"/>
          </a:xfrm>
          <a:custGeom>
            <a:avLst/>
            <a:gdLst/>
            <a:ahLst/>
            <a:cxnLst/>
            <a:rect l="0" t="0" r="0" b="0"/>
            <a:pathLst>
              <a:path w="1525906" h="51426">
                <a:moveTo>
                  <a:pt x="0" y="34290"/>
                </a:moveTo>
                <a:lnTo>
                  <a:pt x="0" y="34290"/>
                </a:lnTo>
                <a:lnTo>
                  <a:pt x="8220" y="34290"/>
                </a:lnTo>
                <a:lnTo>
                  <a:pt x="8468" y="38841"/>
                </a:lnTo>
                <a:lnTo>
                  <a:pt x="9455" y="40180"/>
                </a:lnTo>
                <a:lnTo>
                  <a:pt x="13092" y="41670"/>
                </a:lnTo>
                <a:lnTo>
                  <a:pt x="41278" y="42859"/>
                </a:lnTo>
                <a:lnTo>
                  <a:pt x="49393" y="48753"/>
                </a:lnTo>
                <a:lnTo>
                  <a:pt x="57392" y="50640"/>
                </a:lnTo>
                <a:lnTo>
                  <a:pt x="96805" y="51425"/>
                </a:lnTo>
                <a:lnTo>
                  <a:pt x="125868" y="50482"/>
                </a:lnTo>
                <a:lnTo>
                  <a:pt x="147292" y="44054"/>
                </a:lnTo>
                <a:lnTo>
                  <a:pt x="189874" y="42893"/>
                </a:lnTo>
                <a:lnTo>
                  <a:pt x="227871" y="42864"/>
                </a:lnTo>
                <a:lnTo>
                  <a:pt x="265872" y="42862"/>
                </a:lnTo>
                <a:lnTo>
                  <a:pt x="305760" y="42862"/>
                </a:lnTo>
                <a:lnTo>
                  <a:pt x="345758" y="35085"/>
                </a:lnTo>
                <a:lnTo>
                  <a:pt x="385939" y="34360"/>
                </a:lnTo>
                <a:lnTo>
                  <a:pt x="428468" y="34294"/>
                </a:lnTo>
                <a:lnTo>
                  <a:pt x="457180" y="33338"/>
                </a:lnTo>
                <a:lnTo>
                  <a:pt x="474339" y="29351"/>
                </a:lnTo>
                <a:lnTo>
                  <a:pt x="491489" y="31450"/>
                </a:lnTo>
                <a:lnTo>
                  <a:pt x="527250" y="26136"/>
                </a:lnTo>
                <a:lnTo>
                  <a:pt x="565413" y="25754"/>
                </a:lnTo>
                <a:lnTo>
                  <a:pt x="605599" y="25719"/>
                </a:lnTo>
                <a:lnTo>
                  <a:pt x="643094" y="25717"/>
                </a:lnTo>
                <a:lnTo>
                  <a:pt x="682952" y="25717"/>
                </a:lnTo>
                <a:lnTo>
                  <a:pt x="722948" y="25717"/>
                </a:lnTo>
                <a:lnTo>
                  <a:pt x="762953" y="25717"/>
                </a:lnTo>
                <a:lnTo>
                  <a:pt x="773430" y="24765"/>
                </a:lnTo>
                <a:lnTo>
                  <a:pt x="790458" y="18933"/>
                </a:lnTo>
                <a:lnTo>
                  <a:pt x="828780" y="17250"/>
                </a:lnTo>
                <a:lnTo>
                  <a:pt x="868686" y="17151"/>
                </a:lnTo>
                <a:lnTo>
                  <a:pt x="885827" y="18099"/>
                </a:lnTo>
                <a:lnTo>
                  <a:pt x="926994" y="25365"/>
                </a:lnTo>
                <a:lnTo>
                  <a:pt x="968850" y="25703"/>
                </a:lnTo>
                <a:lnTo>
                  <a:pt x="1008707" y="25717"/>
                </a:lnTo>
                <a:lnTo>
                  <a:pt x="1030607" y="24765"/>
                </a:lnTo>
                <a:lnTo>
                  <a:pt x="1047633" y="18933"/>
                </a:lnTo>
                <a:lnTo>
                  <a:pt x="1085955" y="17250"/>
                </a:lnTo>
                <a:lnTo>
                  <a:pt x="1125861" y="17151"/>
                </a:lnTo>
                <a:lnTo>
                  <a:pt x="1165861" y="17145"/>
                </a:lnTo>
                <a:lnTo>
                  <a:pt x="1203802" y="17145"/>
                </a:lnTo>
                <a:lnTo>
                  <a:pt x="1236415" y="16193"/>
                </a:lnTo>
                <a:lnTo>
                  <a:pt x="1253386" y="10360"/>
                </a:lnTo>
                <a:lnTo>
                  <a:pt x="1291484" y="8642"/>
                </a:lnTo>
                <a:lnTo>
                  <a:pt x="1333144" y="8577"/>
                </a:lnTo>
                <a:lnTo>
                  <a:pt x="1373502" y="8572"/>
                </a:lnTo>
                <a:lnTo>
                  <a:pt x="1416013" y="8572"/>
                </a:lnTo>
                <a:lnTo>
                  <a:pt x="1422454" y="6033"/>
                </a:lnTo>
                <a:lnTo>
                  <a:pt x="1425505" y="4022"/>
                </a:lnTo>
                <a:lnTo>
                  <a:pt x="1438901" y="1192"/>
                </a:lnTo>
                <a:lnTo>
                  <a:pt x="1476962" y="14"/>
                </a:lnTo>
                <a:lnTo>
                  <a:pt x="1519273" y="0"/>
                </a:lnTo>
                <a:lnTo>
                  <a:pt x="1525905" y="0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SMARTInkShape-26"/>
          <p:cNvSpPr/>
          <p:nvPr>
            <p:custDataLst>
              <p:tags r:id="rId10"/>
            </p:custDataLst>
          </p:nvPr>
        </p:nvSpPr>
        <p:spPr>
          <a:xfrm>
            <a:off x="3457575" y="4414837"/>
            <a:ext cx="2828926" cy="60009"/>
          </a:xfrm>
          <a:custGeom>
            <a:avLst/>
            <a:gdLst/>
            <a:ahLst/>
            <a:cxnLst/>
            <a:rect l="0" t="0" r="0" b="0"/>
            <a:pathLst>
              <a:path w="2828926" h="60009">
                <a:moveTo>
                  <a:pt x="0" y="17145"/>
                </a:moveTo>
                <a:lnTo>
                  <a:pt x="0" y="17145"/>
                </a:lnTo>
                <a:lnTo>
                  <a:pt x="40083" y="17145"/>
                </a:lnTo>
                <a:lnTo>
                  <a:pt x="71439" y="17145"/>
                </a:lnTo>
                <a:lnTo>
                  <a:pt x="77153" y="19685"/>
                </a:lnTo>
                <a:lnTo>
                  <a:pt x="80011" y="21696"/>
                </a:lnTo>
                <a:lnTo>
                  <a:pt x="93133" y="24526"/>
                </a:lnTo>
                <a:lnTo>
                  <a:pt x="134391" y="25697"/>
                </a:lnTo>
                <a:lnTo>
                  <a:pt x="175178" y="25717"/>
                </a:lnTo>
                <a:lnTo>
                  <a:pt x="214364" y="25718"/>
                </a:lnTo>
                <a:lnTo>
                  <a:pt x="254321" y="25718"/>
                </a:lnTo>
                <a:lnTo>
                  <a:pt x="295989" y="25718"/>
                </a:lnTo>
                <a:lnTo>
                  <a:pt x="325697" y="26670"/>
                </a:lnTo>
                <a:lnTo>
                  <a:pt x="368538" y="33496"/>
                </a:lnTo>
                <a:lnTo>
                  <a:pt x="404214" y="34186"/>
                </a:lnTo>
                <a:lnTo>
                  <a:pt x="445942" y="27491"/>
                </a:lnTo>
                <a:lnTo>
                  <a:pt x="488655" y="25951"/>
                </a:lnTo>
                <a:lnTo>
                  <a:pt x="525467" y="25764"/>
                </a:lnTo>
                <a:lnTo>
                  <a:pt x="564594" y="25727"/>
                </a:lnTo>
                <a:lnTo>
                  <a:pt x="599840" y="25719"/>
                </a:lnTo>
                <a:lnTo>
                  <a:pt x="636859" y="25718"/>
                </a:lnTo>
                <a:lnTo>
                  <a:pt x="676027" y="21167"/>
                </a:lnTo>
                <a:lnTo>
                  <a:pt x="717172" y="17940"/>
                </a:lnTo>
                <a:lnTo>
                  <a:pt x="756344" y="17302"/>
                </a:lnTo>
                <a:lnTo>
                  <a:pt x="795937" y="17176"/>
                </a:lnTo>
                <a:lnTo>
                  <a:pt x="838119" y="11260"/>
                </a:lnTo>
                <a:lnTo>
                  <a:pt x="871796" y="9369"/>
                </a:lnTo>
                <a:lnTo>
                  <a:pt x="904951" y="8808"/>
                </a:lnTo>
                <a:lnTo>
                  <a:pt x="944778" y="8620"/>
                </a:lnTo>
                <a:lnTo>
                  <a:pt x="977799" y="6047"/>
                </a:lnTo>
                <a:lnTo>
                  <a:pt x="1000362" y="3639"/>
                </a:lnTo>
                <a:lnTo>
                  <a:pt x="1034485" y="5735"/>
                </a:lnTo>
                <a:lnTo>
                  <a:pt x="1068726" y="2122"/>
                </a:lnTo>
                <a:lnTo>
                  <a:pt x="1103001" y="630"/>
                </a:lnTo>
                <a:lnTo>
                  <a:pt x="1136334" y="187"/>
                </a:lnTo>
                <a:lnTo>
                  <a:pt x="1176220" y="37"/>
                </a:lnTo>
                <a:lnTo>
                  <a:pt x="1209252" y="11"/>
                </a:lnTo>
                <a:lnTo>
                  <a:pt x="1243169" y="4"/>
                </a:lnTo>
                <a:lnTo>
                  <a:pt x="1277349" y="2"/>
                </a:lnTo>
                <a:lnTo>
                  <a:pt x="1311607" y="1"/>
                </a:lnTo>
                <a:lnTo>
                  <a:pt x="1352764" y="0"/>
                </a:lnTo>
                <a:lnTo>
                  <a:pt x="1388774" y="0"/>
                </a:lnTo>
                <a:lnTo>
                  <a:pt x="1430872" y="0"/>
                </a:lnTo>
                <a:lnTo>
                  <a:pt x="1463669" y="0"/>
                </a:lnTo>
                <a:lnTo>
                  <a:pt x="1497516" y="0"/>
                </a:lnTo>
                <a:lnTo>
                  <a:pt x="1531676" y="0"/>
                </a:lnTo>
                <a:lnTo>
                  <a:pt x="1565927" y="0"/>
                </a:lnTo>
                <a:lnTo>
                  <a:pt x="1600205" y="952"/>
                </a:lnTo>
                <a:lnTo>
                  <a:pt x="1633539" y="5891"/>
                </a:lnTo>
                <a:lnTo>
                  <a:pt x="1673425" y="8043"/>
                </a:lnTo>
                <a:lnTo>
                  <a:pt x="1706457" y="8415"/>
                </a:lnTo>
                <a:lnTo>
                  <a:pt x="1740374" y="8526"/>
                </a:lnTo>
                <a:lnTo>
                  <a:pt x="1774554" y="8559"/>
                </a:lnTo>
                <a:lnTo>
                  <a:pt x="1808812" y="8569"/>
                </a:lnTo>
                <a:lnTo>
                  <a:pt x="1849970" y="13123"/>
                </a:lnTo>
                <a:lnTo>
                  <a:pt x="1892460" y="16350"/>
                </a:lnTo>
                <a:lnTo>
                  <a:pt x="1926191" y="16910"/>
                </a:lnTo>
                <a:lnTo>
                  <a:pt x="1960314" y="18028"/>
                </a:lnTo>
                <a:lnTo>
                  <a:pt x="1993604" y="23016"/>
                </a:lnTo>
                <a:lnTo>
                  <a:pt x="2033474" y="25184"/>
                </a:lnTo>
                <a:lnTo>
                  <a:pt x="2066503" y="25560"/>
                </a:lnTo>
                <a:lnTo>
                  <a:pt x="2100419" y="25671"/>
                </a:lnTo>
                <a:lnTo>
                  <a:pt x="2141463" y="30260"/>
                </a:lnTo>
                <a:lnTo>
                  <a:pt x="2183930" y="33494"/>
                </a:lnTo>
                <a:lnTo>
                  <a:pt x="2226468" y="34133"/>
                </a:lnTo>
                <a:lnTo>
                  <a:pt x="2267221" y="34259"/>
                </a:lnTo>
                <a:lnTo>
                  <a:pt x="2306068" y="40175"/>
                </a:lnTo>
                <a:lnTo>
                  <a:pt x="2346903" y="42332"/>
                </a:lnTo>
                <a:lnTo>
                  <a:pt x="2387318" y="42758"/>
                </a:lnTo>
                <a:lnTo>
                  <a:pt x="2420689" y="42832"/>
                </a:lnTo>
                <a:lnTo>
                  <a:pt x="2459255" y="48748"/>
                </a:lnTo>
                <a:lnTo>
                  <a:pt x="2494389" y="50905"/>
                </a:lnTo>
                <a:lnTo>
                  <a:pt x="2528847" y="51331"/>
                </a:lnTo>
                <a:lnTo>
                  <a:pt x="2563169" y="57306"/>
                </a:lnTo>
                <a:lnTo>
                  <a:pt x="2597465" y="59474"/>
                </a:lnTo>
                <a:lnTo>
                  <a:pt x="2631757" y="59903"/>
                </a:lnTo>
                <a:lnTo>
                  <a:pt x="2672080" y="59994"/>
                </a:lnTo>
                <a:lnTo>
                  <a:pt x="2711228" y="60007"/>
                </a:lnTo>
                <a:lnTo>
                  <a:pt x="2752570" y="60008"/>
                </a:lnTo>
                <a:lnTo>
                  <a:pt x="2792238" y="60008"/>
                </a:lnTo>
                <a:lnTo>
                  <a:pt x="2795894" y="60008"/>
                </a:lnTo>
                <a:lnTo>
                  <a:pt x="2802498" y="57468"/>
                </a:lnTo>
                <a:lnTo>
                  <a:pt x="2808606" y="54117"/>
                </a:lnTo>
                <a:lnTo>
                  <a:pt x="2820148" y="51671"/>
                </a:lnTo>
                <a:lnTo>
                  <a:pt x="2828527" y="51445"/>
                </a:lnTo>
                <a:lnTo>
                  <a:pt x="2828925" y="60008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14" name="SMARTInkShape-Group27"/>
          <p:cNvGrpSpPr/>
          <p:nvPr/>
        </p:nvGrpSpPr>
        <p:grpSpPr>
          <a:xfrm>
            <a:off x="1477328" y="4972050"/>
            <a:ext cx="2151698" cy="102824"/>
            <a:chOff x="1477328" y="4972050"/>
            <a:chExt cx="2151698" cy="102824"/>
          </a:xfrm>
        </p:grpSpPr>
        <p:sp>
          <p:nvSpPr>
            <p:cNvPr id="12" name="SMARTInkShape-27"/>
            <p:cNvSpPr/>
            <p:nvPr>
              <p:custDataLst>
                <p:tags r:id="rId15"/>
              </p:custDataLst>
            </p:nvPr>
          </p:nvSpPr>
          <p:spPr>
            <a:xfrm>
              <a:off x="1837373" y="4972050"/>
              <a:ext cx="1791653" cy="102824"/>
            </a:xfrm>
            <a:custGeom>
              <a:avLst/>
              <a:gdLst/>
              <a:ahLst/>
              <a:cxnLst/>
              <a:rect l="0" t="0" r="0" b="0"/>
              <a:pathLst>
                <a:path w="1791653" h="102824">
                  <a:moveTo>
                    <a:pt x="0" y="68580"/>
                  </a:moveTo>
                  <a:lnTo>
                    <a:pt x="0" y="68580"/>
                  </a:lnTo>
                  <a:lnTo>
                    <a:pt x="0" y="51789"/>
                  </a:lnTo>
                  <a:lnTo>
                    <a:pt x="41534" y="51434"/>
                  </a:lnTo>
                  <a:lnTo>
                    <a:pt x="55598" y="51434"/>
                  </a:lnTo>
                  <a:lnTo>
                    <a:pt x="60588" y="53975"/>
                  </a:lnTo>
                  <a:lnTo>
                    <a:pt x="65980" y="57326"/>
                  </a:lnTo>
                  <a:lnTo>
                    <a:pt x="77203" y="59477"/>
                  </a:lnTo>
                  <a:lnTo>
                    <a:pt x="88592" y="59903"/>
                  </a:lnTo>
                  <a:lnTo>
                    <a:pt x="94302" y="62500"/>
                  </a:lnTo>
                  <a:lnTo>
                    <a:pt x="100014" y="65879"/>
                  </a:lnTo>
                  <a:lnTo>
                    <a:pt x="111443" y="68046"/>
                  </a:lnTo>
                  <a:lnTo>
                    <a:pt x="131445" y="68548"/>
                  </a:lnTo>
                  <a:lnTo>
                    <a:pt x="137160" y="71106"/>
                  </a:lnTo>
                  <a:lnTo>
                    <a:pt x="140017" y="73121"/>
                  </a:lnTo>
                  <a:lnTo>
                    <a:pt x="153141" y="75958"/>
                  </a:lnTo>
                  <a:lnTo>
                    <a:pt x="167798" y="77869"/>
                  </a:lnTo>
                  <a:lnTo>
                    <a:pt x="177882" y="82974"/>
                  </a:lnTo>
                  <a:lnTo>
                    <a:pt x="218057" y="86606"/>
                  </a:lnTo>
                  <a:lnTo>
                    <a:pt x="245646" y="93497"/>
                  </a:lnTo>
                  <a:lnTo>
                    <a:pt x="285663" y="94276"/>
                  </a:lnTo>
                  <a:lnTo>
                    <a:pt x="327918" y="94297"/>
                  </a:lnTo>
                  <a:lnTo>
                    <a:pt x="355146" y="95250"/>
                  </a:lnTo>
                  <a:lnTo>
                    <a:pt x="388692" y="102076"/>
                  </a:lnTo>
                  <a:lnTo>
                    <a:pt x="428629" y="102823"/>
                  </a:lnTo>
                  <a:lnTo>
                    <a:pt x="457200" y="101911"/>
                  </a:lnTo>
                  <a:lnTo>
                    <a:pt x="491490" y="95091"/>
                  </a:lnTo>
                  <a:lnTo>
                    <a:pt x="531495" y="94343"/>
                  </a:lnTo>
                  <a:lnTo>
                    <a:pt x="568325" y="94301"/>
                  </a:lnTo>
                  <a:lnTo>
                    <a:pt x="608117" y="94297"/>
                  </a:lnTo>
                  <a:lnTo>
                    <a:pt x="645431" y="91758"/>
                  </a:lnTo>
                  <a:lnTo>
                    <a:pt x="687806" y="86254"/>
                  </a:lnTo>
                  <a:lnTo>
                    <a:pt x="730625" y="85772"/>
                  </a:lnTo>
                  <a:lnTo>
                    <a:pt x="773485" y="85729"/>
                  </a:lnTo>
                  <a:lnTo>
                    <a:pt x="797823" y="83186"/>
                  </a:lnTo>
                  <a:lnTo>
                    <a:pt x="839229" y="77947"/>
                  </a:lnTo>
                  <a:lnTo>
                    <a:pt x="875596" y="77257"/>
                  </a:lnTo>
                  <a:lnTo>
                    <a:pt x="917415" y="77166"/>
                  </a:lnTo>
                  <a:lnTo>
                    <a:pt x="943022" y="74617"/>
                  </a:lnTo>
                  <a:lnTo>
                    <a:pt x="979952" y="69374"/>
                  </a:lnTo>
                  <a:lnTo>
                    <a:pt x="1020481" y="68684"/>
                  </a:lnTo>
                  <a:lnTo>
                    <a:pt x="1063036" y="68594"/>
                  </a:lnTo>
                  <a:lnTo>
                    <a:pt x="1099967" y="68581"/>
                  </a:lnTo>
                  <a:lnTo>
                    <a:pt x="1140496" y="68580"/>
                  </a:lnTo>
                  <a:lnTo>
                    <a:pt x="1183051" y="68580"/>
                  </a:lnTo>
                  <a:lnTo>
                    <a:pt x="1224921" y="68580"/>
                  </a:lnTo>
                  <a:lnTo>
                    <a:pt x="1261349" y="68580"/>
                  </a:lnTo>
                  <a:lnTo>
                    <a:pt x="1303177" y="61795"/>
                  </a:lnTo>
                  <a:lnTo>
                    <a:pt x="1344950" y="60243"/>
                  </a:lnTo>
                  <a:lnTo>
                    <a:pt x="1381366" y="60038"/>
                  </a:lnTo>
                  <a:lnTo>
                    <a:pt x="1416407" y="53226"/>
                  </a:lnTo>
                  <a:lnTo>
                    <a:pt x="1456629" y="51670"/>
                  </a:lnTo>
                  <a:lnTo>
                    <a:pt x="1495113" y="50503"/>
                  </a:lnTo>
                  <a:lnTo>
                    <a:pt x="1537465" y="43658"/>
                  </a:lnTo>
                  <a:lnTo>
                    <a:pt x="1566818" y="40479"/>
                  </a:lnTo>
                  <a:lnTo>
                    <a:pt x="1591242" y="35513"/>
                  </a:lnTo>
                  <a:lnTo>
                    <a:pt x="1620151" y="31911"/>
                  </a:lnTo>
                  <a:lnTo>
                    <a:pt x="1637332" y="27552"/>
                  </a:lnTo>
                  <a:lnTo>
                    <a:pt x="1660028" y="25006"/>
                  </a:lnTo>
                  <a:lnTo>
                    <a:pt x="1681727" y="18368"/>
                  </a:lnTo>
                  <a:lnTo>
                    <a:pt x="1710769" y="16264"/>
                  </a:lnTo>
                  <a:lnTo>
                    <a:pt x="1722900" y="10373"/>
                  </a:lnTo>
                  <a:lnTo>
                    <a:pt x="1745925" y="7691"/>
                  </a:lnTo>
                  <a:lnTo>
                    <a:pt x="1755456" y="2702"/>
                  </a:lnTo>
                  <a:lnTo>
                    <a:pt x="1791652" y="0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SMARTInkShape-28"/>
            <p:cNvSpPr/>
            <p:nvPr>
              <p:custDataLst>
                <p:tags r:id="rId16"/>
              </p:custDataLst>
            </p:nvPr>
          </p:nvSpPr>
          <p:spPr>
            <a:xfrm>
              <a:off x="1477328" y="4972050"/>
              <a:ext cx="368618" cy="42864"/>
            </a:xfrm>
            <a:custGeom>
              <a:avLst/>
              <a:gdLst/>
              <a:ahLst/>
              <a:cxnLst/>
              <a:rect l="0" t="0" r="0" b="0"/>
              <a:pathLst>
                <a:path w="368618" h="42864">
                  <a:moveTo>
                    <a:pt x="0" y="42863"/>
                  </a:moveTo>
                  <a:lnTo>
                    <a:pt x="0" y="42863"/>
                  </a:lnTo>
                  <a:lnTo>
                    <a:pt x="37262" y="42863"/>
                  </a:lnTo>
                  <a:lnTo>
                    <a:pt x="42914" y="40323"/>
                  </a:lnTo>
                  <a:lnTo>
                    <a:pt x="48600" y="36971"/>
                  </a:lnTo>
                  <a:lnTo>
                    <a:pt x="57157" y="34132"/>
                  </a:lnTo>
                  <a:lnTo>
                    <a:pt x="66677" y="28634"/>
                  </a:lnTo>
                  <a:lnTo>
                    <a:pt x="109498" y="18983"/>
                  </a:lnTo>
                  <a:lnTo>
                    <a:pt x="121979" y="15149"/>
                  </a:lnTo>
                  <a:lnTo>
                    <a:pt x="135202" y="10521"/>
                  </a:lnTo>
                  <a:lnTo>
                    <a:pt x="147692" y="6610"/>
                  </a:lnTo>
                  <a:lnTo>
                    <a:pt x="158033" y="2938"/>
                  </a:lnTo>
                  <a:lnTo>
                    <a:pt x="200842" y="76"/>
                  </a:lnTo>
                  <a:lnTo>
                    <a:pt x="242618" y="4"/>
                  </a:lnTo>
                  <a:lnTo>
                    <a:pt x="282367" y="0"/>
                  </a:lnTo>
                  <a:lnTo>
                    <a:pt x="318242" y="952"/>
                  </a:lnTo>
                  <a:lnTo>
                    <a:pt x="368617" y="8572"/>
                  </a:lnTo>
                </a:path>
              </a:pathLst>
            </a:cu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15" name="SMARTInkShape-29"/>
          <p:cNvSpPr/>
          <p:nvPr>
            <p:custDataLst>
              <p:tags r:id="rId11"/>
            </p:custDataLst>
          </p:nvPr>
        </p:nvSpPr>
        <p:spPr>
          <a:xfrm>
            <a:off x="3757613" y="4997767"/>
            <a:ext cx="2888933" cy="42864"/>
          </a:xfrm>
          <a:custGeom>
            <a:avLst/>
            <a:gdLst/>
            <a:ahLst/>
            <a:cxnLst/>
            <a:rect l="0" t="0" r="0" b="0"/>
            <a:pathLst>
              <a:path w="2888933" h="42864">
                <a:moveTo>
                  <a:pt x="0" y="17146"/>
                </a:moveTo>
                <a:lnTo>
                  <a:pt x="0" y="17146"/>
                </a:lnTo>
                <a:lnTo>
                  <a:pt x="4550" y="17146"/>
                </a:lnTo>
                <a:lnTo>
                  <a:pt x="5891" y="18098"/>
                </a:lnTo>
                <a:lnTo>
                  <a:pt x="6784" y="19685"/>
                </a:lnTo>
                <a:lnTo>
                  <a:pt x="8219" y="24526"/>
                </a:lnTo>
                <a:lnTo>
                  <a:pt x="10955" y="25188"/>
                </a:lnTo>
                <a:lnTo>
                  <a:pt x="15922" y="25613"/>
                </a:lnTo>
                <a:lnTo>
                  <a:pt x="23747" y="31589"/>
                </a:lnTo>
                <a:lnTo>
                  <a:pt x="31695" y="33490"/>
                </a:lnTo>
                <a:lnTo>
                  <a:pt x="54648" y="34281"/>
                </a:lnTo>
                <a:lnTo>
                  <a:pt x="60165" y="36826"/>
                </a:lnTo>
                <a:lnTo>
                  <a:pt x="65793" y="40180"/>
                </a:lnTo>
                <a:lnTo>
                  <a:pt x="77166" y="42333"/>
                </a:lnTo>
                <a:lnTo>
                  <a:pt x="109087" y="42832"/>
                </a:lnTo>
                <a:lnTo>
                  <a:pt x="117698" y="40308"/>
                </a:lnTo>
                <a:lnTo>
                  <a:pt x="124700" y="36966"/>
                </a:lnTo>
                <a:lnTo>
                  <a:pt x="139496" y="34818"/>
                </a:lnTo>
                <a:lnTo>
                  <a:pt x="177301" y="34321"/>
                </a:lnTo>
                <a:lnTo>
                  <a:pt x="217177" y="33339"/>
                </a:lnTo>
                <a:lnTo>
                  <a:pt x="257352" y="26512"/>
                </a:lnTo>
                <a:lnTo>
                  <a:pt x="276383" y="25001"/>
                </a:lnTo>
                <a:lnTo>
                  <a:pt x="318241" y="17961"/>
                </a:lnTo>
                <a:lnTo>
                  <a:pt x="360184" y="17252"/>
                </a:lnTo>
                <a:lnTo>
                  <a:pt x="396141" y="10374"/>
                </a:lnTo>
                <a:lnTo>
                  <a:pt x="437435" y="8811"/>
                </a:lnTo>
                <a:lnTo>
                  <a:pt x="480091" y="4053"/>
                </a:lnTo>
                <a:lnTo>
                  <a:pt x="522926" y="534"/>
                </a:lnTo>
                <a:lnTo>
                  <a:pt x="565785" y="71"/>
                </a:lnTo>
                <a:lnTo>
                  <a:pt x="602614" y="15"/>
                </a:lnTo>
                <a:lnTo>
                  <a:pt x="641745" y="3"/>
                </a:lnTo>
                <a:lnTo>
                  <a:pt x="677944" y="1"/>
                </a:lnTo>
                <a:lnTo>
                  <a:pt x="718255" y="0"/>
                </a:lnTo>
                <a:lnTo>
                  <a:pt x="758568" y="0"/>
                </a:lnTo>
                <a:lnTo>
                  <a:pt x="797329" y="0"/>
                </a:lnTo>
                <a:lnTo>
                  <a:pt x="838146" y="0"/>
                </a:lnTo>
                <a:lnTo>
                  <a:pt x="878558" y="0"/>
                </a:lnTo>
                <a:lnTo>
                  <a:pt x="917339" y="0"/>
                </a:lnTo>
                <a:lnTo>
                  <a:pt x="958160" y="0"/>
                </a:lnTo>
                <a:lnTo>
                  <a:pt x="998573" y="0"/>
                </a:lnTo>
                <a:lnTo>
                  <a:pt x="1037354" y="0"/>
                </a:lnTo>
                <a:lnTo>
                  <a:pt x="1078175" y="2540"/>
                </a:lnTo>
                <a:lnTo>
                  <a:pt x="1118588" y="7381"/>
                </a:lnTo>
                <a:lnTo>
                  <a:pt x="1156417" y="8337"/>
                </a:lnTo>
                <a:lnTo>
                  <a:pt x="1191405" y="8526"/>
                </a:lnTo>
                <a:lnTo>
                  <a:pt x="1225833" y="8563"/>
                </a:lnTo>
                <a:lnTo>
                  <a:pt x="1266042" y="14462"/>
                </a:lnTo>
                <a:lnTo>
                  <a:pt x="1302489" y="16615"/>
                </a:lnTo>
                <a:lnTo>
                  <a:pt x="1337205" y="21592"/>
                </a:lnTo>
                <a:lnTo>
                  <a:pt x="1371579" y="24903"/>
                </a:lnTo>
                <a:lnTo>
                  <a:pt x="1405885" y="28097"/>
                </a:lnTo>
                <a:lnTo>
                  <a:pt x="1440179" y="33067"/>
                </a:lnTo>
                <a:lnTo>
                  <a:pt x="1480360" y="34049"/>
                </a:lnTo>
                <a:lnTo>
                  <a:pt x="1516803" y="34243"/>
                </a:lnTo>
                <a:lnTo>
                  <a:pt x="1542893" y="36817"/>
                </a:lnTo>
                <a:lnTo>
                  <a:pt x="1577308" y="41668"/>
                </a:lnTo>
                <a:lnTo>
                  <a:pt x="1611623" y="42627"/>
                </a:lnTo>
                <a:lnTo>
                  <a:pt x="1648458" y="42816"/>
                </a:lnTo>
                <a:lnTo>
                  <a:pt x="1687590" y="42854"/>
                </a:lnTo>
                <a:lnTo>
                  <a:pt x="1722837" y="36969"/>
                </a:lnTo>
                <a:lnTo>
                  <a:pt x="1759856" y="34820"/>
                </a:lnTo>
                <a:lnTo>
                  <a:pt x="1799024" y="34395"/>
                </a:lnTo>
                <a:lnTo>
                  <a:pt x="1835230" y="34312"/>
                </a:lnTo>
                <a:lnTo>
                  <a:pt x="1875542" y="34294"/>
                </a:lnTo>
                <a:lnTo>
                  <a:pt x="1902551" y="31751"/>
                </a:lnTo>
                <a:lnTo>
                  <a:pt x="1941828" y="26909"/>
                </a:lnTo>
                <a:lnTo>
                  <a:pt x="1980384" y="25953"/>
                </a:lnTo>
                <a:lnTo>
                  <a:pt x="2021161" y="25764"/>
                </a:lnTo>
                <a:lnTo>
                  <a:pt x="2057015" y="25727"/>
                </a:lnTo>
                <a:lnTo>
                  <a:pt x="2097505" y="25720"/>
                </a:lnTo>
                <a:lnTo>
                  <a:pt x="2134008" y="25717"/>
                </a:lnTo>
                <a:lnTo>
                  <a:pt x="2173285" y="25717"/>
                </a:lnTo>
                <a:lnTo>
                  <a:pt x="2210888" y="25717"/>
                </a:lnTo>
                <a:lnTo>
                  <a:pt x="2248374" y="25717"/>
                </a:lnTo>
                <a:lnTo>
                  <a:pt x="2287635" y="25717"/>
                </a:lnTo>
                <a:lnTo>
                  <a:pt x="2322906" y="25717"/>
                </a:lnTo>
                <a:lnTo>
                  <a:pt x="2359930" y="25717"/>
                </a:lnTo>
                <a:lnTo>
                  <a:pt x="2394547" y="25717"/>
                </a:lnTo>
                <a:lnTo>
                  <a:pt x="2432465" y="26670"/>
                </a:lnTo>
                <a:lnTo>
                  <a:pt x="2472621" y="33098"/>
                </a:lnTo>
                <a:lnTo>
                  <a:pt x="2509800" y="34055"/>
                </a:lnTo>
                <a:lnTo>
                  <a:pt x="2549798" y="34260"/>
                </a:lnTo>
                <a:lnTo>
                  <a:pt x="2589390" y="34287"/>
                </a:lnTo>
                <a:lnTo>
                  <a:pt x="2625932" y="34290"/>
                </a:lnTo>
                <a:lnTo>
                  <a:pt x="2666409" y="34290"/>
                </a:lnTo>
                <a:lnTo>
                  <a:pt x="2705582" y="34290"/>
                </a:lnTo>
                <a:lnTo>
                  <a:pt x="2746030" y="34290"/>
                </a:lnTo>
                <a:lnTo>
                  <a:pt x="2787225" y="34290"/>
                </a:lnTo>
                <a:lnTo>
                  <a:pt x="2828376" y="34290"/>
                </a:lnTo>
                <a:lnTo>
                  <a:pt x="2858689" y="34290"/>
                </a:lnTo>
                <a:lnTo>
                  <a:pt x="2863743" y="36830"/>
                </a:lnTo>
                <a:lnTo>
                  <a:pt x="2870199" y="41671"/>
                </a:lnTo>
                <a:lnTo>
                  <a:pt x="2879029" y="42758"/>
                </a:lnTo>
                <a:lnTo>
                  <a:pt x="2888932" y="42863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SMARTInkShape-30"/>
          <p:cNvSpPr/>
          <p:nvPr>
            <p:custDataLst>
              <p:tags r:id="rId12"/>
            </p:custDataLst>
          </p:nvPr>
        </p:nvSpPr>
        <p:spPr>
          <a:xfrm>
            <a:off x="1468755" y="5606417"/>
            <a:ext cx="1645921" cy="76798"/>
          </a:xfrm>
          <a:custGeom>
            <a:avLst/>
            <a:gdLst/>
            <a:ahLst/>
            <a:cxnLst/>
            <a:rect l="0" t="0" r="0" b="0"/>
            <a:pathLst>
              <a:path w="1645921" h="76798">
                <a:moveTo>
                  <a:pt x="8573" y="34288"/>
                </a:moveTo>
                <a:lnTo>
                  <a:pt x="8573" y="34288"/>
                </a:lnTo>
                <a:lnTo>
                  <a:pt x="8573" y="38838"/>
                </a:lnTo>
                <a:lnTo>
                  <a:pt x="7620" y="40178"/>
                </a:lnTo>
                <a:lnTo>
                  <a:pt x="6033" y="41072"/>
                </a:lnTo>
                <a:lnTo>
                  <a:pt x="31" y="42851"/>
                </a:lnTo>
                <a:lnTo>
                  <a:pt x="0" y="58810"/>
                </a:lnTo>
                <a:lnTo>
                  <a:pt x="953" y="59209"/>
                </a:lnTo>
                <a:lnTo>
                  <a:pt x="13019" y="59996"/>
                </a:lnTo>
                <a:lnTo>
                  <a:pt x="14394" y="60952"/>
                </a:lnTo>
                <a:lnTo>
                  <a:pt x="15311" y="62541"/>
                </a:lnTo>
                <a:lnTo>
                  <a:pt x="15923" y="64553"/>
                </a:lnTo>
                <a:lnTo>
                  <a:pt x="17283" y="65895"/>
                </a:lnTo>
                <a:lnTo>
                  <a:pt x="21334" y="67386"/>
                </a:lnTo>
                <a:lnTo>
                  <a:pt x="55270" y="69525"/>
                </a:lnTo>
                <a:lnTo>
                  <a:pt x="68209" y="75361"/>
                </a:lnTo>
                <a:lnTo>
                  <a:pt x="79937" y="76797"/>
                </a:lnTo>
                <a:lnTo>
                  <a:pt x="118496" y="68921"/>
                </a:lnTo>
                <a:lnTo>
                  <a:pt x="160103" y="68584"/>
                </a:lnTo>
                <a:lnTo>
                  <a:pt x="197340" y="68578"/>
                </a:lnTo>
                <a:lnTo>
                  <a:pt x="237183" y="68578"/>
                </a:lnTo>
                <a:lnTo>
                  <a:pt x="278131" y="60800"/>
                </a:lnTo>
                <a:lnTo>
                  <a:pt x="319246" y="60075"/>
                </a:lnTo>
                <a:lnTo>
                  <a:pt x="359999" y="60009"/>
                </a:lnTo>
                <a:lnTo>
                  <a:pt x="401116" y="60005"/>
                </a:lnTo>
                <a:lnTo>
                  <a:pt x="431247" y="59053"/>
                </a:lnTo>
                <a:lnTo>
                  <a:pt x="449510" y="55066"/>
                </a:lnTo>
                <a:lnTo>
                  <a:pt x="490690" y="58493"/>
                </a:lnTo>
                <a:lnTo>
                  <a:pt x="531601" y="52178"/>
                </a:lnTo>
                <a:lnTo>
                  <a:pt x="569354" y="51498"/>
                </a:lnTo>
                <a:lnTo>
                  <a:pt x="610690" y="50486"/>
                </a:lnTo>
                <a:lnTo>
                  <a:pt x="652568" y="43655"/>
                </a:lnTo>
                <a:lnTo>
                  <a:pt x="689961" y="42965"/>
                </a:lnTo>
                <a:lnTo>
                  <a:pt x="730220" y="35489"/>
                </a:lnTo>
                <a:lnTo>
                  <a:pt x="772853" y="34393"/>
                </a:lnTo>
                <a:lnTo>
                  <a:pt x="807778" y="31761"/>
                </a:lnTo>
                <a:lnTo>
                  <a:pt x="850638" y="26245"/>
                </a:lnTo>
                <a:lnTo>
                  <a:pt x="893500" y="25762"/>
                </a:lnTo>
                <a:lnTo>
                  <a:pt x="917839" y="23189"/>
                </a:lnTo>
                <a:lnTo>
                  <a:pt x="954305" y="17939"/>
                </a:lnTo>
                <a:lnTo>
                  <a:pt x="990223" y="17247"/>
                </a:lnTo>
                <a:lnTo>
                  <a:pt x="1029278" y="10372"/>
                </a:lnTo>
                <a:lnTo>
                  <a:pt x="1070686" y="8808"/>
                </a:lnTo>
                <a:lnTo>
                  <a:pt x="1107055" y="8602"/>
                </a:lnTo>
                <a:lnTo>
                  <a:pt x="1148873" y="4329"/>
                </a:lnTo>
                <a:lnTo>
                  <a:pt x="1165931" y="5733"/>
                </a:lnTo>
                <a:lnTo>
                  <a:pt x="1204181" y="942"/>
                </a:lnTo>
                <a:lnTo>
                  <a:pt x="1243544" y="121"/>
                </a:lnTo>
                <a:lnTo>
                  <a:pt x="1280054" y="14"/>
                </a:lnTo>
                <a:lnTo>
                  <a:pt x="1320527" y="0"/>
                </a:lnTo>
                <a:lnTo>
                  <a:pt x="1360535" y="6783"/>
                </a:lnTo>
                <a:lnTo>
                  <a:pt x="1397165" y="8335"/>
                </a:lnTo>
                <a:lnTo>
                  <a:pt x="1432905" y="8539"/>
                </a:lnTo>
                <a:lnTo>
                  <a:pt x="1471225" y="15948"/>
                </a:lnTo>
                <a:lnTo>
                  <a:pt x="1511595" y="17073"/>
                </a:lnTo>
                <a:lnTo>
                  <a:pt x="1552786" y="17141"/>
                </a:lnTo>
                <a:lnTo>
                  <a:pt x="1592316" y="25480"/>
                </a:lnTo>
                <a:lnTo>
                  <a:pt x="1634355" y="25712"/>
                </a:lnTo>
                <a:lnTo>
                  <a:pt x="1645920" y="25715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SMARTInkShape-31"/>
          <p:cNvSpPr/>
          <p:nvPr>
            <p:custDataLst>
              <p:tags r:id="rId13"/>
            </p:custDataLst>
          </p:nvPr>
        </p:nvSpPr>
        <p:spPr>
          <a:xfrm>
            <a:off x="1537336" y="6147671"/>
            <a:ext cx="3463290" cy="153086"/>
          </a:xfrm>
          <a:custGeom>
            <a:avLst/>
            <a:gdLst/>
            <a:ahLst/>
            <a:cxnLst/>
            <a:rect l="0" t="0" r="0" b="0"/>
            <a:pathLst>
              <a:path w="3463290" h="153086">
                <a:moveTo>
                  <a:pt x="25717" y="127399"/>
                </a:moveTo>
                <a:lnTo>
                  <a:pt x="25717" y="127399"/>
                </a:lnTo>
                <a:lnTo>
                  <a:pt x="21166" y="127399"/>
                </a:lnTo>
                <a:lnTo>
                  <a:pt x="19825" y="128351"/>
                </a:lnTo>
                <a:lnTo>
                  <a:pt x="18932" y="129938"/>
                </a:lnTo>
                <a:lnTo>
                  <a:pt x="18336" y="131949"/>
                </a:lnTo>
                <a:lnTo>
                  <a:pt x="16986" y="133290"/>
                </a:lnTo>
                <a:lnTo>
                  <a:pt x="9868" y="135618"/>
                </a:lnTo>
                <a:lnTo>
                  <a:pt x="4405" y="135866"/>
                </a:lnTo>
                <a:lnTo>
                  <a:pt x="2936" y="136854"/>
                </a:lnTo>
                <a:lnTo>
                  <a:pt x="1957" y="138465"/>
                </a:lnTo>
                <a:lnTo>
                  <a:pt x="2" y="144534"/>
                </a:lnTo>
                <a:lnTo>
                  <a:pt x="0" y="151924"/>
                </a:lnTo>
                <a:lnTo>
                  <a:pt x="952" y="152321"/>
                </a:lnTo>
                <a:lnTo>
                  <a:pt x="8219" y="153085"/>
                </a:lnTo>
                <a:lnTo>
                  <a:pt x="15922" y="145732"/>
                </a:lnTo>
                <a:lnTo>
                  <a:pt x="21333" y="144896"/>
                </a:lnTo>
                <a:lnTo>
                  <a:pt x="32713" y="144574"/>
                </a:lnTo>
                <a:lnTo>
                  <a:pt x="40822" y="138658"/>
                </a:lnTo>
                <a:lnTo>
                  <a:pt x="48819" y="136767"/>
                </a:lnTo>
                <a:lnTo>
                  <a:pt x="90647" y="135025"/>
                </a:lnTo>
                <a:lnTo>
                  <a:pt x="100730" y="130082"/>
                </a:lnTo>
                <a:lnTo>
                  <a:pt x="139951" y="127468"/>
                </a:lnTo>
                <a:lnTo>
                  <a:pt x="156777" y="127408"/>
                </a:lnTo>
                <a:lnTo>
                  <a:pt x="197375" y="119356"/>
                </a:lnTo>
                <a:lnTo>
                  <a:pt x="237184" y="118857"/>
                </a:lnTo>
                <a:lnTo>
                  <a:pt x="246067" y="116300"/>
                </a:lnTo>
                <a:lnTo>
                  <a:pt x="249769" y="114285"/>
                </a:lnTo>
                <a:lnTo>
                  <a:pt x="283218" y="110607"/>
                </a:lnTo>
                <a:lnTo>
                  <a:pt x="321985" y="110285"/>
                </a:lnTo>
                <a:lnTo>
                  <a:pt x="361658" y="110256"/>
                </a:lnTo>
                <a:lnTo>
                  <a:pt x="387809" y="109301"/>
                </a:lnTo>
                <a:lnTo>
                  <a:pt x="423791" y="102476"/>
                </a:lnTo>
                <a:lnTo>
                  <a:pt x="465924" y="101751"/>
                </a:lnTo>
                <a:lnTo>
                  <a:pt x="506173" y="101691"/>
                </a:lnTo>
                <a:lnTo>
                  <a:pt x="546151" y="101682"/>
                </a:lnTo>
                <a:lnTo>
                  <a:pt x="583731" y="101681"/>
                </a:lnTo>
                <a:lnTo>
                  <a:pt x="625897" y="101681"/>
                </a:lnTo>
                <a:lnTo>
                  <a:pt x="668668" y="101681"/>
                </a:lnTo>
                <a:lnTo>
                  <a:pt x="711518" y="100729"/>
                </a:lnTo>
                <a:lnTo>
                  <a:pt x="754379" y="94300"/>
                </a:lnTo>
                <a:lnTo>
                  <a:pt x="797242" y="93266"/>
                </a:lnTo>
                <a:lnTo>
                  <a:pt x="822959" y="90615"/>
                </a:lnTo>
                <a:lnTo>
                  <a:pt x="861800" y="85737"/>
                </a:lnTo>
                <a:lnTo>
                  <a:pt x="899317" y="83820"/>
                </a:lnTo>
                <a:lnTo>
                  <a:pt x="936784" y="77798"/>
                </a:lnTo>
                <a:lnTo>
                  <a:pt x="976042" y="76326"/>
                </a:lnTo>
                <a:lnTo>
                  <a:pt x="1012266" y="76035"/>
                </a:lnTo>
                <a:lnTo>
                  <a:pt x="1052582" y="73438"/>
                </a:lnTo>
                <a:lnTo>
                  <a:pt x="1088345" y="68586"/>
                </a:lnTo>
                <a:lnTo>
                  <a:pt x="1129769" y="67626"/>
                </a:lnTo>
                <a:lnTo>
                  <a:pt x="1172101" y="67438"/>
                </a:lnTo>
                <a:lnTo>
                  <a:pt x="1208261" y="67401"/>
                </a:lnTo>
                <a:lnTo>
                  <a:pt x="1243873" y="66441"/>
                </a:lnTo>
                <a:lnTo>
                  <a:pt x="1284069" y="60606"/>
                </a:lnTo>
                <a:lnTo>
                  <a:pt x="1324359" y="59172"/>
                </a:lnTo>
                <a:lnTo>
                  <a:pt x="1363114" y="58889"/>
                </a:lnTo>
                <a:lnTo>
                  <a:pt x="1403931" y="58833"/>
                </a:lnTo>
                <a:lnTo>
                  <a:pt x="1439792" y="58821"/>
                </a:lnTo>
                <a:lnTo>
                  <a:pt x="1475345" y="57867"/>
                </a:lnTo>
                <a:lnTo>
                  <a:pt x="1515529" y="52034"/>
                </a:lnTo>
                <a:lnTo>
                  <a:pt x="1551266" y="50600"/>
                </a:lnTo>
                <a:lnTo>
                  <a:pt x="1585841" y="44424"/>
                </a:lnTo>
                <a:lnTo>
                  <a:pt x="1622728" y="42217"/>
                </a:lnTo>
                <a:lnTo>
                  <a:pt x="1661870" y="37230"/>
                </a:lnTo>
                <a:lnTo>
                  <a:pt x="1698071" y="33916"/>
                </a:lnTo>
                <a:lnTo>
                  <a:pt x="1738383" y="30722"/>
                </a:lnTo>
                <a:lnTo>
                  <a:pt x="1774144" y="25752"/>
                </a:lnTo>
                <a:lnTo>
                  <a:pt x="1808725" y="23817"/>
                </a:lnTo>
                <a:lnTo>
                  <a:pt x="1843072" y="17791"/>
                </a:lnTo>
                <a:lnTo>
                  <a:pt x="1877374" y="16319"/>
                </a:lnTo>
                <a:lnTo>
                  <a:pt x="1912619" y="15075"/>
                </a:lnTo>
                <a:lnTo>
                  <a:pt x="1952741" y="9185"/>
                </a:lnTo>
                <a:lnTo>
                  <a:pt x="1988466" y="7739"/>
                </a:lnTo>
                <a:lnTo>
                  <a:pt x="2023039" y="7454"/>
                </a:lnTo>
                <a:lnTo>
                  <a:pt x="2057385" y="4857"/>
                </a:lnTo>
                <a:lnTo>
                  <a:pt x="2074538" y="2451"/>
                </a:lnTo>
                <a:lnTo>
                  <a:pt x="2108833" y="6127"/>
                </a:lnTo>
                <a:lnTo>
                  <a:pt x="2143123" y="7136"/>
                </a:lnTo>
                <a:lnTo>
                  <a:pt x="2177414" y="7335"/>
                </a:lnTo>
                <a:lnTo>
                  <a:pt x="2211704" y="4834"/>
                </a:lnTo>
                <a:lnTo>
                  <a:pt x="2245994" y="0"/>
                </a:lnTo>
                <a:lnTo>
                  <a:pt x="2286317" y="5753"/>
                </a:lnTo>
                <a:lnTo>
                  <a:pt x="2323941" y="7169"/>
                </a:lnTo>
                <a:lnTo>
                  <a:pt x="2366114" y="7355"/>
                </a:lnTo>
                <a:lnTo>
                  <a:pt x="2406346" y="7380"/>
                </a:lnTo>
                <a:lnTo>
                  <a:pt x="2443958" y="7383"/>
                </a:lnTo>
                <a:lnTo>
                  <a:pt x="2486129" y="7384"/>
                </a:lnTo>
                <a:lnTo>
                  <a:pt x="2522116" y="7384"/>
                </a:lnTo>
                <a:lnTo>
                  <a:pt x="2537307" y="8336"/>
                </a:lnTo>
                <a:lnTo>
                  <a:pt x="2573046" y="14764"/>
                </a:lnTo>
                <a:lnTo>
                  <a:pt x="2612242" y="15799"/>
                </a:lnTo>
                <a:lnTo>
                  <a:pt x="2648766" y="15935"/>
                </a:lnTo>
                <a:lnTo>
                  <a:pt x="2684492" y="15953"/>
                </a:lnTo>
                <a:lnTo>
                  <a:pt x="2719440" y="18496"/>
                </a:lnTo>
                <a:lnTo>
                  <a:pt x="2759764" y="23999"/>
                </a:lnTo>
                <a:lnTo>
                  <a:pt x="2801368" y="24482"/>
                </a:lnTo>
                <a:lnTo>
                  <a:pt x="2844120" y="24524"/>
                </a:lnTo>
                <a:lnTo>
                  <a:pt x="2874387" y="25481"/>
                </a:lnTo>
                <a:lnTo>
                  <a:pt x="2914635" y="32572"/>
                </a:lnTo>
                <a:lnTo>
                  <a:pt x="2954653" y="33070"/>
                </a:lnTo>
                <a:lnTo>
                  <a:pt x="2994659" y="34052"/>
                </a:lnTo>
                <a:lnTo>
                  <a:pt x="3028949" y="40880"/>
                </a:lnTo>
                <a:lnTo>
                  <a:pt x="3070119" y="41643"/>
                </a:lnTo>
                <a:lnTo>
                  <a:pt x="3111974" y="41673"/>
                </a:lnTo>
                <a:lnTo>
                  <a:pt x="3152672" y="41674"/>
                </a:lnTo>
                <a:lnTo>
                  <a:pt x="3195172" y="41674"/>
                </a:lnTo>
                <a:lnTo>
                  <a:pt x="3237284" y="41674"/>
                </a:lnTo>
                <a:lnTo>
                  <a:pt x="3279613" y="41674"/>
                </a:lnTo>
                <a:lnTo>
                  <a:pt x="3320092" y="41674"/>
                </a:lnTo>
                <a:lnTo>
                  <a:pt x="3358562" y="41674"/>
                </a:lnTo>
                <a:lnTo>
                  <a:pt x="3374685" y="41674"/>
                </a:lnTo>
                <a:lnTo>
                  <a:pt x="3378825" y="44213"/>
                </a:lnTo>
                <a:lnTo>
                  <a:pt x="3383840" y="47565"/>
                </a:lnTo>
                <a:lnTo>
                  <a:pt x="3392018" y="49452"/>
                </a:lnTo>
                <a:lnTo>
                  <a:pt x="3427888" y="51197"/>
                </a:lnTo>
                <a:lnTo>
                  <a:pt x="3452702" y="58465"/>
                </a:lnTo>
                <a:lnTo>
                  <a:pt x="3463289" y="58819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SMARTInkShape-32"/>
          <p:cNvSpPr/>
          <p:nvPr>
            <p:custDataLst>
              <p:tags r:id="rId14"/>
            </p:custDataLst>
          </p:nvPr>
        </p:nvSpPr>
        <p:spPr>
          <a:xfrm>
            <a:off x="5026343" y="6167261"/>
            <a:ext cx="3343276" cy="99237"/>
          </a:xfrm>
          <a:custGeom>
            <a:avLst/>
            <a:gdLst/>
            <a:ahLst/>
            <a:cxnLst/>
            <a:rect l="0" t="0" r="0" b="0"/>
            <a:pathLst>
              <a:path w="3343276" h="99237">
                <a:moveTo>
                  <a:pt x="0" y="73519"/>
                </a:moveTo>
                <a:lnTo>
                  <a:pt x="0" y="73519"/>
                </a:lnTo>
                <a:lnTo>
                  <a:pt x="7380" y="80899"/>
                </a:lnTo>
                <a:lnTo>
                  <a:pt x="7777" y="80344"/>
                </a:lnTo>
                <a:lnTo>
                  <a:pt x="8218" y="77187"/>
                </a:lnTo>
                <a:lnTo>
                  <a:pt x="9289" y="75964"/>
                </a:lnTo>
                <a:lnTo>
                  <a:pt x="15922" y="73841"/>
                </a:lnTo>
                <a:lnTo>
                  <a:pt x="32714" y="73528"/>
                </a:lnTo>
                <a:lnTo>
                  <a:pt x="41775" y="67629"/>
                </a:lnTo>
                <a:lnTo>
                  <a:pt x="66303" y="64063"/>
                </a:lnTo>
                <a:lnTo>
                  <a:pt x="75420" y="59075"/>
                </a:lnTo>
                <a:lnTo>
                  <a:pt x="99233" y="55658"/>
                </a:lnTo>
                <a:lnTo>
                  <a:pt x="111288" y="49635"/>
                </a:lnTo>
                <a:lnTo>
                  <a:pt x="152784" y="47833"/>
                </a:lnTo>
                <a:lnTo>
                  <a:pt x="173619" y="46855"/>
                </a:lnTo>
                <a:lnTo>
                  <a:pt x="190435" y="41017"/>
                </a:lnTo>
                <a:lnTo>
                  <a:pt x="232035" y="39275"/>
                </a:lnTo>
                <a:lnTo>
                  <a:pt x="260108" y="38282"/>
                </a:lnTo>
                <a:lnTo>
                  <a:pt x="294329" y="31451"/>
                </a:lnTo>
                <a:lnTo>
                  <a:pt x="334327" y="30703"/>
                </a:lnTo>
                <a:lnTo>
                  <a:pt x="371157" y="30660"/>
                </a:lnTo>
                <a:lnTo>
                  <a:pt x="410950" y="30656"/>
                </a:lnTo>
                <a:lnTo>
                  <a:pt x="422674" y="29704"/>
                </a:lnTo>
                <a:lnTo>
                  <a:pt x="463071" y="22879"/>
                </a:lnTo>
                <a:lnTo>
                  <a:pt x="505716" y="22153"/>
                </a:lnTo>
                <a:lnTo>
                  <a:pt x="533458" y="19557"/>
                </a:lnTo>
                <a:lnTo>
                  <a:pt x="573664" y="14307"/>
                </a:lnTo>
                <a:lnTo>
                  <a:pt x="609873" y="9065"/>
                </a:lnTo>
                <a:lnTo>
                  <a:pt x="651671" y="5483"/>
                </a:lnTo>
                <a:lnTo>
                  <a:pt x="694393" y="5010"/>
                </a:lnTo>
                <a:lnTo>
                  <a:pt x="732687" y="4949"/>
                </a:lnTo>
                <a:lnTo>
                  <a:pt x="772055" y="4939"/>
                </a:lnTo>
                <a:lnTo>
                  <a:pt x="814457" y="4939"/>
                </a:lnTo>
                <a:lnTo>
                  <a:pt x="848692" y="2399"/>
                </a:lnTo>
                <a:lnTo>
                  <a:pt x="865828" y="0"/>
                </a:lnTo>
                <a:lnTo>
                  <a:pt x="908685" y="4101"/>
                </a:lnTo>
                <a:lnTo>
                  <a:pt x="951548" y="4829"/>
                </a:lnTo>
                <a:lnTo>
                  <a:pt x="994410" y="4924"/>
                </a:lnTo>
                <a:lnTo>
                  <a:pt x="1037273" y="4937"/>
                </a:lnTo>
                <a:lnTo>
                  <a:pt x="1072514" y="4939"/>
                </a:lnTo>
                <a:lnTo>
                  <a:pt x="1110097" y="4939"/>
                </a:lnTo>
                <a:lnTo>
                  <a:pt x="1145531" y="4939"/>
                </a:lnTo>
                <a:lnTo>
                  <a:pt x="1182376" y="4939"/>
                </a:lnTo>
                <a:lnTo>
                  <a:pt x="1217170" y="7478"/>
                </a:lnTo>
                <a:lnTo>
                  <a:pt x="1251560" y="12320"/>
                </a:lnTo>
                <a:lnTo>
                  <a:pt x="1286822" y="13275"/>
                </a:lnTo>
                <a:lnTo>
                  <a:pt x="1324409" y="13464"/>
                </a:lnTo>
                <a:lnTo>
                  <a:pt x="1359844" y="13502"/>
                </a:lnTo>
                <a:lnTo>
                  <a:pt x="1396689" y="19400"/>
                </a:lnTo>
                <a:lnTo>
                  <a:pt x="1431483" y="21553"/>
                </a:lnTo>
                <a:lnTo>
                  <a:pt x="1465873" y="21979"/>
                </a:lnTo>
                <a:lnTo>
                  <a:pt x="1505122" y="22063"/>
                </a:lnTo>
                <a:lnTo>
                  <a:pt x="1538274" y="24620"/>
                </a:lnTo>
                <a:lnTo>
                  <a:pt x="1576397" y="29463"/>
                </a:lnTo>
                <a:lnTo>
                  <a:pt x="1611443" y="30421"/>
                </a:lnTo>
                <a:lnTo>
                  <a:pt x="1648422" y="33150"/>
                </a:lnTo>
                <a:lnTo>
                  <a:pt x="1687583" y="38027"/>
                </a:lnTo>
                <a:lnTo>
                  <a:pt x="1722836" y="38991"/>
                </a:lnTo>
                <a:lnTo>
                  <a:pt x="1757315" y="39182"/>
                </a:lnTo>
                <a:lnTo>
                  <a:pt x="1783065" y="41755"/>
                </a:lnTo>
                <a:lnTo>
                  <a:pt x="1821917" y="46607"/>
                </a:lnTo>
                <a:lnTo>
                  <a:pt x="1859437" y="47565"/>
                </a:lnTo>
                <a:lnTo>
                  <a:pt x="1894365" y="47755"/>
                </a:lnTo>
                <a:lnTo>
                  <a:pt x="1920193" y="50327"/>
                </a:lnTo>
                <a:lnTo>
                  <a:pt x="1954520" y="55179"/>
                </a:lnTo>
                <a:lnTo>
                  <a:pt x="1989770" y="56138"/>
                </a:lnTo>
                <a:lnTo>
                  <a:pt x="2029895" y="58867"/>
                </a:lnTo>
                <a:lnTo>
                  <a:pt x="2069370" y="64146"/>
                </a:lnTo>
                <a:lnTo>
                  <a:pt x="2107531" y="67327"/>
                </a:lnTo>
                <a:lnTo>
                  <a:pt x="2142867" y="72296"/>
                </a:lnTo>
                <a:lnTo>
                  <a:pt x="2183413" y="73358"/>
                </a:lnTo>
                <a:lnTo>
                  <a:pt x="2217440" y="78038"/>
                </a:lnTo>
                <a:lnTo>
                  <a:pt x="2254007" y="81291"/>
                </a:lnTo>
                <a:lnTo>
                  <a:pt x="2292805" y="81986"/>
                </a:lnTo>
                <a:lnTo>
                  <a:pt x="2332240" y="88863"/>
                </a:lnTo>
                <a:lnTo>
                  <a:pt x="2374651" y="90426"/>
                </a:lnTo>
                <a:lnTo>
                  <a:pt x="2417453" y="90633"/>
                </a:lnTo>
                <a:lnTo>
                  <a:pt x="2457768" y="90659"/>
                </a:lnTo>
                <a:lnTo>
                  <a:pt x="2495392" y="91616"/>
                </a:lnTo>
                <a:lnTo>
                  <a:pt x="2537564" y="98045"/>
                </a:lnTo>
                <a:lnTo>
                  <a:pt x="2577796" y="99079"/>
                </a:lnTo>
                <a:lnTo>
                  <a:pt x="2615408" y="99215"/>
                </a:lnTo>
                <a:lnTo>
                  <a:pt x="2653029" y="99234"/>
                </a:lnTo>
                <a:lnTo>
                  <a:pt x="2692308" y="99236"/>
                </a:lnTo>
                <a:lnTo>
                  <a:pt x="2728807" y="99236"/>
                </a:lnTo>
                <a:lnTo>
                  <a:pt x="2764729" y="99236"/>
                </a:lnTo>
                <a:lnTo>
                  <a:pt x="2801244" y="99236"/>
                </a:lnTo>
                <a:lnTo>
                  <a:pt x="2837414" y="99236"/>
                </a:lnTo>
                <a:lnTo>
                  <a:pt x="2880188" y="99236"/>
                </a:lnTo>
                <a:lnTo>
                  <a:pt x="2921419" y="99236"/>
                </a:lnTo>
                <a:lnTo>
                  <a:pt x="2963122" y="99236"/>
                </a:lnTo>
                <a:lnTo>
                  <a:pt x="3002058" y="99236"/>
                </a:lnTo>
                <a:lnTo>
                  <a:pt x="3040026" y="99236"/>
                </a:lnTo>
                <a:lnTo>
                  <a:pt x="3080364" y="98284"/>
                </a:lnTo>
                <a:lnTo>
                  <a:pt x="3115625" y="91459"/>
                </a:lnTo>
                <a:lnTo>
                  <a:pt x="3155937" y="90711"/>
                </a:lnTo>
                <a:lnTo>
                  <a:pt x="3194759" y="90666"/>
                </a:lnTo>
                <a:lnTo>
                  <a:pt x="3233623" y="90664"/>
                </a:lnTo>
                <a:lnTo>
                  <a:pt x="3271730" y="90664"/>
                </a:lnTo>
                <a:lnTo>
                  <a:pt x="3303511" y="91616"/>
                </a:lnTo>
                <a:lnTo>
                  <a:pt x="3343275" y="99236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4. Překlady bible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732462"/>
          </a:xfrm>
        </p:spPr>
        <p:txBody>
          <a:bodyPr/>
          <a:lstStyle/>
          <a:p>
            <a:pPr eaLnBrk="1" hangingPunct="1"/>
            <a:r>
              <a:rPr lang="cs-CZ" b="1" u="sng"/>
              <a:t>EKUMENICKÝ PŘEKLAD BIBLE  </a:t>
            </a:r>
            <a:r>
              <a:rPr lang="cs-CZ"/>
              <a:t>(poslední 1979)</a:t>
            </a:r>
            <a:endParaRPr lang="cs-CZ" b="1" u="sng"/>
          </a:p>
          <a:p>
            <a:pPr eaLnBrk="1" hangingPunct="1">
              <a:buFont typeface="Arial" pitchFamily="34" charset="0"/>
              <a:buNone/>
            </a:pPr>
            <a:r>
              <a:rPr lang="cs-CZ" b="1"/>
              <a:t>	</a:t>
            </a:r>
            <a:r>
              <a:rPr lang="cs-CZ"/>
              <a:t>znamená všeobecný, světový, použitelný       pro všechny křesťanské církve.</a:t>
            </a:r>
          </a:p>
          <a:p>
            <a:pPr eaLnBrk="1" hangingPunct="1"/>
            <a:r>
              <a:rPr lang="cs-CZ"/>
              <a:t>Bible byla přeložena do 1800 jazyků a dialektů.</a:t>
            </a:r>
          </a:p>
          <a:p>
            <a:pPr eaLnBrk="1" hangingPunct="1"/>
            <a:r>
              <a:rPr lang="cs-CZ"/>
              <a:t>Na našem území  byla část Bible přeložena koncem 9. století Cyrilem a Metodějem. Bohužel se  text nedochoval.</a:t>
            </a:r>
          </a:p>
          <a:p>
            <a:pPr eaLnBrk="1" hangingPunct="1"/>
            <a:r>
              <a:rPr lang="cs-CZ"/>
              <a:t>Nejstarší překlad celého textu do češtiny pochází z 60.let 14.století. </a:t>
            </a:r>
          </a:p>
          <a:p>
            <a:pPr eaLnBrk="1" hangingPunct="1"/>
            <a:r>
              <a:rPr lang="cs-CZ"/>
              <a:t>Velký význam má šestidílná Bible kralická (1579).</a:t>
            </a:r>
          </a:p>
        </p:txBody>
      </p:sp>
      <p:sp>
        <p:nvSpPr>
          <p:cNvPr id="2" name="SMARTInkShape-33"/>
          <p:cNvSpPr/>
          <p:nvPr>
            <p:custDataLst>
              <p:tags r:id="rId1"/>
            </p:custDataLst>
          </p:nvPr>
        </p:nvSpPr>
        <p:spPr>
          <a:xfrm>
            <a:off x="8738235" y="4869180"/>
            <a:ext cx="4940" cy="25718"/>
          </a:xfrm>
          <a:custGeom>
            <a:avLst/>
            <a:gdLst/>
            <a:ahLst/>
            <a:cxnLst/>
            <a:rect l="0" t="0" r="0" b="0"/>
            <a:pathLst>
              <a:path w="4940" h="25718">
                <a:moveTo>
                  <a:pt x="0" y="0"/>
                </a:moveTo>
                <a:lnTo>
                  <a:pt x="0" y="0"/>
                </a:lnTo>
                <a:lnTo>
                  <a:pt x="0" y="4550"/>
                </a:lnTo>
                <a:lnTo>
                  <a:pt x="2541" y="9324"/>
                </a:lnTo>
                <a:lnTo>
                  <a:pt x="4552" y="11931"/>
                </a:lnTo>
                <a:lnTo>
                  <a:pt x="4939" y="13669"/>
                </a:lnTo>
                <a:lnTo>
                  <a:pt x="4245" y="14827"/>
                </a:lnTo>
                <a:lnTo>
                  <a:pt x="838" y="16687"/>
                </a:lnTo>
                <a:lnTo>
                  <a:pt x="0" y="25717"/>
                </a:lnTo>
              </a:path>
            </a:pathLst>
          </a:cu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5. Ukázky</a:t>
            </a:r>
          </a:p>
        </p:txBody>
      </p:sp>
      <p:pic>
        <p:nvPicPr>
          <p:cNvPr id="9219" name="Zástupný symbol pro obsah 4" descr="220px-NGC_4622HSTFull[1]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339975" y="1628775"/>
            <a:ext cx="4392613" cy="41036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0"/>
                <a:lumOff val="100000"/>
              </a:schemeClr>
            </a:gs>
            <a:gs pos="35000">
              <a:schemeClr val="accent1">
                <a:lumMod val="0"/>
                <a:lumOff val="100000"/>
              </a:schemeClr>
            </a:gs>
            <a:gs pos="100000">
              <a:schemeClr val="accent1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eaLnBrk="1" hangingPunct="1"/>
            <a:r>
              <a:rPr lang="cs-CZ" sz="2800" i="1"/>
              <a:t>1. ukázka   </a:t>
            </a:r>
            <a:r>
              <a:rPr lang="cs-CZ" sz="2800" b="1"/>
              <a:t>Genesis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395288" y="981075"/>
            <a:ext cx="8291512" cy="5876925"/>
          </a:xfrm>
        </p:spPr>
        <p:txBody>
          <a:bodyPr/>
          <a:lstStyle/>
          <a:p>
            <a:pPr eaLnBrk="1" hangingPunct="1">
              <a:buNone/>
            </a:pPr>
            <a:r>
              <a:rPr lang="cs-CZ" sz="2800" b="1" dirty="0">
                <a:hlinkClick r:id="rId2"/>
              </a:rPr>
              <a:t>https://www.youtube.com/watch?v=NBD1JJ3M7m0</a:t>
            </a:r>
            <a:endParaRPr lang="cs-CZ" dirty="0"/>
          </a:p>
        </p:txBody>
      </p:sp>
      <p:pic>
        <p:nvPicPr>
          <p:cNvPr id="10244" name="Obrázek 3" descr="7den.cz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2133600"/>
            <a:ext cx="7886700" cy="401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bdélník 1"/>
          <p:cNvSpPr/>
          <p:nvPr/>
        </p:nvSpPr>
        <p:spPr>
          <a:xfrm>
            <a:off x="1188776" y="6329879"/>
            <a:ext cx="5649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sady Office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551</TotalTime>
  <Words>256</Words>
  <Application>Microsoft Office PowerPoint</Application>
  <PresentationFormat>Předvádění na obrazovce (4:3)</PresentationFormat>
  <Paragraphs>118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7" baseType="lpstr">
      <vt:lpstr>Arial</vt:lpstr>
      <vt:lpstr>Calibri</vt:lpstr>
      <vt:lpstr>Motiv sady Office</vt:lpstr>
      <vt:lpstr>BIBLE – STARÝ ZÁKON</vt:lpstr>
      <vt:lpstr>Obsah:</vt:lpstr>
      <vt:lpstr>Co bychom měli vědět o Bibli:</vt:lpstr>
      <vt:lpstr>1. Opakování </vt:lpstr>
      <vt:lpstr>2. Části Bible</vt:lpstr>
      <vt:lpstr>3. Knihy Starého zákona (SZ)</vt:lpstr>
      <vt:lpstr>4. Překlady bible</vt:lpstr>
      <vt:lpstr>5. Ukázky</vt:lpstr>
      <vt:lpstr>1. ukázka   Genesis</vt:lpstr>
      <vt:lpstr>…</vt:lpstr>
      <vt:lpstr> 2. ukázka   Genesis </vt:lpstr>
      <vt:lpstr>Desatero božích přikázání</vt:lpstr>
      <vt:lpstr>…</vt:lpstr>
      <vt:lpstr>3. ukázka      Deuteronominum</vt:lpstr>
      <vt:lpstr>4. ukázka         Žalm 23 Žalm Davidův</vt:lpstr>
      <vt:lpstr>5. ukázka Přísloví Šalamounova</vt:lpstr>
      <vt:lpstr>6. ukázka   Píseň písní</vt:lpstr>
      <vt:lpstr>6. Starozákonní příběhy  v obrazech</vt:lpstr>
      <vt:lpstr>…</vt:lpstr>
      <vt:lpstr>…</vt:lpstr>
      <vt:lpstr>…</vt:lpstr>
      <vt:lpstr>…</vt:lpstr>
      <vt:lpstr>…</vt:lpstr>
      <vt:lpstr>Biblické příběhy  krásně převyprávěné najdete v knihách: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BIBLE – STARÝ ZÁKON</dc:title>
  <dc:creator>DOMKA</dc:creator>
  <cp:lastModifiedBy>Pavla Bednářová</cp:lastModifiedBy>
  <cp:revision>56</cp:revision>
  <dcterms:created xsi:type="dcterms:W3CDTF">2012-10-02T17:50:34Z</dcterms:created>
  <dcterms:modified xsi:type="dcterms:W3CDTF">2024-09-16T10:06:14Z</dcterms:modified>
</cp:coreProperties>
</file>