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dnář Milan, nprap." initials="BMn" lastIdx="1" clrIdx="0">
    <p:extLst>
      <p:ext uri="{19B8F6BF-5375-455C-9EA6-DF929625EA0E}">
        <p15:presenceInfo xmlns:p15="http://schemas.microsoft.com/office/powerpoint/2012/main" userId="S::U024098@cs.mfcr.cz::784f151b-6322-4193-bbca-02f02936f1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008264-97C1-4BD7-BC80-9123EFB8184A}" type="doc">
      <dgm:prSet loTypeId="urn:microsoft.com/office/officeart/2018/layout/CircleProcess" loCatId="simpleprocesssa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0350F4E-FB8E-489E-94B3-1A03884E9C55}">
      <dgm:prSet/>
      <dgm:spPr/>
      <dgm:t>
        <a:bodyPr/>
        <a:lstStyle/>
        <a:p>
          <a:r>
            <a:rPr lang="cs-CZ" b="1"/>
            <a:t>Jméno postavy</a:t>
          </a:r>
          <a:endParaRPr lang="en-US"/>
        </a:p>
      </dgm:t>
    </dgm:pt>
    <dgm:pt modelId="{967C5400-5515-4108-8B21-93B6DC51C557}" type="parTrans" cxnId="{FD330862-F67E-4795-A895-D8A5090BC197}">
      <dgm:prSet/>
      <dgm:spPr/>
      <dgm:t>
        <a:bodyPr/>
        <a:lstStyle/>
        <a:p>
          <a:endParaRPr lang="en-US"/>
        </a:p>
      </dgm:t>
    </dgm:pt>
    <dgm:pt modelId="{914102CF-B535-4854-8C27-F881CFC66755}" type="sibTrans" cxnId="{FD330862-F67E-4795-A895-D8A5090BC197}">
      <dgm:prSet/>
      <dgm:spPr/>
      <dgm:t>
        <a:bodyPr/>
        <a:lstStyle/>
        <a:p>
          <a:endParaRPr lang="en-US"/>
        </a:p>
      </dgm:t>
    </dgm:pt>
    <dgm:pt modelId="{5819B25D-A76D-44BD-821A-561C947773A2}">
      <dgm:prSet/>
      <dgm:spPr/>
      <dgm:t>
        <a:bodyPr/>
        <a:lstStyle/>
        <a:p>
          <a:r>
            <a:rPr lang="cs-CZ" b="1"/>
            <a:t>Kdo to je? </a:t>
          </a:r>
          <a:endParaRPr lang="en-US"/>
        </a:p>
      </dgm:t>
    </dgm:pt>
    <dgm:pt modelId="{2871C6DC-1F41-4297-8A63-45DA138BE27E}" type="parTrans" cxnId="{D2DBB5AC-584A-4D10-AB96-CC6026E67076}">
      <dgm:prSet/>
      <dgm:spPr/>
      <dgm:t>
        <a:bodyPr/>
        <a:lstStyle/>
        <a:p>
          <a:endParaRPr lang="en-US"/>
        </a:p>
      </dgm:t>
    </dgm:pt>
    <dgm:pt modelId="{7AC4C4D4-4B62-4F90-B056-44D379840F6A}" type="sibTrans" cxnId="{D2DBB5AC-584A-4D10-AB96-CC6026E67076}">
      <dgm:prSet/>
      <dgm:spPr/>
      <dgm:t>
        <a:bodyPr/>
        <a:lstStyle/>
        <a:p>
          <a:endParaRPr lang="en-US"/>
        </a:p>
      </dgm:t>
    </dgm:pt>
    <dgm:pt modelId="{C160295B-9C22-437D-A7CA-B2BF4557205B}">
      <dgm:prSet/>
      <dgm:spPr/>
      <dgm:t>
        <a:bodyPr/>
        <a:lstStyle/>
        <a:p>
          <a:r>
            <a:rPr lang="cs-CZ" b="1"/>
            <a:t>Jaký, jaká je?</a:t>
          </a:r>
          <a:endParaRPr lang="en-US"/>
        </a:p>
      </dgm:t>
    </dgm:pt>
    <dgm:pt modelId="{949E0E8A-215D-48C7-887E-F91250456E9F}" type="parTrans" cxnId="{8499CDA8-7DC9-4C3E-87DD-1FF8730D3A0A}">
      <dgm:prSet/>
      <dgm:spPr/>
      <dgm:t>
        <a:bodyPr/>
        <a:lstStyle/>
        <a:p>
          <a:endParaRPr lang="en-US"/>
        </a:p>
      </dgm:t>
    </dgm:pt>
    <dgm:pt modelId="{97FA9763-8DE3-4087-BDF6-D21190A33FAE}" type="sibTrans" cxnId="{8499CDA8-7DC9-4C3E-87DD-1FF8730D3A0A}">
      <dgm:prSet/>
      <dgm:spPr/>
      <dgm:t>
        <a:bodyPr/>
        <a:lstStyle/>
        <a:p>
          <a:endParaRPr lang="en-US"/>
        </a:p>
      </dgm:t>
    </dgm:pt>
    <dgm:pt modelId="{D9BF5D99-D33C-41E8-B523-CB6FD9295B4A}">
      <dgm:prSet/>
      <dgm:spPr/>
      <dgm:t>
        <a:bodyPr/>
        <a:lstStyle/>
        <a:p>
          <a:r>
            <a:rPr lang="cs-CZ" b="1"/>
            <a:t>Co udělal, udělala? </a:t>
          </a:r>
          <a:endParaRPr lang="en-US"/>
        </a:p>
      </dgm:t>
    </dgm:pt>
    <dgm:pt modelId="{30DC36BC-B505-4D9A-A52E-FC91B589AD68}" type="parTrans" cxnId="{185D232B-E402-4F14-A23C-6C2A3BE078AE}">
      <dgm:prSet/>
      <dgm:spPr/>
      <dgm:t>
        <a:bodyPr/>
        <a:lstStyle/>
        <a:p>
          <a:endParaRPr lang="en-US"/>
        </a:p>
      </dgm:t>
    </dgm:pt>
    <dgm:pt modelId="{73EA57AA-DF03-4F20-B56A-014418463704}" type="sibTrans" cxnId="{185D232B-E402-4F14-A23C-6C2A3BE078AE}">
      <dgm:prSet/>
      <dgm:spPr/>
      <dgm:t>
        <a:bodyPr/>
        <a:lstStyle/>
        <a:p>
          <a:endParaRPr lang="en-US"/>
        </a:p>
      </dgm:t>
    </dgm:pt>
    <dgm:pt modelId="{1B98498E-3497-4E3B-A826-808F056F57A8}">
      <dgm:prSet/>
      <dgm:spPr/>
      <dgm:t>
        <a:bodyPr/>
        <a:lstStyle/>
        <a:p>
          <a:r>
            <a:rPr lang="cs-CZ" b="1"/>
            <a:t>Jaké má názory, co říká? </a:t>
          </a:r>
          <a:endParaRPr lang="en-US"/>
        </a:p>
      </dgm:t>
    </dgm:pt>
    <dgm:pt modelId="{9E05AD28-CBBD-48BF-8F6F-C84189A3C7D0}" type="parTrans" cxnId="{5C70D396-864D-43FE-A5ED-120A89F2CF97}">
      <dgm:prSet/>
      <dgm:spPr/>
      <dgm:t>
        <a:bodyPr/>
        <a:lstStyle/>
        <a:p>
          <a:endParaRPr lang="en-US"/>
        </a:p>
      </dgm:t>
    </dgm:pt>
    <dgm:pt modelId="{D95DF3CD-B62E-4225-A0A1-7A7360BFF50D}" type="sibTrans" cxnId="{5C70D396-864D-43FE-A5ED-120A89F2CF97}">
      <dgm:prSet/>
      <dgm:spPr/>
      <dgm:t>
        <a:bodyPr/>
        <a:lstStyle/>
        <a:p>
          <a:endParaRPr lang="en-US"/>
        </a:p>
      </dgm:t>
    </dgm:pt>
    <dgm:pt modelId="{B7693A7B-9324-4706-AF94-4297C03207D4}">
      <dgm:prSet/>
      <dgm:spPr/>
      <dgm:t>
        <a:bodyPr/>
        <a:lstStyle/>
        <a:p>
          <a:r>
            <a:rPr lang="cs-CZ" b="1"/>
            <a:t>Co má rád, ráda, co ho/ji baví?</a:t>
          </a:r>
          <a:endParaRPr lang="en-US"/>
        </a:p>
      </dgm:t>
    </dgm:pt>
    <dgm:pt modelId="{3EDCC1BB-3F2A-4C47-A0CC-1BA1C8B6723E}" type="parTrans" cxnId="{3E2FAFB4-973F-4131-ADF9-ABB0AC33406A}">
      <dgm:prSet/>
      <dgm:spPr/>
      <dgm:t>
        <a:bodyPr/>
        <a:lstStyle/>
        <a:p>
          <a:endParaRPr lang="en-US"/>
        </a:p>
      </dgm:t>
    </dgm:pt>
    <dgm:pt modelId="{701F269D-D15E-4C0F-B597-4C6EBD32FCE2}" type="sibTrans" cxnId="{3E2FAFB4-973F-4131-ADF9-ABB0AC33406A}">
      <dgm:prSet/>
      <dgm:spPr/>
      <dgm:t>
        <a:bodyPr/>
        <a:lstStyle/>
        <a:p>
          <a:endParaRPr lang="en-US"/>
        </a:p>
      </dgm:t>
    </dgm:pt>
    <dgm:pt modelId="{6A8D1B76-71E3-4879-86DE-0DB7AA328F9E}">
      <dgm:prSet/>
      <dgm:spPr/>
      <dgm:t>
        <a:bodyPr/>
        <a:lstStyle/>
        <a:p>
          <a:r>
            <a:rPr lang="cs-CZ" b="1"/>
            <a:t>Co si o postavě myslím já?  </a:t>
          </a:r>
          <a:endParaRPr lang="en-US"/>
        </a:p>
      </dgm:t>
    </dgm:pt>
    <dgm:pt modelId="{0E884170-5201-47D6-9A87-0E38571E6EA0}" type="parTrans" cxnId="{A807A35C-E888-405B-966F-D3E9E5B9FA09}">
      <dgm:prSet/>
      <dgm:spPr/>
      <dgm:t>
        <a:bodyPr/>
        <a:lstStyle/>
        <a:p>
          <a:endParaRPr lang="en-US"/>
        </a:p>
      </dgm:t>
    </dgm:pt>
    <dgm:pt modelId="{51142BD6-DF0F-40D7-87F5-676199A71115}" type="sibTrans" cxnId="{A807A35C-E888-405B-966F-D3E9E5B9FA09}">
      <dgm:prSet/>
      <dgm:spPr/>
      <dgm:t>
        <a:bodyPr/>
        <a:lstStyle/>
        <a:p>
          <a:endParaRPr lang="en-US"/>
        </a:p>
      </dgm:t>
    </dgm:pt>
    <dgm:pt modelId="{9E638000-D0CF-407A-955B-8775D140B4B8}" type="pres">
      <dgm:prSet presAssocID="{D2008264-97C1-4BD7-BC80-9123EFB8184A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FAB09E44-6A08-4BCE-A17C-645127A41F2C}" type="pres">
      <dgm:prSet presAssocID="{6A8D1B76-71E3-4879-86DE-0DB7AA328F9E}" presName="Accent7" presStyleCnt="0"/>
      <dgm:spPr/>
    </dgm:pt>
    <dgm:pt modelId="{714B26B9-F036-44BF-B374-9BF890122A5E}" type="pres">
      <dgm:prSet presAssocID="{6A8D1B76-71E3-4879-86DE-0DB7AA328F9E}" presName="Accent" presStyleLbl="node1" presStyleIdx="0" presStyleCnt="14"/>
      <dgm:spPr/>
    </dgm:pt>
    <dgm:pt modelId="{65C82959-7C2E-431B-80B2-17BE2851E42F}" type="pres">
      <dgm:prSet presAssocID="{6A8D1B76-71E3-4879-86DE-0DB7AA328F9E}" presName="ParentBackground7" presStyleCnt="0"/>
      <dgm:spPr/>
    </dgm:pt>
    <dgm:pt modelId="{8B6802E7-98DD-4311-9E1F-86291E1EE5A8}" type="pres">
      <dgm:prSet presAssocID="{6A8D1B76-71E3-4879-86DE-0DB7AA328F9E}" presName="ParentBackground" presStyleLbl="node1" presStyleIdx="1" presStyleCnt="14"/>
      <dgm:spPr/>
    </dgm:pt>
    <dgm:pt modelId="{BC1DD18B-7465-48D0-A63F-D3D7E3E604CE}" type="pres">
      <dgm:prSet presAssocID="{6A8D1B76-71E3-4879-86DE-0DB7AA328F9E}" presName="Parent7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DC4F6E34-542D-45A9-BA6E-26E865C76E24}" type="pres">
      <dgm:prSet presAssocID="{B7693A7B-9324-4706-AF94-4297C03207D4}" presName="Accent6" presStyleCnt="0"/>
      <dgm:spPr/>
    </dgm:pt>
    <dgm:pt modelId="{E9C0F961-E3D5-418A-84E8-050615229CAB}" type="pres">
      <dgm:prSet presAssocID="{B7693A7B-9324-4706-AF94-4297C03207D4}" presName="Accent" presStyleLbl="node1" presStyleIdx="2" presStyleCnt="14"/>
      <dgm:spPr/>
    </dgm:pt>
    <dgm:pt modelId="{E0F542C0-4FBF-421D-95AD-EE746FD616E9}" type="pres">
      <dgm:prSet presAssocID="{B7693A7B-9324-4706-AF94-4297C03207D4}" presName="ParentBackground6" presStyleCnt="0"/>
      <dgm:spPr/>
    </dgm:pt>
    <dgm:pt modelId="{83168796-5C57-4477-BC92-2BB747EC40CA}" type="pres">
      <dgm:prSet presAssocID="{B7693A7B-9324-4706-AF94-4297C03207D4}" presName="ParentBackground" presStyleLbl="node1" presStyleIdx="3" presStyleCnt="14"/>
      <dgm:spPr/>
    </dgm:pt>
    <dgm:pt modelId="{138DF2AC-5BDC-43EC-8768-F4CD6480D93E}" type="pres">
      <dgm:prSet presAssocID="{B7693A7B-9324-4706-AF94-4297C03207D4}" presName="Parent6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8A763706-705B-49AE-B9E7-7FD739C0977D}" type="pres">
      <dgm:prSet presAssocID="{1B98498E-3497-4E3B-A826-808F056F57A8}" presName="Accent5" presStyleCnt="0"/>
      <dgm:spPr/>
    </dgm:pt>
    <dgm:pt modelId="{79E00B88-06AD-4B6C-BF7E-849B422DA43C}" type="pres">
      <dgm:prSet presAssocID="{1B98498E-3497-4E3B-A826-808F056F57A8}" presName="Accent" presStyleLbl="node1" presStyleIdx="4" presStyleCnt="14"/>
      <dgm:spPr/>
    </dgm:pt>
    <dgm:pt modelId="{903E4633-B57B-44E8-8A6E-1F24D7658DEF}" type="pres">
      <dgm:prSet presAssocID="{1B98498E-3497-4E3B-A826-808F056F57A8}" presName="ParentBackground5" presStyleCnt="0"/>
      <dgm:spPr/>
    </dgm:pt>
    <dgm:pt modelId="{772EC0F9-CD5F-4F7B-A854-3E138B4BF41B}" type="pres">
      <dgm:prSet presAssocID="{1B98498E-3497-4E3B-A826-808F056F57A8}" presName="ParentBackground" presStyleLbl="node1" presStyleIdx="5" presStyleCnt="14"/>
      <dgm:spPr/>
    </dgm:pt>
    <dgm:pt modelId="{69D4A7C4-ADFC-45CE-A599-E33A3A23F4AC}" type="pres">
      <dgm:prSet presAssocID="{1B98498E-3497-4E3B-A826-808F056F57A8}" presName="Parent5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A0892359-3C45-4653-833D-69EE6033D9AB}" type="pres">
      <dgm:prSet presAssocID="{D9BF5D99-D33C-41E8-B523-CB6FD9295B4A}" presName="Accent4" presStyleCnt="0"/>
      <dgm:spPr/>
    </dgm:pt>
    <dgm:pt modelId="{8F4ECF61-D3E2-4FA1-9309-F78C57FEFC76}" type="pres">
      <dgm:prSet presAssocID="{D9BF5D99-D33C-41E8-B523-CB6FD9295B4A}" presName="Accent" presStyleLbl="node1" presStyleIdx="6" presStyleCnt="14"/>
      <dgm:spPr/>
    </dgm:pt>
    <dgm:pt modelId="{7C921AAC-2061-4E5B-880F-8266E8F32144}" type="pres">
      <dgm:prSet presAssocID="{D9BF5D99-D33C-41E8-B523-CB6FD9295B4A}" presName="ParentBackground4" presStyleCnt="0"/>
      <dgm:spPr/>
    </dgm:pt>
    <dgm:pt modelId="{DB9337A8-5E6C-4A82-B907-057EB06FD9FF}" type="pres">
      <dgm:prSet presAssocID="{D9BF5D99-D33C-41E8-B523-CB6FD9295B4A}" presName="ParentBackground" presStyleLbl="node1" presStyleIdx="7" presStyleCnt="14"/>
      <dgm:spPr/>
    </dgm:pt>
    <dgm:pt modelId="{2C115B3E-F3AD-4F36-8E88-D3D75DC0F63E}" type="pres">
      <dgm:prSet presAssocID="{D9BF5D99-D33C-41E8-B523-CB6FD9295B4A}" presName="Parent4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7F97D5B6-6743-4FAE-A396-F519883E3109}" type="pres">
      <dgm:prSet presAssocID="{C160295B-9C22-437D-A7CA-B2BF4557205B}" presName="Accent3" presStyleCnt="0"/>
      <dgm:spPr/>
    </dgm:pt>
    <dgm:pt modelId="{3B736E0B-1462-417A-8349-000BB2BF2289}" type="pres">
      <dgm:prSet presAssocID="{C160295B-9C22-437D-A7CA-B2BF4557205B}" presName="Accent" presStyleLbl="node1" presStyleIdx="8" presStyleCnt="14"/>
      <dgm:spPr/>
    </dgm:pt>
    <dgm:pt modelId="{70DBAB8C-3478-4D21-94E3-D5DD59BDD61A}" type="pres">
      <dgm:prSet presAssocID="{C160295B-9C22-437D-A7CA-B2BF4557205B}" presName="ParentBackground3" presStyleCnt="0"/>
      <dgm:spPr/>
    </dgm:pt>
    <dgm:pt modelId="{5A9623BA-CCA3-4F9F-ABC8-6763423A5EBB}" type="pres">
      <dgm:prSet presAssocID="{C160295B-9C22-437D-A7CA-B2BF4557205B}" presName="ParentBackground" presStyleLbl="node1" presStyleIdx="9" presStyleCnt="14"/>
      <dgm:spPr/>
    </dgm:pt>
    <dgm:pt modelId="{BAA94EF0-1678-493C-9C7D-C8D9A8BCA537}" type="pres">
      <dgm:prSet presAssocID="{C160295B-9C22-437D-A7CA-B2BF4557205B}" presName="Parent3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B48D8EFD-CE8A-4C01-81D4-FFF89E80B8B1}" type="pres">
      <dgm:prSet presAssocID="{5819B25D-A76D-44BD-821A-561C947773A2}" presName="Accent2" presStyleCnt="0"/>
      <dgm:spPr/>
    </dgm:pt>
    <dgm:pt modelId="{50EBE656-9F1C-4C45-A2BF-E35712ED2AAD}" type="pres">
      <dgm:prSet presAssocID="{5819B25D-A76D-44BD-821A-561C947773A2}" presName="Accent" presStyleLbl="node1" presStyleIdx="10" presStyleCnt="14"/>
      <dgm:spPr/>
    </dgm:pt>
    <dgm:pt modelId="{3E396704-E55D-402B-8FEB-D8DCA0917F59}" type="pres">
      <dgm:prSet presAssocID="{5819B25D-A76D-44BD-821A-561C947773A2}" presName="ParentBackground2" presStyleCnt="0"/>
      <dgm:spPr/>
    </dgm:pt>
    <dgm:pt modelId="{ED18F3C6-981B-4D41-9E74-C062343E5F60}" type="pres">
      <dgm:prSet presAssocID="{5819B25D-A76D-44BD-821A-561C947773A2}" presName="ParentBackground" presStyleLbl="node1" presStyleIdx="11" presStyleCnt="14"/>
      <dgm:spPr/>
    </dgm:pt>
    <dgm:pt modelId="{F8A53A14-EA97-482A-B387-086ECCD11280}" type="pres">
      <dgm:prSet presAssocID="{5819B25D-A76D-44BD-821A-561C947773A2}" presName="Parent2" presStyleLbl="fgAcc0" presStyleIdx="0" presStyleCnt="0">
        <dgm:presLayoutVars>
          <dgm:chMax val="1"/>
          <dgm:chPref val="1"/>
          <dgm:bulletEnabled val="1"/>
        </dgm:presLayoutVars>
      </dgm:prSet>
      <dgm:spPr/>
    </dgm:pt>
    <dgm:pt modelId="{10731D3A-B34B-44A6-AC2D-F8BD402CF09B}" type="pres">
      <dgm:prSet presAssocID="{40350F4E-FB8E-489E-94B3-1A03884E9C55}" presName="Accent1" presStyleCnt="0"/>
      <dgm:spPr/>
    </dgm:pt>
    <dgm:pt modelId="{B8EBDC75-AE08-4902-9AB2-384F205A3F28}" type="pres">
      <dgm:prSet presAssocID="{40350F4E-FB8E-489E-94B3-1A03884E9C55}" presName="Accent" presStyleLbl="node1" presStyleIdx="12" presStyleCnt="14"/>
      <dgm:spPr/>
    </dgm:pt>
    <dgm:pt modelId="{D150BB6F-F48E-4307-B3B3-2D1AEF5638D4}" type="pres">
      <dgm:prSet presAssocID="{40350F4E-FB8E-489E-94B3-1A03884E9C55}" presName="ParentBackground1" presStyleCnt="0"/>
      <dgm:spPr/>
    </dgm:pt>
    <dgm:pt modelId="{5AD4CB40-7D02-41E2-87A2-FF501A183F75}" type="pres">
      <dgm:prSet presAssocID="{40350F4E-FB8E-489E-94B3-1A03884E9C55}" presName="ParentBackground" presStyleLbl="node1" presStyleIdx="13" presStyleCnt="14"/>
      <dgm:spPr/>
    </dgm:pt>
    <dgm:pt modelId="{36DF65F9-B94F-4577-B23A-B69BCD26827E}" type="pres">
      <dgm:prSet presAssocID="{40350F4E-FB8E-489E-94B3-1A03884E9C55}" presName="Parent1" presStyleLbl="fgAcc0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CDF94402-412B-4796-9438-8BDFC1173C07}" type="presOf" srcId="{5819B25D-A76D-44BD-821A-561C947773A2}" destId="{F8A53A14-EA97-482A-B387-086ECCD11280}" srcOrd="1" destOrd="0" presId="urn:microsoft.com/office/officeart/2018/layout/CircleProcess"/>
    <dgm:cxn modelId="{7313180C-B0B6-4FA5-8C8F-3360A9DB557C}" type="presOf" srcId="{5819B25D-A76D-44BD-821A-561C947773A2}" destId="{ED18F3C6-981B-4D41-9E74-C062343E5F60}" srcOrd="0" destOrd="0" presId="urn:microsoft.com/office/officeart/2018/layout/CircleProcess"/>
    <dgm:cxn modelId="{9528B911-DAF2-4D3D-BE18-98598CB87767}" type="presOf" srcId="{1B98498E-3497-4E3B-A826-808F056F57A8}" destId="{69D4A7C4-ADFC-45CE-A599-E33A3A23F4AC}" srcOrd="1" destOrd="0" presId="urn:microsoft.com/office/officeart/2018/layout/CircleProcess"/>
    <dgm:cxn modelId="{F69DFA13-60E5-4351-BA56-F34DCCDA8C87}" type="presOf" srcId="{6A8D1B76-71E3-4879-86DE-0DB7AA328F9E}" destId="{BC1DD18B-7465-48D0-A63F-D3D7E3E604CE}" srcOrd="1" destOrd="0" presId="urn:microsoft.com/office/officeart/2018/layout/CircleProcess"/>
    <dgm:cxn modelId="{E7D5A516-9597-4A70-82E1-92D9F319FE57}" type="presOf" srcId="{C160295B-9C22-437D-A7CA-B2BF4557205B}" destId="{5A9623BA-CCA3-4F9F-ABC8-6763423A5EBB}" srcOrd="0" destOrd="0" presId="urn:microsoft.com/office/officeart/2018/layout/CircleProcess"/>
    <dgm:cxn modelId="{DEF19A20-5D73-4F9E-9EFF-E6B5906C19C9}" type="presOf" srcId="{40350F4E-FB8E-489E-94B3-1A03884E9C55}" destId="{36DF65F9-B94F-4577-B23A-B69BCD26827E}" srcOrd="1" destOrd="0" presId="urn:microsoft.com/office/officeart/2018/layout/CircleProcess"/>
    <dgm:cxn modelId="{185D232B-E402-4F14-A23C-6C2A3BE078AE}" srcId="{D2008264-97C1-4BD7-BC80-9123EFB8184A}" destId="{D9BF5D99-D33C-41E8-B523-CB6FD9295B4A}" srcOrd="3" destOrd="0" parTransId="{30DC36BC-B505-4D9A-A52E-FC91B589AD68}" sibTransId="{73EA57AA-DF03-4F20-B56A-014418463704}"/>
    <dgm:cxn modelId="{A807A35C-E888-405B-966F-D3E9E5B9FA09}" srcId="{D2008264-97C1-4BD7-BC80-9123EFB8184A}" destId="{6A8D1B76-71E3-4879-86DE-0DB7AA328F9E}" srcOrd="6" destOrd="0" parTransId="{0E884170-5201-47D6-9A87-0E38571E6EA0}" sibTransId="{51142BD6-DF0F-40D7-87F5-676199A71115}"/>
    <dgm:cxn modelId="{FD330862-F67E-4795-A895-D8A5090BC197}" srcId="{D2008264-97C1-4BD7-BC80-9123EFB8184A}" destId="{40350F4E-FB8E-489E-94B3-1A03884E9C55}" srcOrd="0" destOrd="0" parTransId="{967C5400-5515-4108-8B21-93B6DC51C557}" sibTransId="{914102CF-B535-4854-8C27-F881CFC66755}"/>
    <dgm:cxn modelId="{05BD8D44-88E5-4F69-B1EA-E6F7BC0F892D}" type="presOf" srcId="{D2008264-97C1-4BD7-BC80-9123EFB8184A}" destId="{9E638000-D0CF-407A-955B-8775D140B4B8}" srcOrd="0" destOrd="0" presId="urn:microsoft.com/office/officeart/2018/layout/CircleProcess"/>
    <dgm:cxn modelId="{B6C1B944-9DCF-4C84-B644-D01000864DBE}" type="presOf" srcId="{D9BF5D99-D33C-41E8-B523-CB6FD9295B4A}" destId="{2C115B3E-F3AD-4F36-8E88-D3D75DC0F63E}" srcOrd="1" destOrd="0" presId="urn:microsoft.com/office/officeart/2018/layout/CircleProcess"/>
    <dgm:cxn modelId="{A84EA469-5819-4636-B4D2-8809982CE548}" type="presOf" srcId="{40350F4E-FB8E-489E-94B3-1A03884E9C55}" destId="{5AD4CB40-7D02-41E2-87A2-FF501A183F75}" srcOrd="0" destOrd="0" presId="urn:microsoft.com/office/officeart/2018/layout/CircleProcess"/>
    <dgm:cxn modelId="{12848E57-D490-46CC-AC49-2E5A34F7F141}" type="presOf" srcId="{1B98498E-3497-4E3B-A826-808F056F57A8}" destId="{772EC0F9-CD5F-4F7B-A854-3E138B4BF41B}" srcOrd="0" destOrd="0" presId="urn:microsoft.com/office/officeart/2018/layout/CircleProcess"/>
    <dgm:cxn modelId="{950F7F78-50FC-4058-9ED2-7BB8C81DFA7F}" type="presOf" srcId="{6A8D1B76-71E3-4879-86DE-0DB7AA328F9E}" destId="{8B6802E7-98DD-4311-9E1F-86291E1EE5A8}" srcOrd="0" destOrd="0" presId="urn:microsoft.com/office/officeart/2018/layout/CircleProcess"/>
    <dgm:cxn modelId="{5C70D396-864D-43FE-A5ED-120A89F2CF97}" srcId="{D2008264-97C1-4BD7-BC80-9123EFB8184A}" destId="{1B98498E-3497-4E3B-A826-808F056F57A8}" srcOrd="4" destOrd="0" parTransId="{9E05AD28-CBBD-48BF-8F6F-C84189A3C7D0}" sibTransId="{D95DF3CD-B62E-4225-A0A1-7A7360BFF50D}"/>
    <dgm:cxn modelId="{9C2EF9A0-0E0E-4C91-A934-0EFC96AE893F}" type="presOf" srcId="{D9BF5D99-D33C-41E8-B523-CB6FD9295B4A}" destId="{DB9337A8-5E6C-4A82-B907-057EB06FD9FF}" srcOrd="0" destOrd="0" presId="urn:microsoft.com/office/officeart/2018/layout/CircleProcess"/>
    <dgm:cxn modelId="{8499CDA8-7DC9-4C3E-87DD-1FF8730D3A0A}" srcId="{D2008264-97C1-4BD7-BC80-9123EFB8184A}" destId="{C160295B-9C22-437D-A7CA-B2BF4557205B}" srcOrd="2" destOrd="0" parTransId="{949E0E8A-215D-48C7-887E-F91250456E9F}" sibTransId="{97FA9763-8DE3-4087-BDF6-D21190A33FAE}"/>
    <dgm:cxn modelId="{D2DBB5AC-584A-4D10-AB96-CC6026E67076}" srcId="{D2008264-97C1-4BD7-BC80-9123EFB8184A}" destId="{5819B25D-A76D-44BD-821A-561C947773A2}" srcOrd="1" destOrd="0" parTransId="{2871C6DC-1F41-4297-8A63-45DA138BE27E}" sibTransId="{7AC4C4D4-4B62-4F90-B056-44D379840F6A}"/>
    <dgm:cxn modelId="{3E2FAFB4-973F-4131-ADF9-ABB0AC33406A}" srcId="{D2008264-97C1-4BD7-BC80-9123EFB8184A}" destId="{B7693A7B-9324-4706-AF94-4297C03207D4}" srcOrd="5" destOrd="0" parTransId="{3EDCC1BB-3F2A-4C47-A0CC-1BA1C8B6723E}" sibTransId="{701F269D-D15E-4C0F-B597-4C6EBD32FCE2}"/>
    <dgm:cxn modelId="{E0A447DD-C1D4-4A00-A534-2968A9E3EE23}" type="presOf" srcId="{B7693A7B-9324-4706-AF94-4297C03207D4}" destId="{83168796-5C57-4477-BC92-2BB747EC40CA}" srcOrd="0" destOrd="0" presId="urn:microsoft.com/office/officeart/2018/layout/CircleProcess"/>
    <dgm:cxn modelId="{5DF440E0-40BB-4CE8-B731-BD44028C18C5}" type="presOf" srcId="{C160295B-9C22-437D-A7CA-B2BF4557205B}" destId="{BAA94EF0-1678-493C-9C7D-C8D9A8BCA537}" srcOrd="1" destOrd="0" presId="urn:microsoft.com/office/officeart/2018/layout/CircleProcess"/>
    <dgm:cxn modelId="{C83707F5-AE7A-4864-93FF-CE497699D1F9}" type="presOf" srcId="{B7693A7B-9324-4706-AF94-4297C03207D4}" destId="{138DF2AC-5BDC-43EC-8768-F4CD6480D93E}" srcOrd="1" destOrd="0" presId="urn:microsoft.com/office/officeart/2018/layout/CircleProcess"/>
    <dgm:cxn modelId="{39D78128-D65E-453C-97ED-D0A21E114687}" type="presParOf" srcId="{9E638000-D0CF-407A-955B-8775D140B4B8}" destId="{FAB09E44-6A08-4BCE-A17C-645127A41F2C}" srcOrd="0" destOrd="0" presId="urn:microsoft.com/office/officeart/2018/layout/CircleProcess"/>
    <dgm:cxn modelId="{5EBFAEF3-E621-4091-90B4-302DE08CC3BA}" type="presParOf" srcId="{FAB09E44-6A08-4BCE-A17C-645127A41F2C}" destId="{714B26B9-F036-44BF-B374-9BF890122A5E}" srcOrd="0" destOrd="0" presId="urn:microsoft.com/office/officeart/2018/layout/CircleProcess"/>
    <dgm:cxn modelId="{5DF878F9-2FF6-4506-8F92-AF367B60D67F}" type="presParOf" srcId="{9E638000-D0CF-407A-955B-8775D140B4B8}" destId="{65C82959-7C2E-431B-80B2-17BE2851E42F}" srcOrd="1" destOrd="0" presId="urn:microsoft.com/office/officeart/2018/layout/CircleProcess"/>
    <dgm:cxn modelId="{D7736B97-ECB2-4734-BCC0-AD079250F160}" type="presParOf" srcId="{65C82959-7C2E-431B-80B2-17BE2851E42F}" destId="{8B6802E7-98DD-4311-9E1F-86291E1EE5A8}" srcOrd="0" destOrd="0" presId="urn:microsoft.com/office/officeart/2018/layout/CircleProcess"/>
    <dgm:cxn modelId="{F0DD972D-A1C0-42C7-AD3D-1BDF5E5419CB}" type="presParOf" srcId="{9E638000-D0CF-407A-955B-8775D140B4B8}" destId="{BC1DD18B-7465-48D0-A63F-D3D7E3E604CE}" srcOrd="2" destOrd="0" presId="urn:microsoft.com/office/officeart/2018/layout/CircleProcess"/>
    <dgm:cxn modelId="{FD4F3D3F-65DD-4C88-8CBB-602DF18D981B}" type="presParOf" srcId="{9E638000-D0CF-407A-955B-8775D140B4B8}" destId="{DC4F6E34-542D-45A9-BA6E-26E865C76E24}" srcOrd="3" destOrd="0" presId="urn:microsoft.com/office/officeart/2018/layout/CircleProcess"/>
    <dgm:cxn modelId="{1F3E2C50-993C-4A9A-98BC-C37CBD30D1F5}" type="presParOf" srcId="{DC4F6E34-542D-45A9-BA6E-26E865C76E24}" destId="{E9C0F961-E3D5-418A-84E8-050615229CAB}" srcOrd="0" destOrd="0" presId="urn:microsoft.com/office/officeart/2018/layout/CircleProcess"/>
    <dgm:cxn modelId="{CEF5DABC-9C7D-4296-B881-B04C4360E8AE}" type="presParOf" srcId="{9E638000-D0CF-407A-955B-8775D140B4B8}" destId="{E0F542C0-4FBF-421D-95AD-EE746FD616E9}" srcOrd="4" destOrd="0" presId="urn:microsoft.com/office/officeart/2018/layout/CircleProcess"/>
    <dgm:cxn modelId="{9DD86A97-6552-41C1-A355-7C3EAF753659}" type="presParOf" srcId="{E0F542C0-4FBF-421D-95AD-EE746FD616E9}" destId="{83168796-5C57-4477-BC92-2BB747EC40CA}" srcOrd="0" destOrd="0" presId="urn:microsoft.com/office/officeart/2018/layout/CircleProcess"/>
    <dgm:cxn modelId="{40AF30F6-4F3B-4939-85FA-FDA2CEBB194B}" type="presParOf" srcId="{9E638000-D0CF-407A-955B-8775D140B4B8}" destId="{138DF2AC-5BDC-43EC-8768-F4CD6480D93E}" srcOrd="5" destOrd="0" presId="urn:microsoft.com/office/officeart/2018/layout/CircleProcess"/>
    <dgm:cxn modelId="{64E4C2DA-DF1C-4683-89A7-B5250E1E5A18}" type="presParOf" srcId="{9E638000-D0CF-407A-955B-8775D140B4B8}" destId="{8A763706-705B-49AE-B9E7-7FD739C0977D}" srcOrd="6" destOrd="0" presId="urn:microsoft.com/office/officeart/2018/layout/CircleProcess"/>
    <dgm:cxn modelId="{2FD2C887-A1AC-49D1-922A-58C6970FAAAA}" type="presParOf" srcId="{8A763706-705B-49AE-B9E7-7FD739C0977D}" destId="{79E00B88-06AD-4B6C-BF7E-849B422DA43C}" srcOrd="0" destOrd="0" presId="urn:microsoft.com/office/officeart/2018/layout/CircleProcess"/>
    <dgm:cxn modelId="{286F8125-1515-4C79-A002-816F812FB275}" type="presParOf" srcId="{9E638000-D0CF-407A-955B-8775D140B4B8}" destId="{903E4633-B57B-44E8-8A6E-1F24D7658DEF}" srcOrd="7" destOrd="0" presId="urn:microsoft.com/office/officeart/2018/layout/CircleProcess"/>
    <dgm:cxn modelId="{FA3258A9-C942-4D65-A7B5-354AF3F6D62E}" type="presParOf" srcId="{903E4633-B57B-44E8-8A6E-1F24D7658DEF}" destId="{772EC0F9-CD5F-4F7B-A854-3E138B4BF41B}" srcOrd="0" destOrd="0" presId="urn:microsoft.com/office/officeart/2018/layout/CircleProcess"/>
    <dgm:cxn modelId="{14A15307-C0D8-40D9-8840-4F7F6CF5E467}" type="presParOf" srcId="{9E638000-D0CF-407A-955B-8775D140B4B8}" destId="{69D4A7C4-ADFC-45CE-A599-E33A3A23F4AC}" srcOrd="8" destOrd="0" presId="urn:microsoft.com/office/officeart/2018/layout/CircleProcess"/>
    <dgm:cxn modelId="{25FC01AE-EFFD-412A-AE67-8A90549045C3}" type="presParOf" srcId="{9E638000-D0CF-407A-955B-8775D140B4B8}" destId="{A0892359-3C45-4653-833D-69EE6033D9AB}" srcOrd="9" destOrd="0" presId="urn:microsoft.com/office/officeart/2018/layout/CircleProcess"/>
    <dgm:cxn modelId="{52966D09-CBFB-419B-9B11-321196E02281}" type="presParOf" srcId="{A0892359-3C45-4653-833D-69EE6033D9AB}" destId="{8F4ECF61-D3E2-4FA1-9309-F78C57FEFC76}" srcOrd="0" destOrd="0" presId="urn:microsoft.com/office/officeart/2018/layout/CircleProcess"/>
    <dgm:cxn modelId="{F44DB5C0-DDD5-4982-8B24-2C25EE777E35}" type="presParOf" srcId="{9E638000-D0CF-407A-955B-8775D140B4B8}" destId="{7C921AAC-2061-4E5B-880F-8266E8F32144}" srcOrd="10" destOrd="0" presId="urn:microsoft.com/office/officeart/2018/layout/CircleProcess"/>
    <dgm:cxn modelId="{6C32C4D7-9FBF-40CE-AE1D-0D0D8F480CB2}" type="presParOf" srcId="{7C921AAC-2061-4E5B-880F-8266E8F32144}" destId="{DB9337A8-5E6C-4A82-B907-057EB06FD9FF}" srcOrd="0" destOrd="0" presId="urn:microsoft.com/office/officeart/2018/layout/CircleProcess"/>
    <dgm:cxn modelId="{65F89055-67B7-4797-808D-F1AD35A1732E}" type="presParOf" srcId="{9E638000-D0CF-407A-955B-8775D140B4B8}" destId="{2C115B3E-F3AD-4F36-8E88-D3D75DC0F63E}" srcOrd="11" destOrd="0" presId="urn:microsoft.com/office/officeart/2018/layout/CircleProcess"/>
    <dgm:cxn modelId="{0C408F96-9276-4EF6-9A37-27EB62D6801E}" type="presParOf" srcId="{9E638000-D0CF-407A-955B-8775D140B4B8}" destId="{7F97D5B6-6743-4FAE-A396-F519883E3109}" srcOrd="12" destOrd="0" presId="urn:microsoft.com/office/officeart/2018/layout/CircleProcess"/>
    <dgm:cxn modelId="{6A0068F9-96CC-4258-B8AA-E3738316211F}" type="presParOf" srcId="{7F97D5B6-6743-4FAE-A396-F519883E3109}" destId="{3B736E0B-1462-417A-8349-000BB2BF2289}" srcOrd="0" destOrd="0" presId="urn:microsoft.com/office/officeart/2018/layout/CircleProcess"/>
    <dgm:cxn modelId="{9F7DFA32-DBAD-4851-B282-D8E9AE75831C}" type="presParOf" srcId="{9E638000-D0CF-407A-955B-8775D140B4B8}" destId="{70DBAB8C-3478-4D21-94E3-D5DD59BDD61A}" srcOrd="13" destOrd="0" presId="urn:microsoft.com/office/officeart/2018/layout/CircleProcess"/>
    <dgm:cxn modelId="{B26FABD3-0EF1-47DB-BEEB-F48B2B491B98}" type="presParOf" srcId="{70DBAB8C-3478-4D21-94E3-D5DD59BDD61A}" destId="{5A9623BA-CCA3-4F9F-ABC8-6763423A5EBB}" srcOrd="0" destOrd="0" presId="urn:microsoft.com/office/officeart/2018/layout/CircleProcess"/>
    <dgm:cxn modelId="{3BF85344-9352-4863-B0D8-9E1BBF7C3A71}" type="presParOf" srcId="{9E638000-D0CF-407A-955B-8775D140B4B8}" destId="{BAA94EF0-1678-493C-9C7D-C8D9A8BCA537}" srcOrd="14" destOrd="0" presId="urn:microsoft.com/office/officeart/2018/layout/CircleProcess"/>
    <dgm:cxn modelId="{59A02E3A-37D1-4C6F-AAB5-45A7524A3921}" type="presParOf" srcId="{9E638000-D0CF-407A-955B-8775D140B4B8}" destId="{B48D8EFD-CE8A-4C01-81D4-FFF89E80B8B1}" srcOrd="15" destOrd="0" presId="urn:microsoft.com/office/officeart/2018/layout/CircleProcess"/>
    <dgm:cxn modelId="{B99CF8A0-60EF-4303-9BC4-6D820963BAFE}" type="presParOf" srcId="{B48D8EFD-CE8A-4C01-81D4-FFF89E80B8B1}" destId="{50EBE656-9F1C-4C45-A2BF-E35712ED2AAD}" srcOrd="0" destOrd="0" presId="urn:microsoft.com/office/officeart/2018/layout/CircleProcess"/>
    <dgm:cxn modelId="{4B17CE41-5C14-4B7D-9EB2-22EB29D3B563}" type="presParOf" srcId="{9E638000-D0CF-407A-955B-8775D140B4B8}" destId="{3E396704-E55D-402B-8FEB-D8DCA0917F59}" srcOrd="16" destOrd="0" presId="urn:microsoft.com/office/officeart/2018/layout/CircleProcess"/>
    <dgm:cxn modelId="{C3139AAF-F30A-4D61-BB8D-E134B638188E}" type="presParOf" srcId="{3E396704-E55D-402B-8FEB-D8DCA0917F59}" destId="{ED18F3C6-981B-4D41-9E74-C062343E5F60}" srcOrd="0" destOrd="0" presId="urn:microsoft.com/office/officeart/2018/layout/CircleProcess"/>
    <dgm:cxn modelId="{AA94B723-43E2-4FFD-9AF0-868D7D62A89F}" type="presParOf" srcId="{9E638000-D0CF-407A-955B-8775D140B4B8}" destId="{F8A53A14-EA97-482A-B387-086ECCD11280}" srcOrd="17" destOrd="0" presId="urn:microsoft.com/office/officeart/2018/layout/CircleProcess"/>
    <dgm:cxn modelId="{74F43A69-206C-44E6-AC05-CD5927183208}" type="presParOf" srcId="{9E638000-D0CF-407A-955B-8775D140B4B8}" destId="{10731D3A-B34B-44A6-AC2D-F8BD402CF09B}" srcOrd="18" destOrd="0" presId="urn:microsoft.com/office/officeart/2018/layout/CircleProcess"/>
    <dgm:cxn modelId="{F772C526-4015-4045-9A77-441AC9DDBCB9}" type="presParOf" srcId="{10731D3A-B34B-44A6-AC2D-F8BD402CF09B}" destId="{B8EBDC75-AE08-4902-9AB2-384F205A3F28}" srcOrd="0" destOrd="0" presId="urn:microsoft.com/office/officeart/2018/layout/CircleProcess"/>
    <dgm:cxn modelId="{F92DAFD2-20F1-4A52-B21D-8141C8441D79}" type="presParOf" srcId="{9E638000-D0CF-407A-955B-8775D140B4B8}" destId="{D150BB6F-F48E-4307-B3B3-2D1AEF5638D4}" srcOrd="19" destOrd="0" presId="urn:microsoft.com/office/officeart/2018/layout/CircleProcess"/>
    <dgm:cxn modelId="{1F8514F2-40E1-464D-9E92-17F9A8EF0F53}" type="presParOf" srcId="{D150BB6F-F48E-4307-B3B3-2D1AEF5638D4}" destId="{5AD4CB40-7D02-41E2-87A2-FF501A183F75}" srcOrd="0" destOrd="0" presId="urn:microsoft.com/office/officeart/2018/layout/CircleProcess"/>
    <dgm:cxn modelId="{6D50E364-25CD-435D-AA5C-1570A18C5167}" type="presParOf" srcId="{9E638000-D0CF-407A-955B-8775D140B4B8}" destId="{36DF65F9-B94F-4577-B23A-B69BCD26827E}" srcOrd="20" destOrd="0" presId="urn:microsoft.com/office/officeart/2018/layout/Circl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1FB279-EE9A-4F0F-B342-9CA9A92E013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5889088-4786-4DF2-9C28-086B4E3DC7CE}">
      <dgm:prSet/>
      <dgm:spPr/>
      <dgm:t>
        <a:bodyPr/>
        <a:lstStyle/>
        <a:p>
          <a:r>
            <a:rPr lang="cs-CZ" u="sng"/>
            <a:t>Osnova charakteristiky:</a:t>
          </a:r>
          <a:endParaRPr lang="en-US"/>
        </a:p>
      </dgm:t>
    </dgm:pt>
    <dgm:pt modelId="{5C74D199-0C9E-4DED-A640-4652D1B1C030}" type="parTrans" cxnId="{54EE8C03-2861-4A71-9FF4-32E864FD2EBF}">
      <dgm:prSet/>
      <dgm:spPr/>
      <dgm:t>
        <a:bodyPr/>
        <a:lstStyle/>
        <a:p>
          <a:endParaRPr lang="en-US"/>
        </a:p>
      </dgm:t>
    </dgm:pt>
    <dgm:pt modelId="{A8DED337-8AF1-4860-AE3A-CE91BDA43535}" type="sibTrans" cxnId="{54EE8C03-2861-4A71-9FF4-32E864FD2EBF}">
      <dgm:prSet/>
      <dgm:spPr/>
      <dgm:t>
        <a:bodyPr/>
        <a:lstStyle/>
        <a:p>
          <a:endParaRPr lang="en-US"/>
        </a:p>
      </dgm:t>
    </dgm:pt>
    <dgm:pt modelId="{58103D5A-3522-4193-BD97-C91F3BF581F2}">
      <dgm:prSet/>
      <dgm:spPr/>
      <dgm:t>
        <a:bodyPr/>
        <a:lstStyle/>
        <a:p>
          <a:r>
            <a:rPr lang="cs-CZ"/>
            <a:t>1. Seznámení s osobou – Kdo to je?	</a:t>
          </a:r>
          <a:endParaRPr lang="en-US"/>
        </a:p>
      </dgm:t>
    </dgm:pt>
    <dgm:pt modelId="{93D47C08-2205-4BDF-B923-DA537A53139D}" type="parTrans" cxnId="{23FBE3BC-F76E-4923-A260-BF88070E5505}">
      <dgm:prSet/>
      <dgm:spPr/>
      <dgm:t>
        <a:bodyPr/>
        <a:lstStyle/>
        <a:p>
          <a:endParaRPr lang="en-US"/>
        </a:p>
      </dgm:t>
    </dgm:pt>
    <dgm:pt modelId="{9689373B-5C8A-458E-A8CE-ED521F053BED}" type="sibTrans" cxnId="{23FBE3BC-F76E-4923-A260-BF88070E5505}">
      <dgm:prSet/>
      <dgm:spPr/>
      <dgm:t>
        <a:bodyPr/>
        <a:lstStyle/>
        <a:p>
          <a:endParaRPr lang="en-US"/>
        </a:p>
      </dgm:t>
    </dgm:pt>
    <dgm:pt modelId="{607A060C-D5DF-4953-AED8-EA7727AC095B}">
      <dgm:prSet/>
      <dgm:spPr/>
      <dgm:t>
        <a:bodyPr/>
        <a:lstStyle/>
        <a:p>
          <a:r>
            <a:rPr lang="cs-CZ"/>
            <a:t>2. Vnější popis – Jak vypadá?</a:t>
          </a:r>
          <a:endParaRPr lang="en-US"/>
        </a:p>
      </dgm:t>
    </dgm:pt>
    <dgm:pt modelId="{D5776F31-6933-41FB-9F63-002747AFB911}" type="parTrans" cxnId="{8E394A7F-B515-4F21-81DC-865007627A40}">
      <dgm:prSet/>
      <dgm:spPr/>
      <dgm:t>
        <a:bodyPr/>
        <a:lstStyle/>
        <a:p>
          <a:endParaRPr lang="en-US"/>
        </a:p>
      </dgm:t>
    </dgm:pt>
    <dgm:pt modelId="{B562CF6F-2790-4F43-82DC-D3BAB26E2008}" type="sibTrans" cxnId="{8E394A7F-B515-4F21-81DC-865007627A40}">
      <dgm:prSet/>
      <dgm:spPr/>
      <dgm:t>
        <a:bodyPr/>
        <a:lstStyle/>
        <a:p>
          <a:endParaRPr lang="en-US"/>
        </a:p>
      </dgm:t>
    </dgm:pt>
    <dgm:pt modelId="{C6D40523-E06C-416D-87FC-36D52498D700}">
      <dgm:prSet/>
      <dgm:spPr/>
      <dgm:t>
        <a:bodyPr/>
        <a:lstStyle/>
        <a:p>
          <a:r>
            <a:rPr lang="cs-CZ"/>
            <a:t>3. Vnitřní charakteristika – Jaký/jaká je?, Jaké má názory?</a:t>
          </a:r>
          <a:endParaRPr lang="en-US"/>
        </a:p>
      </dgm:t>
    </dgm:pt>
    <dgm:pt modelId="{765346FD-A49C-4C20-8E2F-53E445D383E1}" type="parTrans" cxnId="{F14BDB04-B638-4631-A0A4-13482FFD8F99}">
      <dgm:prSet/>
      <dgm:spPr/>
      <dgm:t>
        <a:bodyPr/>
        <a:lstStyle/>
        <a:p>
          <a:endParaRPr lang="en-US"/>
        </a:p>
      </dgm:t>
    </dgm:pt>
    <dgm:pt modelId="{960695C1-1970-4B45-A55D-99F4E6D106E0}" type="sibTrans" cxnId="{F14BDB04-B638-4631-A0A4-13482FFD8F99}">
      <dgm:prSet/>
      <dgm:spPr/>
      <dgm:t>
        <a:bodyPr/>
        <a:lstStyle/>
        <a:p>
          <a:endParaRPr lang="en-US"/>
        </a:p>
      </dgm:t>
    </dgm:pt>
    <dgm:pt modelId="{A08D93BE-D0C6-4461-A5EA-B5DFCE15EB00}">
      <dgm:prSet/>
      <dgm:spPr/>
      <dgm:t>
        <a:bodyPr/>
        <a:lstStyle/>
        <a:p>
          <a:r>
            <a:rPr lang="cs-CZ"/>
            <a:t>4. Zájmy, koníčky – Co má rád/a?	</a:t>
          </a:r>
          <a:endParaRPr lang="en-US"/>
        </a:p>
      </dgm:t>
    </dgm:pt>
    <dgm:pt modelId="{F703B767-CA9A-4229-AD2D-98536D1C989B}" type="parTrans" cxnId="{9ECB1428-3257-4422-BC8D-263D49721E10}">
      <dgm:prSet/>
      <dgm:spPr/>
      <dgm:t>
        <a:bodyPr/>
        <a:lstStyle/>
        <a:p>
          <a:endParaRPr lang="en-US"/>
        </a:p>
      </dgm:t>
    </dgm:pt>
    <dgm:pt modelId="{98972DF6-1120-4677-B2C0-770378EB923B}" type="sibTrans" cxnId="{9ECB1428-3257-4422-BC8D-263D49721E10}">
      <dgm:prSet/>
      <dgm:spPr/>
      <dgm:t>
        <a:bodyPr/>
        <a:lstStyle/>
        <a:p>
          <a:endParaRPr lang="en-US"/>
        </a:p>
      </dgm:t>
    </dgm:pt>
    <dgm:pt modelId="{FC5B7083-EC47-4202-8548-26E767E04D5D}">
      <dgm:prSet/>
      <dgm:spPr/>
      <dgm:t>
        <a:bodyPr/>
        <a:lstStyle/>
        <a:p>
          <a:r>
            <a:rPr lang="cs-CZ"/>
            <a:t>5. Zhodnocení</a:t>
          </a:r>
          <a:endParaRPr lang="en-US"/>
        </a:p>
      </dgm:t>
    </dgm:pt>
    <dgm:pt modelId="{A6704C6E-43A0-4652-A2A0-D592695944E9}" type="parTrans" cxnId="{611FE994-3B69-48CC-8CA3-F8D68679F18C}">
      <dgm:prSet/>
      <dgm:spPr/>
      <dgm:t>
        <a:bodyPr/>
        <a:lstStyle/>
        <a:p>
          <a:endParaRPr lang="en-US"/>
        </a:p>
      </dgm:t>
    </dgm:pt>
    <dgm:pt modelId="{52DF519F-A247-4AA9-B516-0957FBAD76E4}" type="sibTrans" cxnId="{611FE994-3B69-48CC-8CA3-F8D68679F18C}">
      <dgm:prSet/>
      <dgm:spPr/>
      <dgm:t>
        <a:bodyPr/>
        <a:lstStyle/>
        <a:p>
          <a:endParaRPr lang="en-US"/>
        </a:p>
      </dgm:t>
    </dgm:pt>
    <dgm:pt modelId="{08962408-4319-42C8-97E7-CC84ACA48C63}" type="pres">
      <dgm:prSet presAssocID="{BF1FB279-EE9A-4F0F-B342-9CA9A92E0133}" presName="linear" presStyleCnt="0">
        <dgm:presLayoutVars>
          <dgm:animLvl val="lvl"/>
          <dgm:resizeHandles val="exact"/>
        </dgm:presLayoutVars>
      </dgm:prSet>
      <dgm:spPr/>
    </dgm:pt>
    <dgm:pt modelId="{080A4B43-F5DA-49C7-BCDC-4D5045357334}" type="pres">
      <dgm:prSet presAssocID="{B5889088-4786-4DF2-9C28-086B4E3DC7C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F535A10-44BD-4E97-B920-8D8025AF72A0}" type="pres">
      <dgm:prSet presAssocID="{A8DED337-8AF1-4860-AE3A-CE91BDA43535}" presName="spacer" presStyleCnt="0"/>
      <dgm:spPr/>
    </dgm:pt>
    <dgm:pt modelId="{B87DA13B-2888-4E5A-94E6-566E0D382A26}" type="pres">
      <dgm:prSet presAssocID="{58103D5A-3522-4193-BD97-C91F3BF581F2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97B671C-C950-4B0F-B94D-2B096C0E26A4}" type="pres">
      <dgm:prSet presAssocID="{9689373B-5C8A-458E-A8CE-ED521F053BED}" presName="spacer" presStyleCnt="0"/>
      <dgm:spPr/>
    </dgm:pt>
    <dgm:pt modelId="{C7C276B1-9921-4F40-8241-7299BDEFBEF3}" type="pres">
      <dgm:prSet presAssocID="{607A060C-D5DF-4953-AED8-EA7727AC095B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428B5C3-9455-4B3D-B692-9E30DA59BDB7}" type="pres">
      <dgm:prSet presAssocID="{B562CF6F-2790-4F43-82DC-D3BAB26E2008}" presName="spacer" presStyleCnt="0"/>
      <dgm:spPr/>
    </dgm:pt>
    <dgm:pt modelId="{26001947-7D44-43C7-9D89-F6E7E8B599B9}" type="pres">
      <dgm:prSet presAssocID="{C6D40523-E06C-416D-87FC-36D52498D700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7E4C9442-CAAC-4A65-9B98-3E466DC4F454}" type="pres">
      <dgm:prSet presAssocID="{960695C1-1970-4B45-A55D-99F4E6D106E0}" presName="spacer" presStyleCnt="0"/>
      <dgm:spPr/>
    </dgm:pt>
    <dgm:pt modelId="{D5D9B189-D9E1-4A71-835F-C56D02442C54}" type="pres">
      <dgm:prSet presAssocID="{A08D93BE-D0C6-4461-A5EA-B5DFCE15EB0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8042DFBF-4B65-4C27-AE8A-49FA20FCB441}" type="pres">
      <dgm:prSet presAssocID="{98972DF6-1120-4677-B2C0-770378EB923B}" presName="spacer" presStyleCnt="0"/>
      <dgm:spPr/>
    </dgm:pt>
    <dgm:pt modelId="{7807D67A-C479-4E02-8EFB-99D180D4CC98}" type="pres">
      <dgm:prSet presAssocID="{FC5B7083-EC47-4202-8548-26E767E04D5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54EE8C03-2861-4A71-9FF4-32E864FD2EBF}" srcId="{BF1FB279-EE9A-4F0F-B342-9CA9A92E0133}" destId="{B5889088-4786-4DF2-9C28-086B4E3DC7CE}" srcOrd="0" destOrd="0" parTransId="{5C74D199-0C9E-4DED-A640-4652D1B1C030}" sibTransId="{A8DED337-8AF1-4860-AE3A-CE91BDA43535}"/>
    <dgm:cxn modelId="{F14BDB04-B638-4631-A0A4-13482FFD8F99}" srcId="{BF1FB279-EE9A-4F0F-B342-9CA9A92E0133}" destId="{C6D40523-E06C-416D-87FC-36D52498D700}" srcOrd="3" destOrd="0" parTransId="{765346FD-A49C-4C20-8E2F-53E445D383E1}" sibTransId="{960695C1-1970-4B45-A55D-99F4E6D106E0}"/>
    <dgm:cxn modelId="{C6426D19-D66A-4FBE-8863-DB3544846144}" type="presOf" srcId="{C6D40523-E06C-416D-87FC-36D52498D700}" destId="{26001947-7D44-43C7-9D89-F6E7E8B599B9}" srcOrd="0" destOrd="0" presId="urn:microsoft.com/office/officeart/2005/8/layout/vList2"/>
    <dgm:cxn modelId="{9ECB1428-3257-4422-BC8D-263D49721E10}" srcId="{BF1FB279-EE9A-4F0F-B342-9CA9A92E0133}" destId="{A08D93BE-D0C6-4461-A5EA-B5DFCE15EB00}" srcOrd="4" destOrd="0" parTransId="{F703B767-CA9A-4229-AD2D-98536D1C989B}" sibTransId="{98972DF6-1120-4677-B2C0-770378EB923B}"/>
    <dgm:cxn modelId="{F8BC3630-C5BB-4AEF-932D-0B2D840E8C37}" type="presOf" srcId="{58103D5A-3522-4193-BD97-C91F3BF581F2}" destId="{B87DA13B-2888-4E5A-94E6-566E0D382A26}" srcOrd="0" destOrd="0" presId="urn:microsoft.com/office/officeart/2005/8/layout/vList2"/>
    <dgm:cxn modelId="{3DCCB162-48C5-4BFD-88D8-281E8D269DC4}" type="presOf" srcId="{B5889088-4786-4DF2-9C28-086B4E3DC7CE}" destId="{080A4B43-F5DA-49C7-BCDC-4D5045357334}" srcOrd="0" destOrd="0" presId="urn:microsoft.com/office/officeart/2005/8/layout/vList2"/>
    <dgm:cxn modelId="{9DEA974D-9EE6-48BD-B8CC-1CE9662F4C7D}" type="presOf" srcId="{A08D93BE-D0C6-4461-A5EA-B5DFCE15EB00}" destId="{D5D9B189-D9E1-4A71-835F-C56D02442C54}" srcOrd="0" destOrd="0" presId="urn:microsoft.com/office/officeart/2005/8/layout/vList2"/>
    <dgm:cxn modelId="{8E394A7F-B515-4F21-81DC-865007627A40}" srcId="{BF1FB279-EE9A-4F0F-B342-9CA9A92E0133}" destId="{607A060C-D5DF-4953-AED8-EA7727AC095B}" srcOrd="2" destOrd="0" parTransId="{D5776F31-6933-41FB-9F63-002747AFB911}" sibTransId="{B562CF6F-2790-4F43-82DC-D3BAB26E2008}"/>
    <dgm:cxn modelId="{611FE994-3B69-48CC-8CA3-F8D68679F18C}" srcId="{BF1FB279-EE9A-4F0F-B342-9CA9A92E0133}" destId="{FC5B7083-EC47-4202-8548-26E767E04D5D}" srcOrd="5" destOrd="0" parTransId="{A6704C6E-43A0-4652-A2A0-D592695944E9}" sibTransId="{52DF519F-A247-4AA9-B516-0957FBAD76E4}"/>
    <dgm:cxn modelId="{497E239A-B37A-4F27-9956-1F7952278A2F}" type="presOf" srcId="{FC5B7083-EC47-4202-8548-26E767E04D5D}" destId="{7807D67A-C479-4E02-8EFB-99D180D4CC98}" srcOrd="0" destOrd="0" presId="urn:microsoft.com/office/officeart/2005/8/layout/vList2"/>
    <dgm:cxn modelId="{5860A6A2-1932-40AE-9440-8E44C231A514}" type="presOf" srcId="{BF1FB279-EE9A-4F0F-B342-9CA9A92E0133}" destId="{08962408-4319-42C8-97E7-CC84ACA48C63}" srcOrd="0" destOrd="0" presId="urn:microsoft.com/office/officeart/2005/8/layout/vList2"/>
    <dgm:cxn modelId="{23FBE3BC-F76E-4923-A260-BF88070E5505}" srcId="{BF1FB279-EE9A-4F0F-B342-9CA9A92E0133}" destId="{58103D5A-3522-4193-BD97-C91F3BF581F2}" srcOrd="1" destOrd="0" parTransId="{93D47C08-2205-4BDF-B923-DA537A53139D}" sibTransId="{9689373B-5C8A-458E-A8CE-ED521F053BED}"/>
    <dgm:cxn modelId="{0EDC5ADB-2C45-4D34-8AED-2951BBA0A9E4}" type="presOf" srcId="{607A060C-D5DF-4953-AED8-EA7727AC095B}" destId="{C7C276B1-9921-4F40-8241-7299BDEFBEF3}" srcOrd="0" destOrd="0" presId="urn:microsoft.com/office/officeart/2005/8/layout/vList2"/>
    <dgm:cxn modelId="{911FC5A9-52D2-4444-95F4-5AB09CE63FDC}" type="presParOf" srcId="{08962408-4319-42C8-97E7-CC84ACA48C63}" destId="{080A4B43-F5DA-49C7-BCDC-4D5045357334}" srcOrd="0" destOrd="0" presId="urn:microsoft.com/office/officeart/2005/8/layout/vList2"/>
    <dgm:cxn modelId="{FE673FBC-0B63-43C0-B22F-7E48E9F2BE75}" type="presParOf" srcId="{08962408-4319-42C8-97E7-CC84ACA48C63}" destId="{6F535A10-44BD-4E97-B920-8D8025AF72A0}" srcOrd="1" destOrd="0" presId="urn:microsoft.com/office/officeart/2005/8/layout/vList2"/>
    <dgm:cxn modelId="{C8F9DA48-F0D8-41A6-BE58-A3036EA62702}" type="presParOf" srcId="{08962408-4319-42C8-97E7-CC84ACA48C63}" destId="{B87DA13B-2888-4E5A-94E6-566E0D382A26}" srcOrd="2" destOrd="0" presId="urn:microsoft.com/office/officeart/2005/8/layout/vList2"/>
    <dgm:cxn modelId="{BBDEA7DF-2A81-49A2-9A0D-7A918D7B0D35}" type="presParOf" srcId="{08962408-4319-42C8-97E7-CC84ACA48C63}" destId="{F97B671C-C950-4B0F-B94D-2B096C0E26A4}" srcOrd="3" destOrd="0" presId="urn:microsoft.com/office/officeart/2005/8/layout/vList2"/>
    <dgm:cxn modelId="{4AEE64E4-F00E-4458-8A68-1FF545552D1E}" type="presParOf" srcId="{08962408-4319-42C8-97E7-CC84ACA48C63}" destId="{C7C276B1-9921-4F40-8241-7299BDEFBEF3}" srcOrd="4" destOrd="0" presId="urn:microsoft.com/office/officeart/2005/8/layout/vList2"/>
    <dgm:cxn modelId="{F416E15F-932F-4A71-9AC5-74FD883C2769}" type="presParOf" srcId="{08962408-4319-42C8-97E7-CC84ACA48C63}" destId="{A428B5C3-9455-4B3D-B692-9E30DA59BDB7}" srcOrd="5" destOrd="0" presId="urn:microsoft.com/office/officeart/2005/8/layout/vList2"/>
    <dgm:cxn modelId="{600C2D27-9593-4F6E-8362-8A7F25BEF6A9}" type="presParOf" srcId="{08962408-4319-42C8-97E7-CC84ACA48C63}" destId="{26001947-7D44-43C7-9D89-F6E7E8B599B9}" srcOrd="6" destOrd="0" presId="urn:microsoft.com/office/officeart/2005/8/layout/vList2"/>
    <dgm:cxn modelId="{03C6883D-CDA1-46B5-925B-A35813C9206F}" type="presParOf" srcId="{08962408-4319-42C8-97E7-CC84ACA48C63}" destId="{7E4C9442-CAAC-4A65-9B98-3E466DC4F454}" srcOrd="7" destOrd="0" presId="urn:microsoft.com/office/officeart/2005/8/layout/vList2"/>
    <dgm:cxn modelId="{5836BA13-3A4A-49AE-9968-C3FF2678A01E}" type="presParOf" srcId="{08962408-4319-42C8-97E7-CC84ACA48C63}" destId="{D5D9B189-D9E1-4A71-835F-C56D02442C54}" srcOrd="8" destOrd="0" presId="urn:microsoft.com/office/officeart/2005/8/layout/vList2"/>
    <dgm:cxn modelId="{929E8070-9F1C-4AB4-AB8B-DBF61C675353}" type="presParOf" srcId="{08962408-4319-42C8-97E7-CC84ACA48C63}" destId="{8042DFBF-4B65-4C27-AE8A-49FA20FCB441}" srcOrd="9" destOrd="0" presId="urn:microsoft.com/office/officeart/2005/8/layout/vList2"/>
    <dgm:cxn modelId="{7430C474-CF8C-4750-90BC-B251A759F40D}" type="presParOf" srcId="{08962408-4319-42C8-97E7-CC84ACA48C63}" destId="{7807D67A-C479-4E02-8EFB-99D180D4CC9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4B26B9-F036-44BF-B374-9BF890122A5E}">
      <dsp:nvSpPr>
        <dsp:cNvPr id="0" name=""/>
        <dsp:cNvSpPr/>
      </dsp:nvSpPr>
      <dsp:spPr>
        <a:xfrm>
          <a:off x="8670070" y="492262"/>
          <a:ext cx="1304631" cy="130423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6802E7-98DD-4311-9E1F-86291E1EE5A8}">
      <dsp:nvSpPr>
        <dsp:cNvPr id="0" name=""/>
        <dsp:cNvSpPr/>
      </dsp:nvSpPr>
      <dsp:spPr>
        <a:xfrm>
          <a:off x="8714393" y="535744"/>
          <a:ext cx="1216949" cy="1217267"/>
        </a:xfrm>
        <a:prstGeom prst="ellipse">
          <a:avLst/>
        </a:prstGeom>
        <a:gradFill rotWithShape="0">
          <a:gsLst>
            <a:gs pos="0">
              <a:schemeClr val="accent5">
                <a:hueOff val="-254504"/>
                <a:satOff val="-1367"/>
                <a:lumOff val="46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54504"/>
                <a:satOff val="-1367"/>
                <a:lumOff val="46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Co si o postavě myslím já?  </a:t>
          </a:r>
          <a:endParaRPr lang="en-US" sz="1600" kern="1200"/>
        </a:p>
      </dsp:txBody>
      <dsp:txXfrm>
        <a:off x="8887830" y="709672"/>
        <a:ext cx="869111" cy="869411"/>
      </dsp:txXfrm>
    </dsp:sp>
    <dsp:sp modelId="{E9C0F961-E3D5-418A-84E8-050615229CAB}">
      <dsp:nvSpPr>
        <dsp:cNvPr id="0" name=""/>
        <dsp:cNvSpPr/>
      </dsp:nvSpPr>
      <dsp:spPr>
        <a:xfrm rot="2700000">
          <a:off x="7322730" y="492115"/>
          <a:ext cx="1304295" cy="1304295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hueOff val="-509009"/>
                <a:satOff val="-2734"/>
                <a:lumOff val="93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509009"/>
                <a:satOff val="-2734"/>
                <a:lumOff val="93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168796-5C57-4477-BC92-2BB747EC40CA}">
      <dsp:nvSpPr>
        <dsp:cNvPr id="0" name=""/>
        <dsp:cNvSpPr/>
      </dsp:nvSpPr>
      <dsp:spPr>
        <a:xfrm>
          <a:off x="7366403" y="535744"/>
          <a:ext cx="1216949" cy="1217267"/>
        </a:xfrm>
        <a:prstGeom prst="ellipse">
          <a:avLst/>
        </a:prstGeom>
        <a:gradFill rotWithShape="0">
          <a:gsLst>
            <a:gs pos="0">
              <a:schemeClr val="accent5">
                <a:hueOff val="-763513"/>
                <a:satOff val="-4101"/>
                <a:lumOff val="1403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763513"/>
                <a:satOff val="-4101"/>
                <a:lumOff val="1403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Co má rád, ráda, co ho/ji baví?</a:t>
          </a:r>
          <a:endParaRPr lang="en-US" sz="1600" kern="1200"/>
        </a:p>
      </dsp:txBody>
      <dsp:txXfrm>
        <a:off x="7539840" y="709672"/>
        <a:ext cx="869111" cy="869411"/>
      </dsp:txXfrm>
    </dsp:sp>
    <dsp:sp modelId="{79E00B88-06AD-4B6C-BF7E-849B422DA43C}">
      <dsp:nvSpPr>
        <dsp:cNvPr id="0" name=""/>
        <dsp:cNvSpPr/>
      </dsp:nvSpPr>
      <dsp:spPr>
        <a:xfrm rot="2700000">
          <a:off x="5975703" y="492115"/>
          <a:ext cx="1304295" cy="1304295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hueOff val="-1018017"/>
                <a:satOff val="-5468"/>
                <a:lumOff val="187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018017"/>
                <a:satOff val="-5468"/>
                <a:lumOff val="187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2EC0F9-CD5F-4F7B-A854-3E138B4BF41B}">
      <dsp:nvSpPr>
        <dsp:cNvPr id="0" name=""/>
        <dsp:cNvSpPr/>
      </dsp:nvSpPr>
      <dsp:spPr>
        <a:xfrm>
          <a:off x="6018412" y="535744"/>
          <a:ext cx="1216949" cy="1217267"/>
        </a:xfrm>
        <a:prstGeom prst="ellipse">
          <a:avLst/>
        </a:prstGeom>
        <a:gradFill rotWithShape="0">
          <a:gsLst>
            <a:gs pos="0">
              <a:schemeClr val="accent5">
                <a:hueOff val="-1272522"/>
                <a:satOff val="-6835"/>
                <a:lumOff val="233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272522"/>
                <a:satOff val="-6835"/>
                <a:lumOff val="233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Jaké má názory, co říká? </a:t>
          </a:r>
          <a:endParaRPr lang="en-US" sz="1600" kern="1200"/>
        </a:p>
      </dsp:txBody>
      <dsp:txXfrm>
        <a:off x="6192813" y="709672"/>
        <a:ext cx="869111" cy="869411"/>
      </dsp:txXfrm>
    </dsp:sp>
    <dsp:sp modelId="{8F4ECF61-D3E2-4FA1-9309-F78C57FEFC76}">
      <dsp:nvSpPr>
        <dsp:cNvPr id="0" name=""/>
        <dsp:cNvSpPr/>
      </dsp:nvSpPr>
      <dsp:spPr>
        <a:xfrm rot="2700000">
          <a:off x="4627712" y="492115"/>
          <a:ext cx="1304295" cy="1304295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hueOff val="-1527026"/>
                <a:satOff val="-8202"/>
                <a:lumOff val="280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527026"/>
                <a:satOff val="-8202"/>
                <a:lumOff val="280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B9337A8-5E6C-4A82-B907-057EB06FD9FF}">
      <dsp:nvSpPr>
        <dsp:cNvPr id="0" name=""/>
        <dsp:cNvSpPr/>
      </dsp:nvSpPr>
      <dsp:spPr>
        <a:xfrm>
          <a:off x="4671386" y="535744"/>
          <a:ext cx="1216949" cy="1217267"/>
        </a:xfrm>
        <a:prstGeom prst="ellipse">
          <a:avLst/>
        </a:prstGeom>
        <a:gradFill rotWithShape="0">
          <a:gsLst>
            <a:gs pos="0">
              <a:schemeClr val="accent5">
                <a:hueOff val="-1781530"/>
                <a:satOff val="-9568"/>
                <a:lumOff val="3273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781530"/>
                <a:satOff val="-9568"/>
                <a:lumOff val="3273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Co udělal, udělala? </a:t>
          </a:r>
          <a:endParaRPr lang="en-US" sz="1600" kern="1200"/>
        </a:p>
      </dsp:txBody>
      <dsp:txXfrm>
        <a:off x="4844823" y="709672"/>
        <a:ext cx="869111" cy="869411"/>
      </dsp:txXfrm>
    </dsp:sp>
    <dsp:sp modelId="{3B736E0B-1462-417A-8349-000BB2BF2289}">
      <dsp:nvSpPr>
        <dsp:cNvPr id="0" name=""/>
        <dsp:cNvSpPr/>
      </dsp:nvSpPr>
      <dsp:spPr>
        <a:xfrm rot="2700000">
          <a:off x="3279722" y="492115"/>
          <a:ext cx="1304295" cy="1304295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hueOff val="-2036035"/>
                <a:satOff val="-10935"/>
                <a:lumOff val="374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036035"/>
                <a:satOff val="-10935"/>
                <a:lumOff val="374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9623BA-CCA3-4F9F-ABC8-6763423A5EBB}">
      <dsp:nvSpPr>
        <dsp:cNvPr id="0" name=""/>
        <dsp:cNvSpPr/>
      </dsp:nvSpPr>
      <dsp:spPr>
        <a:xfrm>
          <a:off x="3323395" y="535744"/>
          <a:ext cx="1216949" cy="1217267"/>
        </a:xfrm>
        <a:prstGeom prst="ellipse">
          <a:avLst/>
        </a:prstGeom>
        <a:gradFill rotWithShape="0">
          <a:gsLst>
            <a:gs pos="0">
              <a:schemeClr val="accent5">
                <a:hueOff val="-2290539"/>
                <a:satOff val="-12302"/>
                <a:lumOff val="420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290539"/>
                <a:satOff val="-12302"/>
                <a:lumOff val="420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Jaký, jaká je?</a:t>
          </a:r>
          <a:endParaRPr lang="en-US" sz="1600" kern="1200"/>
        </a:p>
      </dsp:txBody>
      <dsp:txXfrm>
        <a:off x="3496832" y="709672"/>
        <a:ext cx="869111" cy="869411"/>
      </dsp:txXfrm>
    </dsp:sp>
    <dsp:sp modelId="{50EBE656-9F1C-4C45-A2BF-E35712ED2AAD}">
      <dsp:nvSpPr>
        <dsp:cNvPr id="0" name=""/>
        <dsp:cNvSpPr/>
      </dsp:nvSpPr>
      <dsp:spPr>
        <a:xfrm rot="2700000">
          <a:off x="1932695" y="492115"/>
          <a:ext cx="1304295" cy="1304295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hueOff val="-2545044"/>
                <a:satOff val="-13669"/>
                <a:lumOff val="467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545044"/>
                <a:satOff val="-13669"/>
                <a:lumOff val="467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D18F3C6-981B-4D41-9E74-C062343E5F60}">
      <dsp:nvSpPr>
        <dsp:cNvPr id="0" name=""/>
        <dsp:cNvSpPr/>
      </dsp:nvSpPr>
      <dsp:spPr>
        <a:xfrm>
          <a:off x="1975405" y="535744"/>
          <a:ext cx="1216949" cy="1217267"/>
        </a:xfrm>
        <a:prstGeom prst="ellipse">
          <a:avLst/>
        </a:prstGeom>
        <a:gradFill rotWithShape="0">
          <a:gsLst>
            <a:gs pos="0">
              <a:schemeClr val="accent5">
                <a:hueOff val="-2799548"/>
                <a:satOff val="-15036"/>
                <a:lumOff val="5143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799548"/>
                <a:satOff val="-15036"/>
                <a:lumOff val="5143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Kdo to je? </a:t>
          </a:r>
          <a:endParaRPr lang="en-US" sz="1600" kern="1200"/>
        </a:p>
      </dsp:txBody>
      <dsp:txXfrm>
        <a:off x="2149805" y="709672"/>
        <a:ext cx="869111" cy="869411"/>
      </dsp:txXfrm>
    </dsp:sp>
    <dsp:sp modelId="{B8EBDC75-AE08-4902-9AB2-384F205A3F28}">
      <dsp:nvSpPr>
        <dsp:cNvPr id="0" name=""/>
        <dsp:cNvSpPr/>
      </dsp:nvSpPr>
      <dsp:spPr>
        <a:xfrm rot="2700000">
          <a:off x="584705" y="492115"/>
          <a:ext cx="1304295" cy="1304295"/>
        </a:xfrm>
        <a:prstGeom prst="teardrop">
          <a:avLst>
            <a:gd name="adj" fmla="val 100000"/>
          </a:avLst>
        </a:prstGeom>
        <a:gradFill rotWithShape="0">
          <a:gsLst>
            <a:gs pos="0">
              <a:schemeClr val="accent5">
                <a:hueOff val="-3054052"/>
                <a:satOff val="-16403"/>
                <a:lumOff val="561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3054052"/>
                <a:satOff val="-16403"/>
                <a:lumOff val="561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D4CB40-7D02-41E2-87A2-FF501A183F75}">
      <dsp:nvSpPr>
        <dsp:cNvPr id="0" name=""/>
        <dsp:cNvSpPr/>
      </dsp:nvSpPr>
      <dsp:spPr>
        <a:xfrm>
          <a:off x="628378" y="535744"/>
          <a:ext cx="1216949" cy="1217267"/>
        </a:xfrm>
        <a:prstGeom prst="ellipse">
          <a:avLst/>
        </a:prstGeom>
        <a:gradFill rotWithShape="0">
          <a:gsLst>
            <a:gs pos="0">
              <a:schemeClr val="accent5">
                <a:hueOff val="-3308557"/>
                <a:satOff val="-17770"/>
                <a:lumOff val="607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3308557"/>
                <a:satOff val="-17770"/>
                <a:lumOff val="607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/>
            <a:t>Jméno postavy</a:t>
          </a:r>
          <a:endParaRPr lang="en-US" sz="1600" kern="1200"/>
        </a:p>
      </dsp:txBody>
      <dsp:txXfrm>
        <a:off x="801815" y="709672"/>
        <a:ext cx="869111" cy="8694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0A4B43-F5DA-49C7-BCDC-4D5045357334}">
      <dsp:nvSpPr>
        <dsp:cNvPr id="0" name=""/>
        <dsp:cNvSpPr/>
      </dsp:nvSpPr>
      <dsp:spPr>
        <a:xfrm>
          <a:off x="0" y="538967"/>
          <a:ext cx="6692748" cy="479114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u="sng" kern="1200"/>
            <a:t>Osnova charakteristiky:</a:t>
          </a:r>
          <a:endParaRPr lang="en-US" sz="2100" kern="1200"/>
        </a:p>
      </dsp:txBody>
      <dsp:txXfrm>
        <a:off x="23388" y="562355"/>
        <a:ext cx="6645972" cy="432338"/>
      </dsp:txXfrm>
    </dsp:sp>
    <dsp:sp modelId="{B87DA13B-2888-4E5A-94E6-566E0D382A26}">
      <dsp:nvSpPr>
        <dsp:cNvPr id="0" name=""/>
        <dsp:cNvSpPr/>
      </dsp:nvSpPr>
      <dsp:spPr>
        <a:xfrm>
          <a:off x="0" y="1078562"/>
          <a:ext cx="6692748" cy="479114"/>
        </a:xfrm>
        <a:prstGeom prst="roundRect">
          <a:avLst/>
        </a:prstGeom>
        <a:gradFill rotWithShape="0">
          <a:gsLst>
            <a:gs pos="0">
              <a:schemeClr val="accent5">
                <a:hueOff val="-661711"/>
                <a:satOff val="-3554"/>
                <a:lumOff val="121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661711"/>
                <a:satOff val="-3554"/>
                <a:lumOff val="121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1. Seznámení s osobou – Kdo to je?	</a:t>
          </a:r>
          <a:endParaRPr lang="en-US" sz="2100" kern="1200"/>
        </a:p>
      </dsp:txBody>
      <dsp:txXfrm>
        <a:off x="23388" y="1101950"/>
        <a:ext cx="6645972" cy="432338"/>
      </dsp:txXfrm>
    </dsp:sp>
    <dsp:sp modelId="{C7C276B1-9921-4F40-8241-7299BDEFBEF3}">
      <dsp:nvSpPr>
        <dsp:cNvPr id="0" name=""/>
        <dsp:cNvSpPr/>
      </dsp:nvSpPr>
      <dsp:spPr>
        <a:xfrm>
          <a:off x="0" y="1618156"/>
          <a:ext cx="6692748" cy="479114"/>
        </a:xfrm>
        <a:prstGeom prst="roundRect">
          <a:avLst/>
        </a:prstGeom>
        <a:gradFill rotWithShape="0">
          <a:gsLst>
            <a:gs pos="0">
              <a:schemeClr val="accent5">
                <a:hueOff val="-1323423"/>
                <a:satOff val="-7108"/>
                <a:lumOff val="2431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323423"/>
                <a:satOff val="-7108"/>
                <a:lumOff val="2431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2. Vnější popis – Jak vypadá?</a:t>
          </a:r>
          <a:endParaRPr lang="en-US" sz="2100" kern="1200"/>
        </a:p>
      </dsp:txBody>
      <dsp:txXfrm>
        <a:off x="23388" y="1641544"/>
        <a:ext cx="6645972" cy="432338"/>
      </dsp:txXfrm>
    </dsp:sp>
    <dsp:sp modelId="{26001947-7D44-43C7-9D89-F6E7E8B599B9}">
      <dsp:nvSpPr>
        <dsp:cNvPr id="0" name=""/>
        <dsp:cNvSpPr/>
      </dsp:nvSpPr>
      <dsp:spPr>
        <a:xfrm>
          <a:off x="0" y="2157752"/>
          <a:ext cx="6692748" cy="479114"/>
        </a:xfrm>
        <a:prstGeom prst="roundRect">
          <a:avLst/>
        </a:prstGeom>
        <a:gradFill rotWithShape="0">
          <a:gsLst>
            <a:gs pos="0">
              <a:schemeClr val="accent5">
                <a:hueOff val="-1985134"/>
                <a:satOff val="-10662"/>
                <a:lumOff val="3647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1985134"/>
                <a:satOff val="-10662"/>
                <a:lumOff val="3647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3. Vnitřní charakteristika – Jaký/jaká je?, Jaké má názory?</a:t>
          </a:r>
          <a:endParaRPr lang="en-US" sz="2100" kern="1200"/>
        </a:p>
      </dsp:txBody>
      <dsp:txXfrm>
        <a:off x="23388" y="2181140"/>
        <a:ext cx="6645972" cy="432338"/>
      </dsp:txXfrm>
    </dsp:sp>
    <dsp:sp modelId="{D5D9B189-D9E1-4A71-835F-C56D02442C54}">
      <dsp:nvSpPr>
        <dsp:cNvPr id="0" name=""/>
        <dsp:cNvSpPr/>
      </dsp:nvSpPr>
      <dsp:spPr>
        <a:xfrm>
          <a:off x="0" y="2697347"/>
          <a:ext cx="6692748" cy="479114"/>
        </a:xfrm>
        <a:prstGeom prst="roundRect">
          <a:avLst/>
        </a:prstGeom>
        <a:gradFill rotWithShape="0">
          <a:gsLst>
            <a:gs pos="0">
              <a:schemeClr val="accent5">
                <a:hueOff val="-2646845"/>
                <a:satOff val="-14216"/>
                <a:lumOff val="4862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2646845"/>
                <a:satOff val="-14216"/>
                <a:lumOff val="4862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4. Zájmy, koníčky – Co má rád/a?	</a:t>
          </a:r>
          <a:endParaRPr lang="en-US" sz="2100" kern="1200"/>
        </a:p>
      </dsp:txBody>
      <dsp:txXfrm>
        <a:off x="23388" y="2720735"/>
        <a:ext cx="6645972" cy="432338"/>
      </dsp:txXfrm>
    </dsp:sp>
    <dsp:sp modelId="{7807D67A-C479-4E02-8EFB-99D180D4CC98}">
      <dsp:nvSpPr>
        <dsp:cNvPr id="0" name=""/>
        <dsp:cNvSpPr/>
      </dsp:nvSpPr>
      <dsp:spPr>
        <a:xfrm>
          <a:off x="0" y="3236942"/>
          <a:ext cx="6692748" cy="479114"/>
        </a:xfrm>
        <a:prstGeom prst="roundRect">
          <a:avLst/>
        </a:prstGeom>
        <a:gradFill rotWithShape="0">
          <a:gsLst>
            <a:gs pos="0">
              <a:schemeClr val="accent5">
                <a:hueOff val="-3308557"/>
                <a:satOff val="-17770"/>
                <a:lumOff val="607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-3308557"/>
                <a:satOff val="-17770"/>
                <a:lumOff val="607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5. Zhodnocení</a:t>
          </a:r>
          <a:endParaRPr lang="en-US" sz="2100" kern="1200"/>
        </a:p>
      </dsp:txBody>
      <dsp:txXfrm>
        <a:off x="23388" y="3260330"/>
        <a:ext cx="6645972" cy="432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node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fgAcc0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2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87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08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0047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61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653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52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424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1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543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67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15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14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11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50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10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04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47FF6-BD35-4545-B621-5316B6AA893F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17562-9682-4949-AF7D-EA9D62CACF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3477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A070EAD-1DCD-4F3D-BA84-799B891A0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108960" y="1122363"/>
            <a:ext cx="7559039" cy="3027360"/>
          </a:xfrm>
        </p:spPr>
        <p:txBody>
          <a:bodyPr>
            <a:normAutofit/>
          </a:bodyPr>
          <a:lstStyle/>
          <a:p>
            <a:r>
              <a:rPr lang="cs-CZ" sz="5400"/>
              <a:t>Charakteristika filmové postavy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128010" y="4149724"/>
            <a:ext cx="7539989" cy="1108075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Příprava slohové práce</a:t>
            </a:r>
          </a:p>
          <a:p>
            <a:r>
              <a:rPr lang="cs-CZ" sz="2400" dirty="0">
                <a:solidFill>
                  <a:schemeClr val="tx1"/>
                </a:solidFill>
              </a:rPr>
              <a:t>8. </a:t>
            </a:r>
            <a:r>
              <a:rPr lang="cs-CZ" sz="2400">
                <a:solidFill>
                  <a:schemeClr val="tx1"/>
                </a:solidFill>
              </a:rPr>
              <a:t>ročník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E471E13-6104-4637-8A8F-B545529B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>
                  <a:alpha val="60000"/>
                </a:schemeClr>
              </a:gs>
              <a:gs pos="100000">
                <a:schemeClr val="bg2">
                  <a:lumMod val="60000"/>
                  <a:lumOff val="40000"/>
                  <a:alpha val="80000"/>
                </a:schemeClr>
              </a:gs>
            </a:gsLst>
            <a:lin ang="5400000" scaled="0"/>
            <a:tileRect/>
          </a:gradFill>
        </p:grpSpPr>
        <p:sp>
          <p:nvSpPr>
            <p:cNvPr id="11" name="Rectangle 5">
              <a:extLst>
                <a:ext uri="{FF2B5EF4-FFF2-40B4-BE49-F238E27FC236}">
                  <a16:creationId xmlns:a16="http://schemas.microsoft.com/office/drawing/2014/main" id="{802F412D-6781-427D-AB79-09FD610CCE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8471B962-D824-43CE-B5DD-704B305B28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ED60EBD3-FA75-460B-AFBD-3F234A0CA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D0791244-FBF2-49D9-BDBC-E2E58C86B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FEE4C4B1-195C-40F5-A78F-2EB7ED6E6F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22766AF8-3850-41E4-80D0-321D9A13D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8834F8EE-AB04-42FE-AE7B-3E9C6ACA0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C86BB534-4617-4275-908E-357CF2246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B6DEB58B-8D28-4BE9-9CA9-F4B3A083B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25A772BC-4720-4EC2-AD61-A7B74E915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0D6B27E-FAC5-4267-80A9-DE4D2E02B8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1F39FA83-D8C8-4CE3-9C62-10375FD04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E09B4CF3-A51F-4787-81FE-F5C79BA42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6695CB35-74E4-43C0-89F5-9FDA59B3A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5450CE-FB13-4C46-825F-5BB1917033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E80AA0B2-7FE7-4B75-AC25-E0F6C0FE45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E81F7C1-AD8F-41A0-91A8-E05F66CB0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F4E8A538-9FFA-4C76-BCE2-D54F56A11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3C412824-3CBA-4E74-B2FD-936EA70486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E28DC1F0-74FF-4D97-BD4D-FD42DE4AC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7CEC4FA-6FD3-4ABF-BF98-94E7947A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id="{D4E61DA7-BFA9-48AF-BD6F-EBB15C235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id="{57164D6A-1DD9-43AE-878F-A413DC26F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8">
              <a:extLst>
                <a:ext uri="{FF2B5EF4-FFF2-40B4-BE49-F238E27FC236}">
                  <a16:creationId xmlns:a16="http://schemas.microsoft.com/office/drawing/2014/main" id="{4949EBA6-53D9-4F2D-91DB-EA7AE260F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id="{0AFEA5FA-F759-441C-A0BC-7EDC79A67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id="{5B913AE0-5DC8-4244-8C26-ED97F834E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1">
              <a:extLst>
                <a:ext uri="{FF2B5EF4-FFF2-40B4-BE49-F238E27FC236}">
                  <a16:creationId xmlns:a16="http://schemas.microsoft.com/office/drawing/2014/main" id="{A87DB58A-25D2-46F1-85E3-06F964D016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2">
              <a:extLst>
                <a:ext uri="{FF2B5EF4-FFF2-40B4-BE49-F238E27FC236}">
                  <a16:creationId xmlns:a16="http://schemas.microsoft.com/office/drawing/2014/main" id="{E7AE8209-F3E7-4ACA-98D0-90B282A147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Rectangle 33">
              <a:extLst>
                <a:ext uri="{FF2B5EF4-FFF2-40B4-BE49-F238E27FC236}">
                  <a16:creationId xmlns:a16="http://schemas.microsoft.com/office/drawing/2014/main" id="{1CED7927-A7C7-444A-A8F3-6348852AE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0" name="Freeform 34">
              <a:extLst>
                <a:ext uri="{FF2B5EF4-FFF2-40B4-BE49-F238E27FC236}">
                  <a16:creationId xmlns:a16="http://schemas.microsoft.com/office/drawing/2014/main" id="{08BEDF90-F9A6-4DE4-94B6-43E416039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35">
              <a:extLst>
                <a:ext uri="{FF2B5EF4-FFF2-40B4-BE49-F238E27FC236}">
                  <a16:creationId xmlns:a16="http://schemas.microsoft.com/office/drawing/2014/main" id="{36540D5F-1C77-438A-BF12-56455C4720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6">
              <a:extLst>
                <a:ext uri="{FF2B5EF4-FFF2-40B4-BE49-F238E27FC236}">
                  <a16:creationId xmlns:a16="http://schemas.microsoft.com/office/drawing/2014/main" id="{52FC779A-BC55-40AC-8FFD-E014F8C05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7">
              <a:extLst>
                <a:ext uri="{FF2B5EF4-FFF2-40B4-BE49-F238E27FC236}">
                  <a16:creationId xmlns:a16="http://schemas.microsoft.com/office/drawing/2014/main" id="{63E42DE5-DC0E-4043-8A35-20C53074A2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8">
              <a:extLst>
                <a:ext uri="{FF2B5EF4-FFF2-40B4-BE49-F238E27FC236}">
                  <a16:creationId xmlns:a16="http://schemas.microsoft.com/office/drawing/2014/main" id="{41581FA6-993A-4899-ADF1-0A83A6234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9">
              <a:extLst>
                <a:ext uri="{FF2B5EF4-FFF2-40B4-BE49-F238E27FC236}">
                  <a16:creationId xmlns:a16="http://schemas.microsoft.com/office/drawing/2014/main" id="{33C4FDB9-01D2-4CB0-BFED-216CAC7EB8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40">
              <a:extLst>
                <a:ext uri="{FF2B5EF4-FFF2-40B4-BE49-F238E27FC236}">
                  <a16:creationId xmlns:a16="http://schemas.microsoft.com/office/drawing/2014/main" id="{34E715AB-2B68-41C4-A61F-02C413F242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1">
              <a:extLst>
                <a:ext uri="{FF2B5EF4-FFF2-40B4-BE49-F238E27FC236}">
                  <a16:creationId xmlns:a16="http://schemas.microsoft.com/office/drawing/2014/main" id="{D3861C35-D060-408D-9871-4DA2D0547B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2">
              <a:extLst>
                <a:ext uri="{FF2B5EF4-FFF2-40B4-BE49-F238E27FC236}">
                  <a16:creationId xmlns:a16="http://schemas.microsoft.com/office/drawing/2014/main" id="{B4F4F38F-33FE-48A0-986D-FB771F18B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3">
              <a:extLst>
                <a:ext uri="{FF2B5EF4-FFF2-40B4-BE49-F238E27FC236}">
                  <a16:creationId xmlns:a16="http://schemas.microsoft.com/office/drawing/2014/main" id="{50FCFC8E-2DC3-4F27-9E02-196830E78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4">
              <a:extLst>
                <a:ext uri="{FF2B5EF4-FFF2-40B4-BE49-F238E27FC236}">
                  <a16:creationId xmlns:a16="http://schemas.microsoft.com/office/drawing/2014/main" id="{3A6EE414-1500-4144-B453-BA950E5107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Rectangle 45">
              <a:extLst>
                <a:ext uri="{FF2B5EF4-FFF2-40B4-BE49-F238E27FC236}">
                  <a16:creationId xmlns:a16="http://schemas.microsoft.com/office/drawing/2014/main" id="{0C1A9D8A-5515-4C84-AE17-A6D512438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2" name="Freeform 46">
              <a:extLst>
                <a:ext uri="{FF2B5EF4-FFF2-40B4-BE49-F238E27FC236}">
                  <a16:creationId xmlns:a16="http://schemas.microsoft.com/office/drawing/2014/main" id="{E8E7C8C7-FE85-4C8F-960C-3748511E0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7">
              <a:extLst>
                <a:ext uri="{FF2B5EF4-FFF2-40B4-BE49-F238E27FC236}">
                  <a16:creationId xmlns:a16="http://schemas.microsoft.com/office/drawing/2014/main" id="{33DF2ED7-F601-4A9F-AA50-822ED85D5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8">
              <a:extLst>
                <a:ext uri="{FF2B5EF4-FFF2-40B4-BE49-F238E27FC236}">
                  <a16:creationId xmlns:a16="http://schemas.microsoft.com/office/drawing/2014/main" id="{FEDB3A05-6FDD-4E87-B800-8F99752444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9">
              <a:extLst>
                <a:ext uri="{FF2B5EF4-FFF2-40B4-BE49-F238E27FC236}">
                  <a16:creationId xmlns:a16="http://schemas.microsoft.com/office/drawing/2014/main" id="{AD6225C0-E391-49D5-9A7B-57C5ED60E1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50">
              <a:extLst>
                <a:ext uri="{FF2B5EF4-FFF2-40B4-BE49-F238E27FC236}">
                  <a16:creationId xmlns:a16="http://schemas.microsoft.com/office/drawing/2014/main" id="{B814B458-45E5-451C-9CBD-027E3776A4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1">
              <a:extLst>
                <a:ext uri="{FF2B5EF4-FFF2-40B4-BE49-F238E27FC236}">
                  <a16:creationId xmlns:a16="http://schemas.microsoft.com/office/drawing/2014/main" id="{59167140-9A0D-4FE7-8E37-2CD6130116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2">
              <a:extLst>
                <a:ext uri="{FF2B5EF4-FFF2-40B4-BE49-F238E27FC236}">
                  <a16:creationId xmlns:a16="http://schemas.microsoft.com/office/drawing/2014/main" id="{2D38B213-991B-495D-8886-04CAD44C7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3">
              <a:extLst>
                <a:ext uri="{FF2B5EF4-FFF2-40B4-BE49-F238E27FC236}">
                  <a16:creationId xmlns:a16="http://schemas.microsoft.com/office/drawing/2014/main" id="{67C1C3DA-3972-4D98-9D9E-390461B28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4">
              <a:extLst>
                <a:ext uri="{FF2B5EF4-FFF2-40B4-BE49-F238E27FC236}">
                  <a16:creationId xmlns:a16="http://schemas.microsoft.com/office/drawing/2014/main" id="{972F8941-61DB-48E1-B9C1-E732470563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5">
              <a:extLst>
                <a:ext uri="{FF2B5EF4-FFF2-40B4-BE49-F238E27FC236}">
                  <a16:creationId xmlns:a16="http://schemas.microsoft.com/office/drawing/2014/main" id="{857B495F-5C9B-435F-8D39-45CC57471F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6">
              <a:extLst>
                <a:ext uri="{FF2B5EF4-FFF2-40B4-BE49-F238E27FC236}">
                  <a16:creationId xmlns:a16="http://schemas.microsoft.com/office/drawing/2014/main" id="{B607428B-B7C9-4017-84F8-19C9B2134A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7">
              <a:extLst>
                <a:ext uri="{FF2B5EF4-FFF2-40B4-BE49-F238E27FC236}">
                  <a16:creationId xmlns:a16="http://schemas.microsoft.com/office/drawing/2014/main" id="{A20C5139-2108-4F5E-B892-64F1D8605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8">
              <a:extLst>
                <a:ext uri="{FF2B5EF4-FFF2-40B4-BE49-F238E27FC236}">
                  <a16:creationId xmlns:a16="http://schemas.microsoft.com/office/drawing/2014/main" id="{C2A51623-F2F3-4584-93F5-598E56A5F4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3017936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AACCD-49AF-4288-A7EF-86F6A140B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Nepřímá charakteristika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1B79D8-0C8A-4AD6-9D3D-45500E6DC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132" y="1989056"/>
            <a:ext cx="10227279" cy="3802145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b="1" dirty="0"/>
              <a:t>Spojte části vět k sobě.</a:t>
            </a:r>
            <a:endParaRPr lang="cs-CZ" dirty="0"/>
          </a:p>
          <a:p>
            <a:r>
              <a:rPr lang="cs-CZ" dirty="0"/>
              <a:t>Člověk, který je domýšlivý, 				se nechlubí a stačí mu málo.</a:t>
            </a:r>
          </a:p>
          <a:p>
            <a:r>
              <a:rPr lang="cs-CZ" dirty="0"/>
              <a:t>Člověk, který je skromný, 				se můžeme vždy spolehnout.  </a:t>
            </a:r>
          </a:p>
          <a:p>
            <a:r>
              <a:rPr lang="cs-CZ" dirty="0"/>
              <a:t>Člověk, který je důvěřivý, 				si o sobě hodně myslí.</a:t>
            </a:r>
          </a:p>
          <a:p>
            <a:r>
              <a:rPr lang="cs-CZ" dirty="0"/>
              <a:t>Na člověka, který je spolehlivý,			nás umí ošidit a nemůžeme mu věřit. </a:t>
            </a:r>
          </a:p>
          <a:p>
            <a:r>
              <a:rPr lang="cs-CZ" dirty="0"/>
              <a:t>Člověk, který je sympatický, 				se chová slušně, vždy pozdraví a pochválí. </a:t>
            </a:r>
          </a:p>
          <a:p>
            <a:r>
              <a:rPr lang="cs-CZ" dirty="0"/>
              <a:t>Člověk, který je lstivý, 	 			všem věří a snadno se nechá ošidit.</a:t>
            </a:r>
          </a:p>
          <a:p>
            <a:r>
              <a:rPr lang="cs-CZ" dirty="0"/>
              <a:t>Člověk, který je sobecký, 				se nám líbí na první pohled.  </a:t>
            </a:r>
          </a:p>
          <a:p>
            <a:r>
              <a:rPr lang="cs-CZ" dirty="0"/>
              <a:t>Člověk, který je zdvořilý, 				myslí hlavně na sebe.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711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B9C16B-AC4A-44ED-9075-F76549B46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2A2FEB6-F419-4684-9ABC-9E32E012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100" y="-11384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21E24A15-28D6-4CEB-9268-0BB0BEEAF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345933F-9633-4510-90E1-08B0E2A19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C68A48FB-1BE4-4053-A76F-5A5511BA0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8149777B-6A9F-4C95-BF44-F96464507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0654845E-622A-4AD3-8F3A-6E1DEAB5F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DF1C0739-3D08-4C83-857E-B0724A6E8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D235EAA0-7D5A-453A-9643-EE7A4954E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94C6FB7C-72DE-42DE-8F58-CCE9B8F556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FE31E0FE-EC8D-4EA7-BD9D-02F8C54F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69FE4B12-13E0-48F9-9E18-66406B8D3C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87FAADC3-B321-43EE-B8F3-2842D8409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90461464-1683-402F-A72B-8558CC677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70F594E7-32D0-45B9-A3CF-636CF6FCB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8AEF60E1-26C2-4E3C-B839-347DDD23C3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92FE54B-EE9D-4E57-B6BC-6A9196BE8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72BE56DF-619D-463E-8F88-CABA09DA8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Rectangle 21">
              <a:extLst>
                <a:ext uri="{FF2B5EF4-FFF2-40B4-BE49-F238E27FC236}">
                  <a16:creationId xmlns:a16="http://schemas.microsoft.com/office/drawing/2014/main" id="{C7430457-1935-4BBF-A6A7-7C3125A02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BB006150-E547-4E84-A2B1-59131F3D5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5A8CD074-956B-41A4-870B-001554B69B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070C253B-974E-459F-AD0B-705722482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BBC07B3D-A631-44EA-861A-7D80383A10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>
              <a:extLst>
                <a:ext uri="{FF2B5EF4-FFF2-40B4-BE49-F238E27FC236}">
                  <a16:creationId xmlns:a16="http://schemas.microsoft.com/office/drawing/2014/main" id="{32039DC6-B4CF-4A5A-8D17-3A568D125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99E0C81F-5D8D-4AF8-BDE5-4DF75868F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0D946680-855C-41EC-BBA2-61F6F776E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E6FAD9E8-6E13-45A0-A5D6-8BCAD27B4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0CCBC8FA-0581-454F-9FD1-6B6102A1A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5D6C328F-65A5-41E8-86E9-E4E638CC3B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40" name="Picture 2">
            <a:extLst>
              <a:ext uri="{FF2B5EF4-FFF2-40B4-BE49-F238E27FC236}">
                <a16:creationId xmlns:a16="http://schemas.microsoft.com/office/drawing/2014/main" id="{3E94A106-9341-485C-9057-9D62B2BD0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B53044DC-4918-43DA-B49D-91673C6C94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DCE6B36-1420-43AB-86CF-4E653A51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0" y="-9998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45" name="Rectangle 5">
              <a:extLst>
                <a:ext uri="{FF2B5EF4-FFF2-40B4-BE49-F238E27FC236}">
                  <a16:creationId xmlns:a16="http://schemas.microsoft.com/office/drawing/2014/main" id="{72626E0B-9628-468E-A713-011C02F602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93F7977A-BD91-4B0D-9A8D-372DB67AD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9FEE6A56-01A1-404D-864E-1C2587C9A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E74DBBF2-EF6F-4E3E-B183-F8EEE7609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ABCF0F27-B056-474C-A0FB-1DB747A92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0A0A5B7B-BA2A-45CC-AABE-9D5B08A5D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3C9A5D2B-1787-4954-9108-B9D497A87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818C4F8B-7556-49A7-83C6-C8F631F6A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22BED614-D078-47EA-9C72-190217FDD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73DE0BF2-86D7-4038-AC4B-AF0F116A5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11D8BB55-D027-420C-9EF9-49B3BA79DC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Line 16">
              <a:extLst>
                <a:ext uri="{FF2B5EF4-FFF2-40B4-BE49-F238E27FC236}">
                  <a16:creationId xmlns:a16="http://schemas.microsoft.com/office/drawing/2014/main" id="{3FAEF5CE-07ED-46A7-9777-D86C70719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29CAFB1A-357C-4313-B734-1CD4E4F9D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653161D3-8634-4BB7-A2BC-028C4EAA1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9537546A-6FF1-408B-AFE2-BBF7D3482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F73EE662-79B7-404B-B1B8-0E096BE4C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Rectangle 21">
              <a:extLst>
                <a:ext uri="{FF2B5EF4-FFF2-40B4-BE49-F238E27FC236}">
                  <a16:creationId xmlns:a16="http://schemas.microsoft.com/office/drawing/2014/main" id="{B6DDB906-1F52-4D64-8493-4816EDDD3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4FA472A5-ABEA-4961-897B-7EB96AF09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54226E99-C38F-4456-A1F8-8897483FD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24">
              <a:extLst>
                <a:ext uri="{FF2B5EF4-FFF2-40B4-BE49-F238E27FC236}">
                  <a16:creationId xmlns:a16="http://schemas.microsoft.com/office/drawing/2014/main" id="{0A4A0196-A383-4629-B9A5-9C87E846C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BA5E608D-2E7B-4662-A9A0-18D4E0F0DC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26">
              <a:extLst>
                <a:ext uri="{FF2B5EF4-FFF2-40B4-BE49-F238E27FC236}">
                  <a16:creationId xmlns:a16="http://schemas.microsoft.com/office/drawing/2014/main" id="{5E211F37-790F-4BD7-B055-022AE0C2E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27">
              <a:extLst>
                <a:ext uri="{FF2B5EF4-FFF2-40B4-BE49-F238E27FC236}">
                  <a16:creationId xmlns:a16="http://schemas.microsoft.com/office/drawing/2014/main" id="{96F375D0-232A-490A-9499-CB5FBA3FD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28">
              <a:extLst>
                <a:ext uri="{FF2B5EF4-FFF2-40B4-BE49-F238E27FC236}">
                  <a16:creationId xmlns:a16="http://schemas.microsoft.com/office/drawing/2014/main" id="{6B33B423-FD0F-4780-A0D6-32FC040B3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29">
              <a:extLst>
                <a:ext uri="{FF2B5EF4-FFF2-40B4-BE49-F238E27FC236}">
                  <a16:creationId xmlns:a16="http://schemas.microsoft.com/office/drawing/2014/main" id="{B6BD1710-838F-4CDD-A000-C6C710A6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30">
              <a:extLst>
                <a:ext uri="{FF2B5EF4-FFF2-40B4-BE49-F238E27FC236}">
                  <a16:creationId xmlns:a16="http://schemas.microsoft.com/office/drawing/2014/main" id="{0BB93533-1C95-4B0A-B0E2-168602B08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31">
              <a:extLst>
                <a:ext uri="{FF2B5EF4-FFF2-40B4-BE49-F238E27FC236}">
                  <a16:creationId xmlns:a16="http://schemas.microsoft.com/office/drawing/2014/main" id="{CB0B113D-1987-4D89-A475-511E092FE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73" name="Picture 2">
            <a:extLst>
              <a:ext uri="{FF2B5EF4-FFF2-40B4-BE49-F238E27FC236}">
                <a16:creationId xmlns:a16="http://schemas.microsoft.com/office/drawing/2014/main" id="{9BE36DBF-0333-4D36-A5BF-81FDA2406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13238"/>
            <a:ext cx="4062718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5DC02F8-8A60-4825-8F57-B87B1FB3D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134681"/>
            <a:ext cx="2743310" cy="425502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Osnova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22B9FD19-9FD2-4C18-9609-8C461D0014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559975"/>
              </p:ext>
            </p:extLst>
          </p:nvPr>
        </p:nvGraphicFramePr>
        <p:xfrm>
          <a:off x="4662189" y="1134682"/>
          <a:ext cx="6692748" cy="425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15759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FDB3AF7-1F52-4FC7-8B5D-4804290ED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233672"/>
            <a:ext cx="12192000" cy="2624329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99983362-16AE-4C35-B8B4-A44269F9A4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97B65CB7-C3FE-4A14-B3D0-FCAA23163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053888" cy="6858001"/>
            <a:chOff x="-14288" y="0"/>
            <a:chExt cx="12053888" cy="6858001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2337C59-670F-4A54-B796-84E9409F6B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31" name="Rectangle 5">
                <a:extLst>
                  <a:ext uri="{FF2B5EF4-FFF2-40B4-BE49-F238E27FC236}">
                    <a16:creationId xmlns:a16="http://schemas.microsoft.com/office/drawing/2014/main" id="{2184AF08-C10A-46EA-A0FE-588D9A86AA8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2" name="Freeform 6">
                <a:extLst>
                  <a:ext uri="{FF2B5EF4-FFF2-40B4-BE49-F238E27FC236}">
                    <a16:creationId xmlns:a16="http://schemas.microsoft.com/office/drawing/2014/main" id="{093E945C-A145-4651-8BF2-810F092BC89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3" name="Freeform 7">
                <a:extLst>
                  <a:ext uri="{FF2B5EF4-FFF2-40B4-BE49-F238E27FC236}">
                    <a16:creationId xmlns:a16="http://schemas.microsoft.com/office/drawing/2014/main" id="{0558A9C1-CCDF-4769-A073-918CB1B64A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8">
                <a:extLst>
                  <a:ext uri="{FF2B5EF4-FFF2-40B4-BE49-F238E27FC236}">
                    <a16:creationId xmlns:a16="http://schemas.microsoft.com/office/drawing/2014/main" id="{B968F6B2-92D9-430B-8BF3-238336654C2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9">
                <a:extLst>
                  <a:ext uri="{FF2B5EF4-FFF2-40B4-BE49-F238E27FC236}">
                    <a16:creationId xmlns:a16="http://schemas.microsoft.com/office/drawing/2014/main" id="{7D8EFF8D-2C75-487B-B5A8-B92451D779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10">
                <a:extLst>
                  <a:ext uri="{FF2B5EF4-FFF2-40B4-BE49-F238E27FC236}">
                    <a16:creationId xmlns:a16="http://schemas.microsoft.com/office/drawing/2014/main" id="{2243FD42-6568-40B6-858F-FC2EF397ABE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Freeform 11">
                <a:extLst>
                  <a:ext uri="{FF2B5EF4-FFF2-40B4-BE49-F238E27FC236}">
                    <a16:creationId xmlns:a16="http://schemas.microsoft.com/office/drawing/2014/main" id="{25FD840B-417C-4716-B651-C884AB2449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12">
                <a:extLst>
                  <a:ext uri="{FF2B5EF4-FFF2-40B4-BE49-F238E27FC236}">
                    <a16:creationId xmlns:a16="http://schemas.microsoft.com/office/drawing/2014/main" id="{9A4AA5C8-7365-474D-BD7E-1C8D0E5C86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13">
                <a:extLst>
                  <a:ext uri="{FF2B5EF4-FFF2-40B4-BE49-F238E27FC236}">
                    <a16:creationId xmlns:a16="http://schemas.microsoft.com/office/drawing/2014/main" id="{1028206C-2727-4012-A90B-77D283E19F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14">
                <a:extLst>
                  <a:ext uri="{FF2B5EF4-FFF2-40B4-BE49-F238E27FC236}">
                    <a16:creationId xmlns:a16="http://schemas.microsoft.com/office/drawing/2014/main" id="{C7DC5830-C893-44B1-A077-DC081D0F98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15">
                <a:extLst>
                  <a:ext uri="{FF2B5EF4-FFF2-40B4-BE49-F238E27FC236}">
                    <a16:creationId xmlns:a16="http://schemas.microsoft.com/office/drawing/2014/main" id="{0EFBEC17-9A04-478C-B3D7-F0458FA3E27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Line 16">
                <a:extLst>
                  <a:ext uri="{FF2B5EF4-FFF2-40B4-BE49-F238E27FC236}">
                    <a16:creationId xmlns:a16="http://schemas.microsoft.com/office/drawing/2014/main" id="{B265112B-A546-46CB-939F-EE5FC64D9A5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ShapeType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43" name="Freeform 17">
                <a:extLst>
                  <a:ext uri="{FF2B5EF4-FFF2-40B4-BE49-F238E27FC236}">
                    <a16:creationId xmlns:a16="http://schemas.microsoft.com/office/drawing/2014/main" id="{6B124BA2-F125-4953-B5AA-9AA94587A0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18">
                <a:extLst>
                  <a:ext uri="{FF2B5EF4-FFF2-40B4-BE49-F238E27FC236}">
                    <a16:creationId xmlns:a16="http://schemas.microsoft.com/office/drawing/2014/main" id="{2F2454F3-6600-44C5-BEF0-98B2A48AD8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19">
                <a:extLst>
                  <a:ext uri="{FF2B5EF4-FFF2-40B4-BE49-F238E27FC236}">
                    <a16:creationId xmlns:a16="http://schemas.microsoft.com/office/drawing/2014/main" id="{EB7D5281-9399-49F6-A23A-E29882CE5D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20">
                <a:extLst>
                  <a:ext uri="{FF2B5EF4-FFF2-40B4-BE49-F238E27FC236}">
                    <a16:creationId xmlns:a16="http://schemas.microsoft.com/office/drawing/2014/main" id="{4E063C23-C874-4935-A2EE-D177AC31B1C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Rectangle 21">
                <a:extLst>
                  <a:ext uri="{FF2B5EF4-FFF2-40B4-BE49-F238E27FC236}">
                    <a16:creationId xmlns:a16="http://schemas.microsoft.com/office/drawing/2014/main" id="{9247FC0E-B207-4129-90EE-CF9019EAF8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48" name="Freeform 22">
                <a:extLst>
                  <a:ext uri="{FF2B5EF4-FFF2-40B4-BE49-F238E27FC236}">
                    <a16:creationId xmlns:a16="http://schemas.microsoft.com/office/drawing/2014/main" id="{6D7B9A75-EEE3-45E0-BCD2-AC455BA156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9" name="Freeform 23">
                <a:extLst>
                  <a:ext uri="{FF2B5EF4-FFF2-40B4-BE49-F238E27FC236}">
                    <a16:creationId xmlns:a16="http://schemas.microsoft.com/office/drawing/2014/main" id="{5D858DB7-D775-47E2-BE37-66FEF2DD54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0" name="Freeform 24">
                <a:extLst>
                  <a:ext uri="{FF2B5EF4-FFF2-40B4-BE49-F238E27FC236}">
                    <a16:creationId xmlns:a16="http://schemas.microsoft.com/office/drawing/2014/main" id="{78917B15-CCBE-4FAF-AF82-2E63C5FE40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1" name="Freeform 25">
                <a:extLst>
                  <a:ext uri="{FF2B5EF4-FFF2-40B4-BE49-F238E27FC236}">
                    <a16:creationId xmlns:a16="http://schemas.microsoft.com/office/drawing/2014/main" id="{4E6C3AF2-7797-4A99-B63D-E1CA690733F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2" name="Freeform 26">
                <a:extLst>
                  <a:ext uri="{FF2B5EF4-FFF2-40B4-BE49-F238E27FC236}">
                    <a16:creationId xmlns:a16="http://schemas.microsoft.com/office/drawing/2014/main" id="{7A824205-8396-4F7F-AD5C-69BBD4834D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3" name="Freeform 27">
                <a:extLst>
                  <a:ext uri="{FF2B5EF4-FFF2-40B4-BE49-F238E27FC236}">
                    <a16:creationId xmlns:a16="http://schemas.microsoft.com/office/drawing/2014/main" id="{39B23340-C1C8-464F-904F-7478B83F6E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4" name="Freeform 28">
                <a:extLst>
                  <a:ext uri="{FF2B5EF4-FFF2-40B4-BE49-F238E27FC236}">
                    <a16:creationId xmlns:a16="http://schemas.microsoft.com/office/drawing/2014/main" id="{7D8E5E81-89A1-45D2-81DF-664EDEBC86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5" name="Freeform 29">
                <a:extLst>
                  <a:ext uri="{FF2B5EF4-FFF2-40B4-BE49-F238E27FC236}">
                    <a16:creationId xmlns:a16="http://schemas.microsoft.com/office/drawing/2014/main" id="{69B86481-2D49-407E-9E05-657ECFC004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6" name="Freeform 30">
                <a:extLst>
                  <a:ext uri="{FF2B5EF4-FFF2-40B4-BE49-F238E27FC236}">
                    <a16:creationId xmlns:a16="http://schemas.microsoft.com/office/drawing/2014/main" id="{169AFB82-7406-4E81-AE36-870C6B9C43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57" name="Freeform 31">
                <a:extLst>
                  <a:ext uri="{FF2B5EF4-FFF2-40B4-BE49-F238E27FC236}">
                    <a16:creationId xmlns:a16="http://schemas.microsoft.com/office/drawing/2014/main" id="{18E229EF-ABC5-4360-8663-B052B02D21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73EC19A3-1B4D-4193-90B5-804269647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Freeform 32">
                <a:extLst>
                  <a:ext uri="{FF2B5EF4-FFF2-40B4-BE49-F238E27FC236}">
                    <a16:creationId xmlns:a16="http://schemas.microsoft.com/office/drawing/2014/main" id="{BD7591BD-BC5E-4744-912C-6C42EB0204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33">
                <a:extLst>
                  <a:ext uri="{FF2B5EF4-FFF2-40B4-BE49-F238E27FC236}">
                    <a16:creationId xmlns:a16="http://schemas.microsoft.com/office/drawing/2014/main" id="{DC050995-C62E-401C-823F-CB7D1564171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34">
                <a:extLst>
                  <a:ext uri="{FF2B5EF4-FFF2-40B4-BE49-F238E27FC236}">
                    <a16:creationId xmlns:a16="http://schemas.microsoft.com/office/drawing/2014/main" id="{549B874B-72E9-4BB1-ABF2-7883446583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35">
                <a:extLst>
                  <a:ext uri="{FF2B5EF4-FFF2-40B4-BE49-F238E27FC236}">
                    <a16:creationId xmlns:a16="http://schemas.microsoft.com/office/drawing/2014/main" id="{D2A70290-19F4-42FB-8FD4-08F372AD21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36">
                <a:extLst>
                  <a:ext uri="{FF2B5EF4-FFF2-40B4-BE49-F238E27FC236}">
                    <a16:creationId xmlns:a16="http://schemas.microsoft.com/office/drawing/2014/main" id="{0BE086E3-6715-4BA0-92D4-FFDEF29A4E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37">
                <a:extLst>
                  <a:ext uri="{FF2B5EF4-FFF2-40B4-BE49-F238E27FC236}">
                    <a16:creationId xmlns:a16="http://schemas.microsoft.com/office/drawing/2014/main" id="{367D92F7-0C3B-4AA7-9723-0760B3638D1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38">
                <a:extLst>
                  <a:ext uri="{FF2B5EF4-FFF2-40B4-BE49-F238E27FC236}">
                    <a16:creationId xmlns:a16="http://schemas.microsoft.com/office/drawing/2014/main" id="{E710C654-11A4-485C-BE80-640A07F5B9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39">
                <a:extLst>
                  <a:ext uri="{FF2B5EF4-FFF2-40B4-BE49-F238E27FC236}">
                    <a16:creationId xmlns:a16="http://schemas.microsoft.com/office/drawing/2014/main" id="{8BDA2610-3945-4B52-BBE0-8F31BCFA73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40">
                <a:extLst>
                  <a:ext uri="{FF2B5EF4-FFF2-40B4-BE49-F238E27FC236}">
                    <a16:creationId xmlns:a16="http://schemas.microsoft.com/office/drawing/2014/main" id="{50F00F46-4C04-4D7F-AECE-F93A5E17A9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Rectangle 41">
                <a:extLst>
                  <a:ext uri="{FF2B5EF4-FFF2-40B4-BE49-F238E27FC236}">
                    <a16:creationId xmlns:a16="http://schemas.microsoft.com/office/drawing/2014/main" id="{8C266885-7331-485C-A13C-CED4D0205E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3A24221C-670F-4411-AC01-F9F88CB3D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4233674"/>
          </a:xfrm>
          <a:prstGeom prst="rect">
            <a:avLst/>
          </a:prstGeom>
          <a:ln>
            <a:noFill/>
          </a:ln>
          <a:effectLst>
            <a:innerShdw blurRad="63500" dist="38100" dir="5400000">
              <a:prstClr val="black">
                <a:alpha val="4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2">
            <a:extLst>
              <a:ext uri="{FF2B5EF4-FFF2-40B4-BE49-F238E27FC236}">
                <a16:creationId xmlns:a16="http://schemas.microsoft.com/office/drawing/2014/main" id="{96BD1BD4-F5F9-4A91-81EA-5923E1AEE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10051"/>
            <a:ext cx="12195179" cy="2647949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223E978-2A09-4C22-94AB-3815D7A10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506" y="4571999"/>
            <a:ext cx="9905998" cy="1190848"/>
          </a:xfrm>
        </p:spPr>
        <p:txBody>
          <a:bodyPr anchor="ctr"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Charakteristika filmové postavy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44A4403-E08C-4BFF-8BB9-C61B41F55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699025"/>
              </p:ext>
            </p:extLst>
          </p:nvPr>
        </p:nvGraphicFramePr>
        <p:xfrm>
          <a:off x="947357" y="958321"/>
          <a:ext cx="10288967" cy="22885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3367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 77">
            <a:extLst>
              <a:ext uri="{FF2B5EF4-FFF2-40B4-BE49-F238E27FC236}">
                <a16:creationId xmlns:a16="http://schemas.microsoft.com/office/drawing/2014/main" id="{E79AA19A-D2E5-47F2-AF0A-1AF60D42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0" name="Picture 2">
            <a:extLst>
              <a:ext uri="{FF2B5EF4-FFF2-40B4-BE49-F238E27FC236}">
                <a16:creationId xmlns:a16="http://schemas.microsoft.com/office/drawing/2014/main" id="{91A1E618-D29E-4367-8C34-500E34D05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0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2" name="Group 81">
            <a:extLst>
              <a:ext uri="{FF2B5EF4-FFF2-40B4-BE49-F238E27FC236}">
                <a16:creationId xmlns:a16="http://schemas.microsoft.com/office/drawing/2014/main" id="{81F2BFD0-D896-4BA3-BA8F-0C866BD02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83" name="Rectangle 5">
              <a:extLst>
                <a:ext uri="{FF2B5EF4-FFF2-40B4-BE49-F238E27FC236}">
                  <a16:creationId xmlns:a16="http://schemas.microsoft.com/office/drawing/2014/main" id="{E768552D-D282-4F68-A829-290A4E831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4" name="Freeform 6">
              <a:extLst>
                <a:ext uri="{FF2B5EF4-FFF2-40B4-BE49-F238E27FC236}">
                  <a16:creationId xmlns:a16="http://schemas.microsoft.com/office/drawing/2014/main" id="{B24AFF31-9CD5-4E66-92F8-23BBAA24F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7">
              <a:extLst>
                <a:ext uri="{FF2B5EF4-FFF2-40B4-BE49-F238E27FC236}">
                  <a16:creationId xmlns:a16="http://schemas.microsoft.com/office/drawing/2014/main" id="{2267C9D4-1770-45DD-AAFC-481CD7F9A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8">
              <a:extLst>
                <a:ext uri="{FF2B5EF4-FFF2-40B4-BE49-F238E27FC236}">
                  <a16:creationId xmlns:a16="http://schemas.microsoft.com/office/drawing/2014/main" id="{10DD6E0B-EC58-4D78-8125-AD2172CD2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9">
              <a:extLst>
                <a:ext uri="{FF2B5EF4-FFF2-40B4-BE49-F238E27FC236}">
                  <a16:creationId xmlns:a16="http://schemas.microsoft.com/office/drawing/2014/main" id="{23D6129D-742B-422D-A589-6692C167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10">
              <a:extLst>
                <a:ext uri="{FF2B5EF4-FFF2-40B4-BE49-F238E27FC236}">
                  <a16:creationId xmlns:a16="http://schemas.microsoft.com/office/drawing/2014/main" id="{9EA94B27-F456-4ED8-8882-77632BDA0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11">
              <a:extLst>
                <a:ext uri="{FF2B5EF4-FFF2-40B4-BE49-F238E27FC236}">
                  <a16:creationId xmlns:a16="http://schemas.microsoft.com/office/drawing/2014/main" id="{5B7F96AD-560C-44A0-A513-B06758743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12">
              <a:extLst>
                <a:ext uri="{FF2B5EF4-FFF2-40B4-BE49-F238E27FC236}">
                  <a16:creationId xmlns:a16="http://schemas.microsoft.com/office/drawing/2014/main" id="{86701218-3235-4E29-9935-1315B5CCA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13">
              <a:extLst>
                <a:ext uri="{FF2B5EF4-FFF2-40B4-BE49-F238E27FC236}">
                  <a16:creationId xmlns:a16="http://schemas.microsoft.com/office/drawing/2014/main" id="{046B7BE0-D335-42EA-9893-4FA7654F1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14">
              <a:extLst>
                <a:ext uri="{FF2B5EF4-FFF2-40B4-BE49-F238E27FC236}">
                  <a16:creationId xmlns:a16="http://schemas.microsoft.com/office/drawing/2014/main" id="{1CE912BA-808B-403C-B26F-8083A682E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15">
              <a:extLst>
                <a:ext uri="{FF2B5EF4-FFF2-40B4-BE49-F238E27FC236}">
                  <a16:creationId xmlns:a16="http://schemas.microsoft.com/office/drawing/2014/main" id="{D974F65A-298C-4395-B461-99B9B49A0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Line 16">
              <a:extLst>
                <a:ext uri="{FF2B5EF4-FFF2-40B4-BE49-F238E27FC236}">
                  <a16:creationId xmlns:a16="http://schemas.microsoft.com/office/drawing/2014/main" id="{700B2930-989F-49DC-B909-8150145AD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5" name="Freeform 17">
              <a:extLst>
                <a:ext uri="{FF2B5EF4-FFF2-40B4-BE49-F238E27FC236}">
                  <a16:creationId xmlns:a16="http://schemas.microsoft.com/office/drawing/2014/main" id="{795CB5A4-5145-4F55-95D0-6FB820C84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18">
              <a:extLst>
                <a:ext uri="{FF2B5EF4-FFF2-40B4-BE49-F238E27FC236}">
                  <a16:creationId xmlns:a16="http://schemas.microsoft.com/office/drawing/2014/main" id="{54BB8F48-D800-442A-A603-979FE924B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19">
              <a:extLst>
                <a:ext uri="{FF2B5EF4-FFF2-40B4-BE49-F238E27FC236}">
                  <a16:creationId xmlns:a16="http://schemas.microsoft.com/office/drawing/2014/main" id="{6E863078-201C-4DC0-8D49-077300CE5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20">
              <a:extLst>
                <a:ext uri="{FF2B5EF4-FFF2-40B4-BE49-F238E27FC236}">
                  <a16:creationId xmlns:a16="http://schemas.microsoft.com/office/drawing/2014/main" id="{6A07EBB6-75B0-4867-9AAF-7A645F414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Rectangle 21">
              <a:extLst>
                <a:ext uri="{FF2B5EF4-FFF2-40B4-BE49-F238E27FC236}">
                  <a16:creationId xmlns:a16="http://schemas.microsoft.com/office/drawing/2014/main" id="{FA40A456-C685-468E-802E-FC9DF586A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0" name="Freeform 22">
              <a:extLst>
                <a:ext uri="{FF2B5EF4-FFF2-40B4-BE49-F238E27FC236}">
                  <a16:creationId xmlns:a16="http://schemas.microsoft.com/office/drawing/2014/main" id="{F101202F-1B2A-414C-83B7-9327E599C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23">
              <a:extLst>
                <a:ext uri="{FF2B5EF4-FFF2-40B4-BE49-F238E27FC236}">
                  <a16:creationId xmlns:a16="http://schemas.microsoft.com/office/drawing/2014/main" id="{4CC9B21F-B169-47E9-9B97-3BB645B29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24">
              <a:extLst>
                <a:ext uri="{FF2B5EF4-FFF2-40B4-BE49-F238E27FC236}">
                  <a16:creationId xmlns:a16="http://schemas.microsoft.com/office/drawing/2014/main" id="{BC5FF733-2B71-4734-AD6A-5B35D99A3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25">
              <a:extLst>
                <a:ext uri="{FF2B5EF4-FFF2-40B4-BE49-F238E27FC236}">
                  <a16:creationId xmlns:a16="http://schemas.microsoft.com/office/drawing/2014/main" id="{0BCEB342-9AFC-4DCB-B92F-E08DC9594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26">
              <a:extLst>
                <a:ext uri="{FF2B5EF4-FFF2-40B4-BE49-F238E27FC236}">
                  <a16:creationId xmlns:a16="http://schemas.microsoft.com/office/drawing/2014/main" id="{3B9B4933-5C48-49CF-9C6A-A29413150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27">
              <a:extLst>
                <a:ext uri="{FF2B5EF4-FFF2-40B4-BE49-F238E27FC236}">
                  <a16:creationId xmlns:a16="http://schemas.microsoft.com/office/drawing/2014/main" id="{404FC76C-600A-482C-8386-F77ACBCCA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28">
              <a:extLst>
                <a:ext uri="{FF2B5EF4-FFF2-40B4-BE49-F238E27FC236}">
                  <a16:creationId xmlns:a16="http://schemas.microsoft.com/office/drawing/2014/main" id="{E8C5D50B-A590-4AAE-A748-113B62DAD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Freeform 29">
              <a:extLst>
                <a:ext uri="{FF2B5EF4-FFF2-40B4-BE49-F238E27FC236}">
                  <a16:creationId xmlns:a16="http://schemas.microsoft.com/office/drawing/2014/main" id="{6C045F21-7031-4278-BFEE-A9E856ADA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8" name="Freeform 30">
              <a:extLst>
                <a:ext uri="{FF2B5EF4-FFF2-40B4-BE49-F238E27FC236}">
                  <a16:creationId xmlns:a16="http://schemas.microsoft.com/office/drawing/2014/main" id="{20EE11A6-3412-4362-8A81-592A15F2A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31">
              <a:extLst>
                <a:ext uri="{FF2B5EF4-FFF2-40B4-BE49-F238E27FC236}">
                  <a16:creationId xmlns:a16="http://schemas.microsoft.com/office/drawing/2014/main" id="{A376EBB9-93F5-4B6F-95B3-C36B6C851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B86EA39-F71A-4F65-9365-3ABD961D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254035"/>
            <a:ext cx="2926190" cy="400222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Kdo to je? </a:t>
            </a:r>
          </a:p>
        </p:txBody>
      </p:sp>
      <p:sp useBgFill="1">
        <p:nvSpPr>
          <p:cNvPr id="111" name="Round Diagonal Corner Rectangle 6">
            <a:extLst>
              <a:ext uri="{FF2B5EF4-FFF2-40B4-BE49-F238E27FC236}">
                <a16:creationId xmlns:a16="http://schemas.microsoft.com/office/drawing/2014/main" id="{092ADBCF-B973-4C52-B740-4963E95B3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853439"/>
            <a:ext cx="6987476" cy="4760505"/>
          </a:xfrm>
          <a:prstGeom prst="round2DiagRect">
            <a:avLst>
              <a:gd name="adj1" fmla="val 7418"/>
              <a:gd name="adj2" fmla="val 0"/>
            </a:avLst>
          </a:prstGeom>
          <a:ln w="19050" cap="sq">
            <a:solidFill>
              <a:schemeClr val="bg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3FDD94EF-2C73-4E4C-8332-A75D8AC6B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79200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114" name="Freeform 32">
              <a:extLst>
                <a:ext uri="{FF2B5EF4-FFF2-40B4-BE49-F238E27FC236}">
                  <a16:creationId xmlns:a16="http://schemas.microsoft.com/office/drawing/2014/main" id="{16EF4FCE-B4BF-485E-B545-95827107A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33">
              <a:extLst>
                <a:ext uri="{FF2B5EF4-FFF2-40B4-BE49-F238E27FC236}">
                  <a16:creationId xmlns:a16="http://schemas.microsoft.com/office/drawing/2014/main" id="{C2DD2F29-32E6-486A-A295-CB29680AD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34">
              <a:extLst>
                <a:ext uri="{FF2B5EF4-FFF2-40B4-BE49-F238E27FC236}">
                  <a16:creationId xmlns:a16="http://schemas.microsoft.com/office/drawing/2014/main" id="{B1A76276-E7B7-4550-9AFF-0A2E9EAEA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35">
              <a:extLst>
                <a:ext uri="{FF2B5EF4-FFF2-40B4-BE49-F238E27FC236}">
                  <a16:creationId xmlns:a16="http://schemas.microsoft.com/office/drawing/2014/main" id="{EAFC4E0E-3390-457C-BCC9-A2479C10F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36">
              <a:extLst>
                <a:ext uri="{FF2B5EF4-FFF2-40B4-BE49-F238E27FC236}">
                  <a16:creationId xmlns:a16="http://schemas.microsoft.com/office/drawing/2014/main" id="{D0E59BF7-C450-4448-B71A-80ECD878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37">
              <a:extLst>
                <a:ext uri="{FF2B5EF4-FFF2-40B4-BE49-F238E27FC236}">
                  <a16:creationId xmlns:a16="http://schemas.microsoft.com/office/drawing/2014/main" id="{BAB182A0-0A27-42D3-A9D0-56E8B7F4A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38">
              <a:extLst>
                <a:ext uri="{FF2B5EF4-FFF2-40B4-BE49-F238E27FC236}">
                  <a16:creationId xmlns:a16="http://schemas.microsoft.com/office/drawing/2014/main" id="{4C9A08D9-525C-448E-A071-78226848F4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1" name="Freeform 39">
              <a:extLst>
                <a:ext uri="{FF2B5EF4-FFF2-40B4-BE49-F238E27FC236}">
                  <a16:creationId xmlns:a16="http://schemas.microsoft.com/office/drawing/2014/main" id="{E7818D96-423C-499F-A080-00EF0B9D4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2" name="Freeform 40">
              <a:extLst>
                <a:ext uri="{FF2B5EF4-FFF2-40B4-BE49-F238E27FC236}">
                  <a16:creationId xmlns:a16="http://schemas.microsoft.com/office/drawing/2014/main" id="{059B8971-2367-46BA-8FCC-D001A6C36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Rectangle 41">
              <a:extLst>
                <a:ext uri="{FF2B5EF4-FFF2-40B4-BE49-F238E27FC236}">
                  <a16:creationId xmlns:a16="http://schemas.microsoft.com/office/drawing/2014/main" id="{E4DF0A08-11EF-495A-980F-2ED66FBB8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1927B23A-E5DD-418F-B8ED-B5670B8B9D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1642699"/>
              </p:ext>
            </p:extLst>
          </p:nvPr>
        </p:nvGraphicFramePr>
        <p:xfrm>
          <a:off x="4423954" y="1580415"/>
          <a:ext cx="6296297" cy="3349468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6296297">
                  <a:extLst>
                    <a:ext uri="{9D8B030D-6E8A-4147-A177-3AD203B41FA5}">
                      <a16:colId xmlns:a16="http://schemas.microsoft.com/office/drawing/2014/main" val="2688337229"/>
                    </a:ext>
                  </a:extLst>
                </a:gridCol>
              </a:tblGrid>
              <a:tr h="373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100">
                          <a:effectLst/>
                        </a:rPr>
                        <a:t>Je hlavní hrdina/postava knihy/románu/filmu…</a:t>
                      </a:r>
                      <a:endParaRPr lang="cs-CZ" sz="24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843" marR="138843" marT="0" marB="0" anchor="ctr"/>
                </a:tc>
                <a:extLst>
                  <a:ext uri="{0D108BD9-81ED-4DB2-BD59-A6C34878D82A}">
                    <a16:rowId xmlns:a16="http://schemas.microsoft.com/office/drawing/2014/main" val="2437960395"/>
                  </a:ext>
                </a:extLst>
              </a:tr>
              <a:tr h="373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100">
                          <a:effectLst/>
                        </a:rPr>
                        <a:t>Je vedlejší postava knihy/románu/filmu…</a:t>
                      </a:r>
                      <a:endParaRPr lang="cs-CZ" sz="24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843" marR="138843" marT="0" marB="0" anchor="ctr"/>
                </a:tc>
                <a:extLst>
                  <a:ext uri="{0D108BD9-81ED-4DB2-BD59-A6C34878D82A}">
                    <a16:rowId xmlns:a16="http://schemas.microsoft.com/office/drawing/2014/main" val="335047634"/>
                  </a:ext>
                </a:extLst>
              </a:tr>
              <a:tr h="373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100">
                          <a:effectLst/>
                        </a:rPr>
                        <a:t>Je starý/stará, je mladý/mladá</a:t>
                      </a:r>
                      <a:endParaRPr lang="cs-CZ" sz="24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843" marR="138843" marT="0" marB="0" anchor="ctr"/>
                </a:tc>
                <a:extLst>
                  <a:ext uri="{0D108BD9-81ED-4DB2-BD59-A6C34878D82A}">
                    <a16:rowId xmlns:a16="http://schemas.microsoft.com/office/drawing/2014/main" val="1212169175"/>
                  </a:ext>
                </a:extLst>
              </a:tr>
              <a:tr h="373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100">
                          <a:effectLst/>
                        </a:rPr>
                        <a:t>Je mu…. let / je jí …. let</a:t>
                      </a:r>
                      <a:endParaRPr lang="cs-CZ" sz="24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843" marR="138843" marT="0" marB="0" anchor="ctr"/>
                </a:tc>
                <a:extLst>
                  <a:ext uri="{0D108BD9-81ED-4DB2-BD59-A6C34878D82A}">
                    <a16:rowId xmlns:a16="http://schemas.microsoft.com/office/drawing/2014/main" val="901410866"/>
                  </a:ext>
                </a:extLst>
              </a:tr>
              <a:tr h="373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100">
                          <a:effectLst/>
                        </a:rPr>
                        <a:t>Narodil/a se…, bydlí…, </a:t>
                      </a:r>
                      <a:endParaRPr lang="cs-CZ" sz="24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843" marR="138843" marT="0" marB="0" anchor="ctr"/>
                </a:tc>
                <a:extLst>
                  <a:ext uri="{0D108BD9-81ED-4DB2-BD59-A6C34878D82A}">
                    <a16:rowId xmlns:a16="http://schemas.microsoft.com/office/drawing/2014/main" val="3833193136"/>
                  </a:ext>
                </a:extLst>
              </a:tr>
              <a:tr h="736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100">
                          <a:effectLst/>
                        </a:rPr>
                        <a:t>Má staršího/mladšího bratra jménem…, má straší/mladší sestru jménem…</a:t>
                      </a:r>
                      <a:endParaRPr lang="cs-CZ" sz="24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843" marR="138843" marT="0" marB="0" anchor="ctr"/>
                </a:tc>
                <a:extLst>
                  <a:ext uri="{0D108BD9-81ED-4DB2-BD59-A6C34878D82A}">
                    <a16:rowId xmlns:a16="http://schemas.microsoft.com/office/drawing/2014/main" val="2222648414"/>
                  </a:ext>
                </a:extLst>
              </a:tr>
              <a:tr h="373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100">
                          <a:effectLst/>
                        </a:rPr>
                        <a:t>Jeho otec/matka je…, její otec/matka je…</a:t>
                      </a:r>
                      <a:endParaRPr lang="cs-CZ" sz="24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843" marR="138843" marT="0" marB="0" anchor="ctr"/>
                </a:tc>
                <a:extLst>
                  <a:ext uri="{0D108BD9-81ED-4DB2-BD59-A6C34878D82A}">
                    <a16:rowId xmlns:a16="http://schemas.microsoft.com/office/drawing/2014/main" val="3862599243"/>
                  </a:ext>
                </a:extLst>
              </a:tr>
              <a:tr h="373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100">
                          <a:effectLst/>
                        </a:rPr>
                        <a:t>Má (nejlepšího) kamaráda/(nejlepší) kamarádku…</a:t>
                      </a:r>
                      <a:endParaRPr lang="cs-CZ" sz="2400">
                        <a:solidFill>
                          <a:srgbClr val="262626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843" marR="138843" marT="0" marB="0" anchor="ctr"/>
                </a:tc>
                <a:extLst>
                  <a:ext uri="{0D108BD9-81ED-4DB2-BD59-A6C34878D82A}">
                    <a16:rowId xmlns:a16="http://schemas.microsoft.com/office/drawing/2014/main" val="1482418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293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Rectangle 144">
            <a:extLst>
              <a:ext uri="{FF2B5EF4-FFF2-40B4-BE49-F238E27FC236}">
                <a16:creationId xmlns:a16="http://schemas.microsoft.com/office/drawing/2014/main" id="{E79AA19A-D2E5-47F2-AF0A-1AF60D42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7" name="Picture 2">
            <a:extLst>
              <a:ext uri="{FF2B5EF4-FFF2-40B4-BE49-F238E27FC236}">
                <a16:creationId xmlns:a16="http://schemas.microsoft.com/office/drawing/2014/main" id="{91A1E618-D29E-4367-8C34-500E34D05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0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9" name="Group 148">
            <a:extLst>
              <a:ext uri="{FF2B5EF4-FFF2-40B4-BE49-F238E27FC236}">
                <a16:creationId xmlns:a16="http://schemas.microsoft.com/office/drawing/2014/main" id="{81F2BFD0-D896-4BA3-BA8F-0C866BD02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50" name="Rectangle 5">
              <a:extLst>
                <a:ext uri="{FF2B5EF4-FFF2-40B4-BE49-F238E27FC236}">
                  <a16:creationId xmlns:a16="http://schemas.microsoft.com/office/drawing/2014/main" id="{E768552D-D282-4F68-A829-290A4E831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1" name="Freeform 6">
              <a:extLst>
                <a:ext uri="{FF2B5EF4-FFF2-40B4-BE49-F238E27FC236}">
                  <a16:creationId xmlns:a16="http://schemas.microsoft.com/office/drawing/2014/main" id="{B24AFF31-9CD5-4E66-92F8-23BBAA24F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2" name="Freeform 7">
              <a:extLst>
                <a:ext uri="{FF2B5EF4-FFF2-40B4-BE49-F238E27FC236}">
                  <a16:creationId xmlns:a16="http://schemas.microsoft.com/office/drawing/2014/main" id="{2267C9D4-1770-45DD-AAFC-481CD7F9A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3" name="Freeform 8">
              <a:extLst>
                <a:ext uri="{FF2B5EF4-FFF2-40B4-BE49-F238E27FC236}">
                  <a16:creationId xmlns:a16="http://schemas.microsoft.com/office/drawing/2014/main" id="{10DD6E0B-EC58-4D78-8125-AD2172CD2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4" name="Freeform 9">
              <a:extLst>
                <a:ext uri="{FF2B5EF4-FFF2-40B4-BE49-F238E27FC236}">
                  <a16:creationId xmlns:a16="http://schemas.microsoft.com/office/drawing/2014/main" id="{23D6129D-742B-422D-A589-6692C167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5" name="Freeform 10">
              <a:extLst>
                <a:ext uri="{FF2B5EF4-FFF2-40B4-BE49-F238E27FC236}">
                  <a16:creationId xmlns:a16="http://schemas.microsoft.com/office/drawing/2014/main" id="{9EA94B27-F456-4ED8-8882-77632BDA0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6" name="Freeform 11">
              <a:extLst>
                <a:ext uri="{FF2B5EF4-FFF2-40B4-BE49-F238E27FC236}">
                  <a16:creationId xmlns:a16="http://schemas.microsoft.com/office/drawing/2014/main" id="{5B7F96AD-560C-44A0-A513-B06758743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7" name="Freeform 12">
              <a:extLst>
                <a:ext uri="{FF2B5EF4-FFF2-40B4-BE49-F238E27FC236}">
                  <a16:creationId xmlns:a16="http://schemas.microsoft.com/office/drawing/2014/main" id="{86701218-3235-4E29-9935-1315B5CCA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8" name="Freeform 13">
              <a:extLst>
                <a:ext uri="{FF2B5EF4-FFF2-40B4-BE49-F238E27FC236}">
                  <a16:creationId xmlns:a16="http://schemas.microsoft.com/office/drawing/2014/main" id="{046B7BE0-D335-42EA-9893-4FA7654F1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9" name="Freeform 14">
              <a:extLst>
                <a:ext uri="{FF2B5EF4-FFF2-40B4-BE49-F238E27FC236}">
                  <a16:creationId xmlns:a16="http://schemas.microsoft.com/office/drawing/2014/main" id="{1CE912BA-808B-403C-B26F-8083A682E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0" name="Freeform 15">
              <a:extLst>
                <a:ext uri="{FF2B5EF4-FFF2-40B4-BE49-F238E27FC236}">
                  <a16:creationId xmlns:a16="http://schemas.microsoft.com/office/drawing/2014/main" id="{D974F65A-298C-4395-B461-99B9B49A0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1" name="Line 16">
              <a:extLst>
                <a:ext uri="{FF2B5EF4-FFF2-40B4-BE49-F238E27FC236}">
                  <a16:creationId xmlns:a16="http://schemas.microsoft.com/office/drawing/2014/main" id="{700B2930-989F-49DC-B909-8150145AD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62" name="Freeform 17">
              <a:extLst>
                <a:ext uri="{FF2B5EF4-FFF2-40B4-BE49-F238E27FC236}">
                  <a16:creationId xmlns:a16="http://schemas.microsoft.com/office/drawing/2014/main" id="{795CB5A4-5145-4F55-95D0-6FB820C84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3" name="Freeform 18">
              <a:extLst>
                <a:ext uri="{FF2B5EF4-FFF2-40B4-BE49-F238E27FC236}">
                  <a16:creationId xmlns:a16="http://schemas.microsoft.com/office/drawing/2014/main" id="{54BB8F48-D800-442A-A603-979FE924B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4" name="Freeform 19">
              <a:extLst>
                <a:ext uri="{FF2B5EF4-FFF2-40B4-BE49-F238E27FC236}">
                  <a16:creationId xmlns:a16="http://schemas.microsoft.com/office/drawing/2014/main" id="{6E863078-201C-4DC0-8D49-077300CE5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5" name="Freeform 20">
              <a:extLst>
                <a:ext uri="{FF2B5EF4-FFF2-40B4-BE49-F238E27FC236}">
                  <a16:creationId xmlns:a16="http://schemas.microsoft.com/office/drawing/2014/main" id="{6A07EBB6-75B0-4867-9AAF-7A645F414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6" name="Rectangle 21">
              <a:extLst>
                <a:ext uri="{FF2B5EF4-FFF2-40B4-BE49-F238E27FC236}">
                  <a16:creationId xmlns:a16="http://schemas.microsoft.com/office/drawing/2014/main" id="{FA40A456-C685-468E-802E-FC9DF586A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7" name="Freeform 22">
              <a:extLst>
                <a:ext uri="{FF2B5EF4-FFF2-40B4-BE49-F238E27FC236}">
                  <a16:creationId xmlns:a16="http://schemas.microsoft.com/office/drawing/2014/main" id="{F101202F-1B2A-414C-83B7-9327E599C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8" name="Freeform 23">
              <a:extLst>
                <a:ext uri="{FF2B5EF4-FFF2-40B4-BE49-F238E27FC236}">
                  <a16:creationId xmlns:a16="http://schemas.microsoft.com/office/drawing/2014/main" id="{4CC9B21F-B169-47E9-9B97-3BB645B29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9" name="Freeform 24">
              <a:extLst>
                <a:ext uri="{FF2B5EF4-FFF2-40B4-BE49-F238E27FC236}">
                  <a16:creationId xmlns:a16="http://schemas.microsoft.com/office/drawing/2014/main" id="{BC5FF733-2B71-4734-AD6A-5B35D99A3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0" name="Freeform 25">
              <a:extLst>
                <a:ext uri="{FF2B5EF4-FFF2-40B4-BE49-F238E27FC236}">
                  <a16:creationId xmlns:a16="http://schemas.microsoft.com/office/drawing/2014/main" id="{0BCEB342-9AFC-4DCB-B92F-E08DC9594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1" name="Freeform 26">
              <a:extLst>
                <a:ext uri="{FF2B5EF4-FFF2-40B4-BE49-F238E27FC236}">
                  <a16:creationId xmlns:a16="http://schemas.microsoft.com/office/drawing/2014/main" id="{3B9B4933-5C48-49CF-9C6A-A29413150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2" name="Freeform 27">
              <a:extLst>
                <a:ext uri="{FF2B5EF4-FFF2-40B4-BE49-F238E27FC236}">
                  <a16:creationId xmlns:a16="http://schemas.microsoft.com/office/drawing/2014/main" id="{404FC76C-600A-482C-8386-F77ACBCCA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3" name="Freeform 28">
              <a:extLst>
                <a:ext uri="{FF2B5EF4-FFF2-40B4-BE49-F238E27FC236}">
                  <a16:creationId xmlns:a16="http://schemas.microsoft.com/office/drawing/2014/main" id="{E8C5D50B-A590-4AAE-A748-113B62DAD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4" name="Freeform 29">
              <a:extLst>
                <a:ext uri="{FF2B5EF4-FFF2-40B4-BE49-F238E27FC236}">
                  <a16:creationId xmlns:a16="http://schemas.microsoft.com/office/drawing/2014/main" id="{6C045F21-7031-4278-BFEE-A9E856ADA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5" name="Freeform 30">
              <a:extLst>
                <a:ext uri="{FF2B5EF4-FFF2-40B4-BE49-F238E27FC236}">
                  <a16:creationId xmlns:a16="http://schemas.microsoft.com/office/drawing/2014/main" id="{20EE11A6-3412-4362-8A81-592A15F2A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6" name="Freeform 31">
              <a:extLst>
                <a:ext uri="{FF2B5EF4-FFF2-40B4-BE49-F238E27FC236}">
                  <a16:creationId xmlns:a16="http://schemas.microsoft.com/office/drawing/2014/main" id="{A376EBB9-93F5-4B6F-95B3-C36B6C851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C3AFC8F9-6144-461C-9D2A-A48C72F5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254035"/>
            <a:ext cx="2926190" cy="400222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Jak vypadá? </a:t>
            </a:r>
          </a:p>
        </p:txBody>
      </p:sp>
      <p:sp useBgFill="1">
        <p:nvSpPr>
          <p:cNvPr id="178" name="Round Diagonal Corner Rectangle 6">
            <a:extLst>
              <a:ext uri="{FF2B5EF4-FFF2-40B4-BE49-F238E27FC236}">
                <a16:creationId xmlns:a16="http://schemas.microsoft.com/office/drawing/2014/main" id="{092ADBCF-B973-4C52-B740-4963E95B3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853439"/>
            <a:ext cx="6987476" cy="4760505"/>
          </a:xfrm>
          <a:prstGeom prst="round2DiagRect">
            <a:avLst>
              <a:gd name="adj1" fmla="val 7418"/>
              <a:gd name="adj2" fmla="val 0"/>
            </a:avLst>
          </a:prstGeom>
          <a:ln w="19050" cap="sq">
            <a:solidFill>
              <a:schemeClr val="bg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FDD94EF-2C73-4E4C-8332-A75D8AC6B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79200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181" name="Freeform 32">
              <a:extLst>
                <a:ext uri="{FF2B5EF4-FFF2-40B4-BE49-F238E27FC236}">
                  <a16:creationId xmlns:a16="http://schemas.microsoft.com/office/drawing/2014/main" id="{16EF4FCE-B4BF-485E-B545-95827107A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2" name="Freeform 33">
              <a:extLst>
                <a:ext uri="{FF2B5EF4-FFF2-40B4-BE49-F238E27FC236}">
                  <a16:creationId xmlns:a16="http://schemas.microsoft.com/office/drawing/2014/main" id="{C2DD2F29-32E6-486A-A295-CB29680AD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3" name="Freeform 34">
              <a:extLst>
                <a:ext uri="{FF2B5EF4-FFF2-40B4-BE49-F238E27FC236}">
                  <a16:creationId xmlns:a16="http://schemas.microsoft.com/office/drawing/2014/main" id="{B1A76276-E7B7-4550-9AFF-0A2E9EAEA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4" name="Freeform 35">
              <a:extLst>
                <a:ext uri="{FF2B5EF4-FFF2-40B4-BE49-F238E27FC236}">
                  <a16:creationId xmlns:a16="http://schemas.microsoft.com/office/drawing/2014/main" id="{EAFC4E0E-3390-457C-BCC9-A2479C10F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5" name="Freeform 36">
              <a:extLst>
                <a:ext uri="{FF2B5EF4-FFF2-40B4-BE49-F238E27FC236}">
                  <a16:creationId xmlns:a16="http://schemas.microsoft.com/office/drawing/2014/main" id="{D0E59BF7-C450-4448-B71A-80ECD878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6" name="Freeform 37">
              <a:extLst>
                <a:ext uri="{FF2B5EF4-FFF2-40B4-BE49-F238E27FC236}">
                  <a16:creationId xmlns:a16="http://schemas.microsoft.com/office/drawing/2014/main" id="{BAB182A0-0A27-42D3-A9D0-56E8B7F4A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7" name="Freeform 38">
              <a:extLst>
                <a:ext uri="{FF2B5EF4-FFF2-40B4-BE49-F238E27FC236}">
                  <a16:creationId xmlns:a16="http://schemas.microsoft.com/office/drawing/2014/main" id="{4C9A08D9-525C-448E-A071-78226848F4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8" name="Freeform 39">
              <a:extLst>
                <a:ext uri="{FF2B5EF4-FFF2-40B4-BE49-F238E27FC236}">
                  <a16:creationId xmlns:a16="http://schemas.microsoft.com/office/drawing/2014/main" id="{E7818D96-423C-499F-A080-00EF0B9D4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9" name="Freeform 40">
              <a:extLst>
                <a:ext uri="{FF2B5EF4-FFF2-40B4-BE49-F238E27FC236}">
                  <a16:creationId xmlns:a16="http://schemas.microsoft.com/office/drawing/2014/main" id="{059B8971-2367-46BA-8FCC-D001A6C36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0" name="Rectangle 41">
              <a:extLst>
                <a:ext uri="{FF2B5EF4-FFF2-40B4-BE49-F238E27FC236}">
                  <a16:creationId xmlns:a16="http://schemas.microsoft.com/office/drawing/2014/main" id="{E4DF0A08-11EF-495A-980F-2ED66FBB8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2559AFA-12F8-4E57-8BC5-F7C91DFEFE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427974"/>
              </p:ext>
            </p:extLst>
          </p:nvPr>
        </p:nvGraphicFramePr>
        <p:xfrm>
          <a:off x="4183759" y="1539875"/>
          <a:ext cx="6749283" cy="3497261"/>
        </p:xfrm>
        <a:graphic>
          <a:graphicData uri="http://schemas.openxmlformats.org/drawingml/2006/table">
            <a:tbl>
              <a:tblPr firstRow="1" firstCol="1" bandRow="1"/>
              <a:tblGrid>
                <a:gridCol w="6749283">
                  <a:extLst>
                    <a:ext uri="{9D8B030D-6E8A-4147-A177-3AD203B41FA5}">
                      <a16:colId xmlns:a16="http://schemas.microsoft.com/office/drawing/2014/main" val="2626136339"/>
                    </a:ext>
                  </a:extLst>
                </a:gridCol>
              </a:tblGrid>
              <a:tr h="469585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 malý/velký/vysoký/hubený/tlustý                                                                                 je malá/velká/vysoká/hubená/tlustá</a:t>
                      </a:r>
                      <a:endParaRPr lang="cs-CZ" sz="2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7" marR="86697" marT="12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2743996"/>
                  </a:ext>
                </a:extLst>
              </a:tr>
              <a:tr h="283813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Má kulatý/hranatý/oválný/pihovatý/hubený/milý/uhrovatý obličej</a:t>
                      </a:r>
                      <a:endParaRPr lang="cs-CZ" sz="2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7" marR="86697" marT="12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854988"/>
                  </a:ext>
                </a:extLst>
              </a:tr>
              <a:tr h="283813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Má zelené/modré/hnědé/černé/hluboké oči</a:t>
                      </a:r>
                      <a:endParaRPr lang="cs-CZ" sz="2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7" marR="86697" marT="12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877783"/>
                  </a:ext>
                </a:extLst>
              </a:tr>
              <a:tr h="1091506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Má hnědé/černé/blonďaté/zrzavé/kudrnaté/rovné/rozcuchané/dlouhé/krátké vlasy </a:t>
                      </a:r>
                      <a:endParaRPr lang="cs-CZ" sz="2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Nemá vlasy/má vlasy na ježka</a:t>
                      </a:r>
                      <a:endParaRPr lang="cs-CZ" sz="2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7" marR="86697" marT="12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8781730"/>
                  </a:ext>
                </a:extLst>
              </a:tr>
              <a:tr h="283813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Má rovný/křivý/velký/malý/mohutný/úzký/široký/orlí/špičatý nos</a:t>
                      </a:r>
                      <a:endParaRPr lang="cs-CZ" sz="2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7" marR="86697" marT="12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33596"/>
                  </a:ext>
                </a:extLst>
              </a:tr>
              <a:tr h="283813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Je/není hezký/á, krásný/á, půvabný/á, ošklivý/á</a:t>
                      </a:r>
                      <a:endParaRPr lang="cs-CZ" sz="2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7" marR="86697" marT="12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413261"/>
                  </a:ext>
                </a:extLst>
              </a:tr>
              <a:tr h="283813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Nosí rovnátka/brýle…</a:t>
                      </a:r>
                      <a:endParaRPr lang="cs-CZ" sz="2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7" marR="86697" marT="12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093651"/>
                  </a:ext>
                </a:extLst>
              </a:tr>
              <a:tr h="517105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262626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Nosí klobouk/čepici/šaty/sukni/kalhoty/tenisky/boty na podpatku/kabelku/batoh…</a:t>
                      </a:r>
                      <a:endParaRPr lang="cs-CZ" sz="23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697" marR="86697" marT="12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0293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682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>
            <a:extLst>
              <a:ext uri="{FF2B5EF4-FFF2-40B4-BE49-F238E27FC236}">
                <a16:creationId xmlns:a16="http://schemas.microsoft.com/office/drawing/2014/main" id="{E79AA19A-D2E5-47F2-AF0A-1AF60D42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8" name="Picture 2">
            <a:extLst>
              <a:ext uri="{FF2B5EF4-FFF2-40B4-BE49-F238E27FC236}">
                <a16:creationId xmlns:a16="http://schemas.microsoft.com/office/drawing/2014/main" id="{91A1E618-D29E-4367-8C34-500E34D05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0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0" name="Group 89">
            <a:extLst>
              <a:ext uri="{FF2B5EF4-FFF2-40B4-BE49-F238E27FC236}">
                <a16:creationId xmlns:a16="http://schemas.microsoft.com/office/drawing/2014/main" id="{81F2BFD0-D896-4BA3-BA8F-0C866BD02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91" name="Rectangle 5">
              <a:extLst>
                <a:ext uri="{FF2B5EF4-FFF2-40B4-BE49-F238E27FC236}">
                  <a16:creationId xmlns:a16="http://schemas.microsoft.com/office/drawing/2014/main" id="{E768552D-D282-4F68-A829-290A4E831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2" name="Freeform 6">
              <a:extLst>
                <a:ext uri="{FF2B5EF4-FFF2-40B4-BE49-F238E27FC236}">
                  <a16:creationId xmlns:a16="http://schemas.microsoft.com/office/drawing/2014/main" id="{B24AFF31-9CD5-4E66-92F8-23BBAA24F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7">
              <a:extLst>
                <a:ext uri="{FF2B5EF4-FFF2-40B4-BE49-F238E27FC236}">
                  <a16:creationId xmlns:a16="http://schemas.microsoft.com/office/drawing/2014/main" id="{2267C9D4-1770-45DD-AAFC-481CD7F9A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8">
              <a:extLst>
                <a:ext uri="{FF2B5EF4-FFF2-40B4-BE49-F238E27FC236}">
                  <a16:creationId xmlns:a16="http://schemas.microsoft.com/office/drawing/2014/main" id="{10DD6E0B-EC58-4D78-8125-AD2172CD2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Freeform 9">
              <a:extLst>
                <a:ext uri="{FF2B5EF4-FFF2-40B4-BE49-F238E27FC236}">
                  <a16:creationId xmlns:a16="http://schemas.microsoft.com/office/drawing/2014/main" id="{23D6129D-742B-422D-A589-6692C167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10">
              <a:extLst>
                <a:ext uri="{FF2B5EF4-FFF2-40B4-BE49-F238E27FC236}">
                  <a16:creationId xmlns:a16="http://schemas.microsoft.com/office/drawing/2014/main" id="{9EA94B27-F456-4ED8-8882-77632BDA0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11">
              <a:extLst>
                <a:ext uri="{FF2B5EF4-FFF2-40B4-BE49-F238E27FC236}">
                  <a16:creationId xmlns:a16="http://schemas.microsoft.com/office/drawing/2014/main" id="{5B7F96AD-560C-44A0-A513-B06758743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12">
              <a:extLst>
                <a:ext uri="{FF2B5EF4-FFF2-40B4-BE49-F238E27FC236}">
                  <a16:creationId xmlns:a16="http://schemas.microsoft.com/office/drawing/2014/main" id="{86701218-3235-4E29-9935-1315B5CCA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13">
              <a:extLst>
                <a:ext uri="{FF2B5EF4-FFF2-40B4-BE49-F238E27FC236}">
                  <a16:creationId xmlns:a16="http://schemas.microsoft.com/office/drawing/2014/main" id="{046B7BE0-D335-42EA-9893-4FA7654F1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14">
              <a:extLst>
                <a:ext uri="{FF2B5EF4-FFF2-40B4-BE49-F238E27FC236}">
                  <a16:creationId xmlns:a16="http://schemas.microsoft.com/office/drawing/2014/main" id="{1CE912BA-808B-403C-B26F-8083A682E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15">
              <a:extLst>
                <a:ext uri="{FF2B5EF4-FFF2-40B4-BE49-F238E27FC236}">
                  <a16:creationId xmlns:a16="http://schemas.microsoft.com/office/drawing/2014/main" id="{D974F65A-298C-4395-B461-99B9B49A0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Line 16">
              <a:extLst>
                <a:ext uri="{FF2B5EF4-FFF2-40B4-BE49-F238E27FC236}">
                  <a16:creationId xmlns:a16="http://schemas.microsoft.com/office/drawing/2014/main" id="{700B2930-989F-49DC-B909-8150145AD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3" name="Freeform 17">
              <a:extLst>
                <a:ext uri="{FF2B5EF4-FFF2-40B4-BE49-F238E27FC236}">
                  <a16:creationId xmlns:a16="http://schemas.microsoft.com/office/drawing/2014/main" id="{795CB5A4-5145-4F55-95D0-6FB820C84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18">
              <a:extLst>
                <a:ext uri="{FF2B5EF4-FFF2-40B4-BE49-F238E27FC236}">
                  <a16:creationId xmlns:a16="http://schemas.microsoft.com/office/drawing/2014/main" id="{54BB8F48-D800-442A-A603-979FE924B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19">
              <a:extLst>
                <a:ext uri="{FF2B5EF4-FFF2-40B4-BE49-F238E27FC236}">
                  <a16:creationId xmlns:a16="http://schemas.microsoft.com/office/drawing/2014/main" id="{6E863078-201C-4DC0-8D49-077300CE5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20">
              <a:extLst>
                <a:ext uri="{FF2B5EF4-FFF2-40B4-BE49-F238E27FC236}">
                  <a16:creationId xmlns:a16="http://schemas.microsoft.com/office/drawing/2014/main" id="{6A07EBB6-75B0-4867-9AAF-7A645F414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21">
              <a:extLst>
                <a:ext uri="{FF2B5EF4-FFF2-40B4-BE49-F238E27FC236}">
                  <a16:creationId xmlns:a16="http://schemas.microsoft.com/office/drawing/2014/main" id="{FA40A456-C685-468E-802E-FC9DF586A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22">
              <a:extLst>
                <a:ext uri="{FF2B5EF4-FFF2-40B4-BE49-F238E27FC236}">
                  <a16:creationId xmlns:a16="http://schemas.microsoft.com/office/drawing/2014/main" id="{F101202F-1B2A-414C-83B7-9327E599C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23">
              <a:extLst>
                <a:ext uri="{FF2B5EF4-FFF2-40B4-BE49-F238E27FC236}">
                  <a16:creationId xmlns:a16="http://schemas.microsoft.com/office/drawing/2014/main" id="{4CC9B21F-B169-47E9-9B97-3BB645B29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24">
              <a:extLst>
                <a:ext uri="{FF2B5EF4-FFF2-40B4-BE49-F238E27FC236}">
                  <a16:creationId xmlns:a16="http://schemas.microsoft.com/office/drawing/2014/main" id="{BC5FF733-2B71-4734-AD6A-5B35D99A3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25">
              <a:extLst>
                <a:ext uri="{FF2B5EF4-FFF2-40B4-BE49-F238E27FC236}">
                  <a16:creationId xmlns:a16="http://schemas.microsoft.com/office/drawing/2014/main" id="{0BCEB342-9AFC-4DCB-B92F-E08DC9594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26">
              <a:extLst>
                <a:ext uri="{FF2B5EF4-FFF2-40B4-BE49-F238E27FC236}">
                  <a16:creationId xmlns:a16="http://schemas.microsoft.com/office/drawing/2014/main" id="{3B9B4933-5C48-49CF-9C6A-A29413150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27">
              <a:extLst>
                <a:ext uri="{FF2B5EF4-FFF2-40B4-BE49-F238E27FC236}">
                  <a16:creationId xmlns:a16="http://schemas.microsoft.com/office/drawing/2014/main" id="{404FC76C-600A-482C-8386-F77ACBCCA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28">
              <a:extLst>
                <a:ext uri="{FF2B5EF4-FFF2-40B4-BE49-F238E27FC236}">
                  <a16:creationId xmlns:a16="http://schemas.microsoft.com/office/drawing/2014/main" id="{E8C5D50B-A590-4AAE-A748-113B62DAD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29">
              <a:extLst>
                <a:ext uri="{FF2B5EF4-FFF2-40B4-BE49-F238E27FC236}">
                  <a16:creationId xmlns:a16="http://schemas.microsoft.com/office/drawing/2014/main" id="{6C045F21-7031-4278-BFEE-A9E856ADA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30">
              <a:extLst>
                <a:ext uri="{FF2B5EF4-FFF2-40B4-BE49-F238E27FC236}">
                  <a16:creationId xmlns:a16="http://schemas.microsoft.com/office/drawing/2014/main" id="{20EE11A6-3412-4362-8A81-592A15F2A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31">
              <a:extLst>
                <a:ext uri="{FF2B5EF4-FFF2-40B4-BE49-F238E27FC236}">
                  <a16:creationId xmlns:a16="http://schemas.microsoft.com/office/drawing/2014/main" id="{A376EBB9-93F5-4B6F-95B3-C36B6C851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AB3A038E-3BD2-495C-97EE-0AED4D7D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1254035"/>
            <a:ext cx="3214370" cy="400222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Jaký, jaká je? </a:t>
            </a:r>
          </a:p>
        </p:txBody>
      </p:sp>
      <p:sp useBgFill="1">
        <p:nvSpPr>
          <p:cNvPr id="119" name="Round Diagonal Corner Rectangle 6">
            <a:extLst>
              <a:ext uri="{FF2B5EF4-FFF2-40B4-BE49-F238E27FC236}">
                <a16:creationId xmlns:a16="http://schemas.microsoft.com/office/drawing/2014/main" id="{092ADBCF-B973-4C52-B740-4963E95B3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853439"/>
            <a:ext cx="6987476" cy="4760505"/>
          </a:xfrm>
          <a:prstGeom prst="round2DiagRect">
            <a:avLst>
              <a:gd name="adj1" fmla="val 7418"/>
              <a:gd name="adj2" fmla="val 0"/>
            </a:avLst>
          </a:prstGeom>
          <a:ln w="19050" cap="sq">
            <a:solidFill>
              <a:schemeClr val="bg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3FDD94EF-2C73-4E4C-8332-A75D8AC6B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79200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122" name="Freeform 32">
              <a:extLst>
                <a:ext uri="{FF2B5EF4-FFF2-40B4-BE49-F238E27FC236}">
                  <a16:creationId xmlns:a16="http://schemas.microsoft.com/office/drawing/2014/main" id="{16EF4FCE-B4BF-485E-B545-95827107A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3" name="Freeform 33">
              <a:extLst>
                <a:ext uri="{FF2B5EF4-FFF2-40B4-BE49-F238E27FC236}">
                  <a16:creationId xmlns:a16="http://schemas.microsoft.com/office/drawing/2014/main" id="{C2DD2F29-32E6-486A-A295-CB29680AD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4" name="Freeform 34">
              <a:extLst>
                <a:ext uri="{FF2B5EF4-FFF2-40B4-BE49-F238E27FC236}">
                  <a16:creationId xmlns:a16="http://schemas.microsoft.com/office/drawing/2014/main" id="{B1A76276-E7B7-4550-9AFF-0A2E9EAEA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5" name="Freeform 35">
              <a:extLst>
                <a:ext uri="{FF2B5EF4-FFF2-40B4-BE49-F238E27FC236}">
                  <a16:creationId xmlns:a16="http://schemas.microsoft.com/office/drawing/2014/main" id="{EAFC4E0E-3390-457C-BCC9-A2479C10F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6" name="Freeform 36">
              <a:extLst>
                <a:ext uri="{FF2B5EF4-FFF2-40B4-BE49-F238E27FC236}">
                  <a16:creationId xmlns:a16="http://schemas.microsoft.com/office/drawing/2014/main" id="{D0E59BF7-C450-4448-B71A-80ECD878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7" name="Freeform 37">
              <a:extLst>
                <a:ext uri="{FF2B5EF4-FFF2-40B4-BE49-F238E27FC236}">
                  <a16:creationId xmlns:a16="http://schemas.microsoft.com/office/drawing/2014/main" id="{BAB182A0-0A27-42D3-A9D0-56E8B7F4A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8" name="Freeform 38">
              <a:extLst>
                <a:ext uri="{FF2B5EF4-FFF2-40B4-BE49-F238E27FC236}">
                  <a16:creationId xmlns:a16="http://schemas.microsoft.com/office/drawing/2014/main" id="{4C9A08D9-525C-448E-A071-78226848F4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9" name="Freeform 39">
              <a:extLst>
                <a:ext uri="{FF2B5EF4-FFF2-40B4-BE49-F238E27FC236}">
                  <a16:creationId xmlns:a16="http://schemas.microsoft.com/office/drawing/2014/main" id="{E7818D96-423C-499F-A080-00EF0B9D4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0" name="Freeform 40">
              <a:extLst>
                <a:ext uri="{FF2B5EF4-FFF2-40B4-BE49-F238E27FC236}">
                  <a16:creationId xmlns:a16="http://schemas.microsoft.com/office/drawing/2014/main" id="{059B8971-2367-46BA-8FCC-D001A6C36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1" name="Rectangle 41">
              <a:extLst>
                <a:ext uri="{FF2B5EF4-FFF2-40B4-BE49-F238E27FC236}">
                  <a16:creationId xmlns:a16="http://schemas.microsoft.com/office/drawing/2014/main" id="{E4DF0A08-11EF-495A-980F-2ED66FBB8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7FC4498-F9BC-4F89-8616-3921AE83D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117120"/>
              </p:ext>
            </p:extLst>
          </p:nvPr>
        </p:nvGraphicFramePr>
        <p:xfrm>
          <a:off x="4639162" y="1254035"/>
          <a:ext cx="5865881" cy="4002227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5865881">
                  <a:extLst>
                    <a:ext uri="{9D8B030D-6E8A-4147-A177-3AD203B41FA5}">
                      <a16:colId xmlns:a16="http://schemas.microsoft.com/office/drawing/2014/main" val="4132996797"/>
                    </a:ext>
                  </a:extLst>
                </a:gridCol>
              </a:tblGrid>
              <a:tr h="436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b="1" cap="none" spc="0">
                          <a:solidFill>
                            <a:schemeClr val="tx1"/>
                          </a:solidFill>
                          <a:effectLst/>
                        </a:rPr>
                        <a:t>Je hodná, zlá, dobrá, špatná, veselá, smutná, lehkomyslná,</a:t>
                      </a:r>
                      <a:endParaRPr lang="cs-CZ" sz="1600" b="1" cap="none" spc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29" marR="67209" marT="17923" marB="134419" anchor="b"/>
                </a:tc>
                <a:extLst>
                  <a:ext uri="{0D108BD9-81ED-4DB2-BD59-A6C34878D82A}">
                    <a16:rowId xmlns:a16="http://schemas.microsoft.com/office/drawing/2014/main" val="3788164423"/>
                  </a:ext>
                </a:extLst>
              </a:tr>
              <a:tr h="713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b="1" cap="none" spc="0">
                          <a:solidFill>
                            <a:schemeClr val="tx1"/>
                          </a:solidFill>
                          <a:effectLst/>
                        </a:rPr>
                        <a:t>Je bezohledný, statečný, lakomý, protivný, falešný, optimistický, zodpovědný,</a:t>
                      </a:r>
                      <a:endParaRPr lang="cs-CZ" sz="1600" b="1" cap="none" spc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29" marR="67209" marT="17923" marB="134419" anchor="ctr"/>
                </a:tc>
                <a:extLst>
                  <a:ext uri="{0D108BD9-81ED-4DB2-BD59-A6C34878D82A}">
                    <a16:rowId xmlns:a16="http://schemas.microsoft.com/office/drawing/2014/main" val="395379214"/>
                  </a:ext>
                </a:extLst>
              </a:tr>
              <a:tr h="713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b="1" cap="none" spc="0">
                          <a:solidFill>
                            <a:schemeClr val="tx1"/>
                          </a:solidFill>
                          <a:effectLst/>
                        </a:rPr>
                        <a:t>Je sebevědomá, marnotratná, ohleduplná, pesimistická, poctivá, zbabělá, milá, štědrá,</a:t>
                      </a:r>
                      <a:endParaRPr lang="cs-CZ" sz="1600" b="1" cap="none" spc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29" marR="67209" marT="17923" marB="134419" anchor="ctr"/>
                </a:tc>
                <a:extLst>
                  <a:ext uri="{0D108BD9-81ED-4DB2-BD59-A6C34878D82A}">
                    <a16:rowId xmlns:a16="http://schemas.microsoft.com/office/drawing/2014/main" val="4027012760"/>
                  </a:ext>
                </a:extLst>
              </a:tr>
              <a:tr h="713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b="1" cap="none" spc="0">
                          <a:solidFill>
                            <a:schemeClr val="tx1"/>
                          </a:solidFill>
                          <a:effectLst/>
                        </a:rPr>
                        <a:t>Je spořivý, nesmělý, domýšlivý, skromný, důvěřivý, spolehlivý, sympatický, lstivý,</a:t>
                      </a:r>
                      <a:endParaRPr lang="cs-CZ" sz="1600" b="1" cap="none" spc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29" marR="67209" marT="17923" marB="134419" anchor="ctr"/>
                </a:tc>
                <a:extLst>
                  <a:ext uri="{0D108BD9-81ED-4DB2-BD59-A6C34878D82A}">
                    <a16:rowId xmlns:a16="http://schemas.microsoft.com/office/drawing/2014/main" val="2904000971"/>
                  </a:ext>
                </a:extLst>
              </a:tr>
              <a:tr h="713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b="1" cap="none" spc="0">
                          <a:solidFill>
                            <a:schemeClr val="tx1"/>
                          </a:solidFill>
                          <a:effectLst/>
                        </a:rPr>
                        <a:t>Je sobecká, živá, zdvořilá, nezdvořilá, hrubá, milá, chytrá, hloupá, odvážná, zbabělá,</a:t>
                      </a:r>
                      <a:endParaRPr lang="cs-CZ" sz="1600" b="1" cap="none" spc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29" marR="67209" marT="17923" marB="134419" anchor="ctr"/>
                </a:tc>
                <a:extLst>
                  <a:ext uri="{0D108BD9-81ED-4DB2-BD59-A6C34878D82A}">
                    <a16:rowId xmlns:a16="http://schemas.microsoft.com/office/drawing/2014/main" val="152586906"/>
                  </a:ext>
                </a:extLst>
              </a:tr>
              <a:tr h="713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b="1" cap="none" spc="0">
                          <a:solidFill>
                            <a:schemeClr val="tx1"/>
                          </a:solidFill>
                          <a:effectLst/>
                        </a:rPr>
                        <a:t>Je zamilovaný, citlivý, necitlivý, náladový, příjemný, nepříjemný, milý, přátelský, obětavý</a:t>
                      </a:r>
                      <a:endParaRPr lang="cs-CZ" sz="1600" b="1" cap="none" spc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29" marR="67209" marT="17923" marB="134419" anchor="ctr"/>
                </a:tc>
                <a:extLst>
                  <a:ext uri="{0D108BD9-81ED-4DB2-BD59-A6C34878D82A}">
                    <a16:rowId xmlns:a16="http://schemas.microsoft.com/office/drawing/2014/main" val="1889553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3192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Rectangle 181">
            <a:extLst>
              <a:ext uri="{FF2B5EF4-FFF2-40B4-BE49-F238E27FC236}">
                <a16:creationId xmlns:a16="http://schemas.microsoft.com/office/drawing/2014/main" id="{E79AA19A-D2E5-47F2-AF0A-1AF60D42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9" name="Picture 2">
            <a:extLst>
              <a:ext uri="{FF2B5EF4-FFF2-40B4-BE49-F238E27FC236}">
                <a16:creationId xmlns:a16="http://schemas.microsoft.com/office/drawing/2014/main" id="{91A1E618-D29E-4367-8C34-500E34D05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0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6" name="Group 185">
            <a:extLst>
              <a:ext uri="{FF2B5EF4-FFF2-40B4-BE49-F238E27FC236}">
                <a16:creationId xmlns:a16="http://schemas.microsoft.com/office/drawing/2014/main" id="{81F2BFD0-D896-4BA3-BA8F-0C866BD02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87" name="Rectangle 5">
              <a:extLst>
                <a:ext uri="{FF2B5EF4-FFF2-40B4-BE49-F238E27FC236}">
                  <a16:creationId xmlns:a16="http://schemas.microsoft.com/office/drawing/2014/main" id="{E768552D-D282-4F68-A829-290A4E831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88" name="Freeform 6">
              <a:extLst>
                <a:ext uri="{FF2B5EF4-FFF2-40B4-BE49-F238E27FC236}">
                  <a16:creationId xmlns:a16="http://schemas.microsoft.com/office/drawing/2014/main" id="{B24AFF31-9CD5-4E66-92F8-23BBAA24F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9" name="Freeform 7">
              <a:extLst>
                <a:ext uri="{FF2B5EF4-FFF2-40B4-BE49-F238E27FC236}">
                  <a16:creationId xmlns:a16="http://schemas.microsoft.com/office/drawing/2014/main" id="{2267C9D4-1770-45DD-AAFC-481CD7F9A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0" name="Freeform 8">
              <a:extLst>
                <a:ext uri="{FF2B5EF4-FFF2-40B4-BE49-F238E27FC236}">
                  <a16:creationId xmlns:a16="http://schemas.microsoft.com/office/drawing/2014/main" id="{10DD6E0B-EC58-4D78-8125-AD2172CD2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1" name="Freeform 9">
              <a:extLst>
                <a:ext uri="{FF2B5EF4-FFF2-40B4-BE49-F238E27FC236}">
                  <a16:creationId xmlns:a16="http://schemas.microsoft.com/office/drawing/2014/main" id="{23D6129D-742B-422D-A589-6692C167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2" name="Freeform 10">
              <a:extLst>
                <a:ext uri="{FF2B5EF4-FFF2-40B4-BE49-F238E27FC236}">
                  <a16:creationId xmlns:a16="http://schemas.microsoft.com/office/drawing/2014/main" id="{9EA94B27-F456-4ED8-8882-77632BDA0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3" name="Freeform 11">
              <a:extLst>
                <a:ext uri="{FF2B5EF4-FFF2-40B4-BE49-F238E27FC236}">
                  <a16:creationId xmlns:a16="http://schemas.microsoft.com/office/drawing/2014/main" id="{5B7F96AD-560C-44A0-A513-B06758743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4" name="Freeform 12">
              <a:extLst>
                <a:ext uri="{FF2B5EF4-FFF2-40B4-BE49-F238E27FC236}">
                  <a16:creationId xmlns:a16="http://schemas.microsoft.com/office/drawing/2014/main" id="{86701218-3235-4E29-9935-1315B5CCA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5" name="Freeform 13">
              <a:extLst>
                <a:ext uri="{FF2B5EF4-FFF2-40B4-BE49-F238E27FC236}">
                  <a16:creationId xmlns:a16="http://schemas.microsoft.com/office/drawing/2014/main" id="{046B7BE0-D335-42EA-9893-4FA7654F1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6" name="Freeform 14">
              <a:extLst>
                <a:ext uri="{FF2B5EF4-FFF2-40B4-BE49-F238E27FC236}">
                  <a16:creationId xmlns:a16="http://schemas.microsoft.com/office/drawing/2014/main" id="{1CE912BA-808B-403C-B26F-8083A682E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7" name="Freeform 15">
              <a:extLst>
                <a:ext uri="{FF2B5EF4-FFF2-40B4-BE49-F238E27FC236}">
                  <a16:creationId xmlns:a16="http://schemas.microsoft.com/office/drawing/2014/main" id="{D974F65A-298C-4395-B461-99B9B49A0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8" name="Line 16">
              <a:extLst>
                <a:ext uri="{FF2B5EF4-FFF2-40B4-BE49-F238E27FC236}">
                  <a16:creationId xmlns:a16="http://schemas.microsoft.com/office/drawing/2014/main" id="{700B2930-989F-49DC-B909-8150145AD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99" name="Freeform 17">
              <a:extLst>
                <a:ext uri="{FF2B5EF4-FFF2-40B4-BE49-F238E27FC236}">
                  <a16:creationId xmlns:a16="http://schemas.microsoft.com/office/drawing/2014/main" id="{795CB5A4-5145-4F55-95D0-6FB820C84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0" name="Freeform 18">
              <a:extLst>
                <a:ext uri="{FF2B5EF4-FFF2-40B4-BE49-F238E27FC236}">
                  <a16:creationId xmlns:a16="http://schemas.microsoft.com/office/drawing/2014/main" id="{54BB8F48-D800-442A-A603-979FE924B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1" name="Freeform 19">
              <a:extLst>
                <a:ext uri="{FF2B5EF4-FFF2-40B4-BE49-F238E27FC236}">
                  <a16:creationId xmlns:a16="http://schemas.microsoft.com/office/drawing/2014/main" id="{6E863078-201C-4DC0-8D49-077300CE5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2" name="Freeform 20">
              <a:extLst>
                <a:ext uri="{FF2B5EF4-FFF2-40B4-BE49-F238E27FC236}">
                  <a16:creationId xmlns:a16="http://schemas.microsoft.com/office/drawing/2014/main" id="{6A07EBB6-75B0-4867-9AAF-7A645F414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3" name="Rectangle 21">
              <a:extLst>
                <a:ext uri="{FF2B5EF4-FFF2-40B4-BE49-F238E27FC236}">
                  <a16:creationId xmlns:a16="http://schemas.microsoft.com/office/drawing/2014/main" id="{FA40A456-C685-468E-802E-FC9DF586A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04" name="Freeform 22">
              <a:extLst>
                <a:ext uri="{FF2B5EF4-FFF2-40B4-BE49-F238E27FC236}">
                  <a16:creationId xmlns:a16="http://schemas.microsoft.com/office/drawing/2014/main" id="{F101202F-1B2A-414C-83B7-9327E599C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5" name="Freeform 23">
              <a:extLst>
                <a:ext uri="{FF2B5EF4-FFF2-40B4-BE49-F238E27FC236}">
                  <a16:creationId xmlns:a16="http://schemas.microsoft.com/office/drawing/2014/main" id="{4CC9B21F-B169-47E9-9B97-3BB645B29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6" name="Freeform 24">
              <a:extLst>
                <a:ext uri="{FF2B5EF4-FFF2-40B4-BE49-F238E27FC236}">
                  <a16:creationId xmlns:a16="http://schemas.microsoft.com/office/drawing/2014/main" id="{BC5FF733-2B71-4734-AD6A-5B35D99A3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7" name="Freeform 25">
              <a:extLst>
                <a:ext uri="{FF2B5EF4-FFF2-40B4-BE49-F238E27FC236}">
                  <a16:creationId xmlns:a16="http://schemas.microsoft.com/office/drawing/2014/main" id="{0BCEB342-9AFC-4DCB-B92F-E08DC9594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8" name="Freeform 26">
              <a:extLst>
                <a:ext uri="{FF2B5EF4-FFF2-40B4-BE49-F238E27FC236}">
                  <a16:creationId xmlns:a16="http://schemas.microsoft.com/office/drawing/2014/main" id="{3B9B4933-5C48-49CF-9C6A-A29413150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9" name="Freeform 27">
              <a:extLst>
                <a:ext uri="{FF2B5EF4-FFF2-40B4-BE49-F238E27FC236}">
                  <a16:creationId xmlns:a16="http://schemas.microsoft.com/office/drawing/2014/main" id="{404FC76C-600A-482C-8386-F77ACBCCA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0" name="Freeform 28">
              <a:extLst>
                <a:ext uri="{FF2B5EF4-FFF2-40B4-BE49-F238E27FC236}">
                  <a16:creationId xmlns:a16="http://schemas.microsoft.com/office/drawing/2014/main" id="{E8C5D50B-A590-4AAE-A748-113B62DAD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1" name="Freeform 29">
              <a:extLst>
                <a:ext uri="{FF2B5EF4-FFF2-40B4-BE49-F238E27FC236}">
                  <a16:creationId xmlns:a16="http://schemas.microsoft.com/office/drawing/2014/main" id="{6C045F21-7031-4278-BFEE-A9E856ADA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2" name="Freeform 30">
              <a:extLst>
                <a:ext uri="{FF2B5EF4-FFF2-40B4-BE49-F238E27FC236}">
                  <a16:creationId xmlns:a16="http://schemas.microsoft.com/office/drawing/2014/main" id="{20EE11A6-3412-4362-8A81-592A15F2A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0" name="Freeform 31">
              <a:extLst>
                <a:ext uri="{FF2B5EF4-FFF2-40B4-BE49-F238E27FC236}">
                  <a16:creationId xmlns:a16="http://schemas.microsoft.com/office/drawing/2014/main" id="{A376EBB9-93F5-4B6F-95B3-C36B6C851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B7CBAF4-3662-4870-895E-054F5CD23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254035"/>
            <a:ext cx="2926190" cy="4002222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Co udělal, udělala? </a:t>
            </a:r>
          </a:p>
        </p:txBody>
      </p:sp>
      <p:sp useBgFill="1">
        <p:nvSpPr>
          <p:cNvPr id="251" name="Round Diagonal Corner Rectangle 6">
            <a:extLst>
              <a:ext uri="{FF2B5EF4-FFF2-40B4-BE49-F238E27FC236}">
                <a16:creationId xmlns:a16="http://schemas.microsoft.com/office/drawing/2014/main" id="{092ADBCF-B973-4C52-B740-4963E95B3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853439"/>
            <a:ext cx="6987476" cy="4760505"/>
          </a:xfrm>
          <a:prstGeom prst="round2DiagRect">
            <a:avLst>
              <a:gd name="adj1" fmla="val 7418"/>
              <a:gd name="adj2" fmla="val 0"/>
            </a:avLst>
          </a:prstGeom>
          <a:ln w="19050" cap="sq">
            <a:solidFill>
              <a:schemeClr val="bg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2" name="Group 216">
            <a:extLst>
              <a:ext uri="{FF2B5EF4-FFF2-40B4-BE49-F238E27FC236}">
                <a16:creationId xmlns:a16="http://schemas.microsoft.com/office/drawing/2014/main" id="{3FDD94EF-2C73-4E4C-8332-A75D8AC6B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79200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218" name="Freeform 32">
              <a:extLst>
                <a:ext uri="{FF2B5EF4-FFF2-40B4-BE49-F238E27FC236}">
                  <a16:creationId xmlns:a16="http://schemas.microsoft.com/office/drawing/2014/main" id="{16EF4FCE-B4BF-485E-B545-95827107A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9" name="Freeform 33">
              <a:extLst>
                <a:ext uri="{FF2B5EF4-FFF2-40B4-BE49-F238E27FC236}">
                  <a16:creationId xmlns:a16="http://schemas.microsoft.com/office/drawing/2014/main" id="{C2DD2F29-32E6-486A-A295-CB29680AD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0" name="Freeform 34">
              <a:extLst>
                <a:ext uri="{FF2B5EF4-FFF2-40B4-BE49-F238E27FC236}">
                  <a16:creationId xmlns:a16="http://schemas.microsoft.com/office/drawing/2014/main" id="{B1A76276-E7B7-4550-9AFF-0A2E9EAEA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1" name="Freeform 35">
              <a:extLst>
                <a:ext uri="{FF2B5EF4-FFF2-40B4-BE49-F238E27FC236}">
                  <a16:creationId xmlns:a16="http://schemas.microsoft.com/office/drawing/2014/main" id="{EAFC4E0E-3390-457C-BCC9-A2479C10F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2" name="Freeform 36">
              <a:extLst>
                <a:ext uri="{FF2B5EF4-FFF2-40B4-BE49-F238E27FC236}">
                  <a16:creationId xmlns:a16="http://schemas.microsoft.com/office/drawing/2014/main" id="{D0E59BF7-C450-4448-B71A-80ECD878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3" name="Freeform 37">
              <a:extLst>
                <a:ext uri="{FF2B5EF4-FFF2-40B4-BE49-F238E27FC236}">
                  <a16:creationId xmlns:a16="http://schemas.microsoft.com/office/drawing/2014/main" id="{BAB182A0-0A27-42D3-A9D0-56E8B7F4A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4" name="Freeform 38">
              <a:extLst>
                <a:ext uri="{FF2B5EF4-FFF2-40B4-BE49-F238E27FC236}">
                  <a16:creationId xmlns:a16="http://schemas.microsoft.com/office/drawing/2014/main" id="{4C9A08D9-525C-448E-A071-78226848F4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5" name="Freeform 39">
              <a:extLst>
                <a:ext uri="{FF2B5EF4-FFF2-40B4-BE49-F238E27FC236}">
                  <a16:creationId xmlns:a16="http://schemas.microsoft.com/office/drawing/2014/main" id="{E7818D96-423C-499F-A080-00EF0B9D4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6" name="Freeform 40">
              <a:extLst>
                <a:ext uri="{FF2B5EF4-FFF2-40B4-BE49-F238E27FC236}">
                  <a16:creationId xmlns:a16="http://schemas.microsoft.com/office/drawing/2014/main" id="{059B8971-2367-46BA-8FCC-D001A6C36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7" name="Rectangle 41">
              <a:extLst>
                <a:ext uri="{FF2B5EF4-FFF2-40B4-BE49-F238E27FC236}">
                  <a16:creationId xmlns:a16="http://schemas.microsoft.com/office/drawing/2014/main" id="{E4DF0A08-11EF-495A-980F-2ED66FBB8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graphicFrame>
        <p:nvGraphicFramePr>
          <p:cNvPr id="110" name="Zástupný obsah 3">
            <a:extLst>
              <a:ext uri="{FF2B5EF4-FFF2-40B4-BE49-F238E27FC236}">
                <a16:creationId xmlns:a16="http://schemas.microsoft.com/office/drawing/2014/main" id="{1DE7F40F-8132-43D5-8469-BB93047AC4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1667699"/>
              </p:ext>
            </p:extLst>
          </p:nvPr>
        </p:nvGraphicFramePr>
        <p:xfrm>
          <a:off x="4423954" y="1296513"/>
          <a:ext cx="6296297" cy="3917267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6296297">
                  <a:extLst>
                    <a:ext uri="{9D8B030D-6E8A-4147-A177-3AD203B41FA5}">
                      <a16:colId xmlns:a16="http://schemas.microsoft.com/office/drawing/2014/main" val="3522978121"/>
                    </a:ext>
                  </a:extLst>
                </a:gridCol>
              </a:tblGrid>
              <a:tr h="1045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cs-CZ" sz="2800" b="1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15" marR="236050" marT="236050" marB="236050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21523"/>
                  </a:ext>
                </a:extLst>
              </a:tr>
              <a:tr h="28716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</a:rPr>
                        <a:t>Utekl/a z domu,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</a:rPr>
                        <a:t>zachránil/svět,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</a:rPr>
                        <a:t> zavraždil/a (člověka), </a:t>
                      </a: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chemeClr val="tx1"/>
                          </a:solidFill>
                          <a:effectLst/>
                        </a:rPr>
                        <a:t>zamiloval/a se do…, </a:t>
                      </a:r>
                      <a:endParaRPr lang="cs-CZ" sz="28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15" marR="236050" marT="236050" marB="236050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28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188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B9C16B-AC4A-44ED-9075-F76549B46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2A2FEB6-F419-4684-9ABC-9E32E012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100" y="-11384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>
              <a:extLst>
                <a:ext uri="{FF2B5EF4-FFF2-40B4-BE49-F238E27FC236}">
                  <a16:creationId xmlns:a16="http://schemas.microsoft.com/office/drawing/2014/main" id="{21E24A15-28D6-4CEB-9268-0BB0BEEAF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345933F-9633-4510-90E1-08B0E2A19E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C68A48FB-1BE4-4053-A76F-5A5511BA0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8149777B-6A9F-4C95-BF44-F964645071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0654845E-622A-4AD3-8F3A-6E1DEAB5FC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DF1C0739-3D08-4C83-857E-B0724A6E8C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D235EAA0-7D5A-453A-9643-EE7A4954E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94C6FB7C-72DE-42DE-8F58-CCE9B8F556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FE31E0FE-EC8D-4EA7-BD9D-02F8C54F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69FE4B12-13E0-48F9-9E18-66406B8D3C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87FAADC3-B321-43EE-B8F3-2842D8409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Line 16">
              <a:extLst>
                <a:ext uri="{FF2B5EF4-FFF2-40B4-BE49-F238E27FC236}">
                  <a16:creationId xmlns:a16="http://schemas.microsoft.com/office/drawing/2014/main" id="{90461464-1683-402F-A72B-8558CC6777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70F594E7-32D0-45B9-A3CF-636CF6FCBD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8AEF60E1-26C2-4E3C-B839-347DDD23C3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92FE54B-EE9D-4E57-B6BC-6A9196BE89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72BE56DF-619D-463E-8F88-CABA09DA88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Rectangle 21">
              <a:extLst>
                <a:ext uri="{FF2B5EF4-FFF2-40B4-BE49-F238E27FC236}">
                  <a16:creationId xmlns:a16="http://schemas.microsoft.com/office/drawing/2014/main" id="{C7430457-1935-4BBF-A6A7-7C3125A02E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BB006150-E547-4E84-A2B1-59131F3D5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5A8CD074-956B-41A4-870B-001554B69B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070C253B-974E-459F-AD0B-705722482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BBC07B3D-A631-44EA-861A-7D80383A10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>
              <a:extLst>
                <a:ext uri="{FF2B5EF4-FFF2-40B4-BE49-F238E27FC236}">
                  <a16:creationId xmlns:a16="http://schemas.microsoft.com/office/drawing/2014/main" id="{32039DC6-B4CF-4A5A-8D17-3A568D125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99E0C81F-5D8D-4AF8-BDE5-4DF75868F7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0D946680-855C-41EC-BBA2-61F6F776E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E6FAD9E8-6E13-45A0-A5D6-8BCAD27B4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0CCBC8FA-0581-454F-9FD1-6B6102A1A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5D6C328F-65A5-41E8-86E9-E4E638CC3B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40" name="Picture 2">
            <a:extLst>
              <a:ext uri="{FF2B5EF4-FFF2-40B4-BE49-F238E27FC236}">
                <a16:creationId xmlns:a16="http://schemas.microsoft.com/office/drawing/2014/main" id="{3E94A106-9341-485C-9057-9D62B2BD0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B53044DC-4918-43DA-B49D-91673C6C94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DCE6B36-1420-43AB-86CF-4E653A51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0" y="-9998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45" name="Rectangle 5">
              <a:extLst>
                <a:ext uri="{FF2B5EF4-FFF2-40B4-BE49-F238E27FC236}">
                  <a16:creationId xmlns:a16="http://schemas.microsoft.com/office/drawing/2014/main" id="{72626E0B-9628-468E-A713-011C02F602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6" name="Freeform 6">
              <a:extLst>
                <a:ext uri="{FF2B5EF4-FFF2-40B4-BE49-F238E27FC236}">
                  <a16:creationId xmlns:a16="http://schemas.microsoft.com/office/drawing/2014/main" id="{93F7977A-BD91-4B0D-9A8D-372DB67AD8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7">
              <a:extLst>
                <a:ext uri="{FF2B5EF4-FFF2-40B4-BE49-F238E27FC236}">
                  <a16:creationId xmlns:a16="http://schemas.microsoft.com/office/drawing/2014/main" id="{9FEE6A56-01A1-404D-864E-1C2587C9AF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E74DBBF2-EF6F-4E3E-B183-F8EEE76094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9">
              <a:extLst>
                <a:ext uri="{FF2B5EF4-FFF2-40B4-BE49-F238E27FC236}">
                  <a16:creationId xmlns:a16="http://schemas.microsoft.com/office/drawing/2014/main" id="{ABCF0F27-B056-474C-A0FB-1DB747A92F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10">
              <a:extLst>
                <a:ext uri="{FF2B5EF4-FFF2-40B4-BE49-F238E27FC236}">
                  <a16:creationId xmlns:a16="http://schemas.microsoft.com/office/drawing/2014/main" id="{0A0A5B7B-BA2A-45CC-AABE-9D5B08A5D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11">
              <a:extLst>
                <a:ext uri="{FF2B5EF4-FFF2-40B4-BE49-F238E27FC236}">
                  <a16:creationId xmlns:a16="http://schemas.microsoft.com/office/drawing/2014/main" id="{3C9A5D2B-1787-4954-9108-B9D497A87C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12">
              <a:extLst>
                <a:ext uri="{FF2B5EF4-FFF2-40B4-BE49-F238E27FC236}">
                  <a16:creationId xmlns:a16="http://schemas.microsoft.com/office/drawing/2014/main" id="{818C4F8B-7556-49A7-83C6-C8F631F6A9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13">
              <a:extLst>
                <a:ext uri="{FF2B5EF4-FFF2-40B4-BE49-F238E27FC236}">
                  <a16:creationId xmlns:a16="http://schemas.microsoft.com/office/drawing/2014/main" id="{22BED614-D078-47EA-9C72-190217FDD5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14">
              <a:extLst>
                <a:ext uri="{FF2B5EF4-FFF2-40B4-BE49-F238E27FC236}">
                  <a16:creationId xmlns:a16="http://schemas.microsoft.com/office/drawing/2014/main" id="{73DE0BF2-86D7-4038-AC4B-AF0F116A5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15">
              <a:extLst>
                <a:ext uri="{FF2B5EF4-FFF2-40B4-BE49-F238E27FC236}">
                  <a16:creationId xmlns:a16="http://schemas.microsoft.com/office/drawing/2014/main" id="{11D8BB55-D027-420C-9EF9-49B3BA79DC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Line 16">
              <a:extLst>
                <a:ext uri="{FF2B5EF4-FFF2-40B4-BE49-F238E27FC236}">
                  <a16:creationId xmlns:a16="http://schemas.microsoft.com/office/drawing/2014/main" id="{3FAEF5CE-07ED-46A7-9777-D86C70719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7" name="Freeform 17">
              <a:extLst>
                <a:ext uri="{FF2B5EF4-FFF2-40B4-BE49-F238E27FC236}">
                  <a16:creationId xmlns:a16="http://schemas.microsoft.com/office/drawing/2014/main" id="{29CAFB1A-357C-4313-B734-1CD4E4F9D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18">
              <a:extLst>
                <a:ext uri="{FF2B5EF4-FFF2-40B4-BE49-F238E27FC236}">
                  <a16:creationId xmlns:a16="http://schemas.microsoft.com/office/drawing/2014/main" id="{653161D3-8634-4BB7-A2BC-028C4EAA15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19">
              <a:extLst>
                <a:ext uri="{FF2B5EF4-FFF2-40B4-BE49-F238E27FC236}">
                  <a16:creationId xmlns:a16="http://schemas.microsoft.com/office/drawing/2014/main" id="{9537546A-6FF1-408B-AFE2-BBF7D3482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20">
              <a:extLst>
                <a:ext uri="{FF2B5EF4-FFF2-40B4-BE49-F238E27FC236}">
                  <a16:creationId xmlns:a16="http://schemas.microsoft.com/office/drawing/2014/main" id="{F73EE662-79B7-404B-B1B8-0E096BE4C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Rectangle 21">
              <a:extLst>
                <a:ext uri="{FF2B5EF4-FFF2-40B4-BE49-F238E27FC236}">
                  <a16:creationId xmlns:a16="http://schemas.microsoft.com/office/drawing/2014/main" id="{B6DDB906-1F52-4D64-8493-4816EDDD34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2" name="Freeform 22">
              <a:extLst>
                <a:ext uri="{FF2B5EF4-FFF2-40B4-BE49-F238E27FC236}">
                  <a16:creationId xmlns:a16="http://schemas.microsoft.com/office/drawing/2014/main" id="{4FA472A5-ABEA-4961-897B-7EB96AF09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23">
              <a:extLst>
                <a:ext uri="{FF2B5EF4-FFF2-40B4-BE49-F238E27FC236}">
                  <a16:creationId xmlns:a16="http://schemas.microsoft.com/office/drawing/2014/main" id="{54226E99-C38F-4456-A1F8-8897483FD9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24">
              <a:extLst>
                <a:ext uri="{FF2B5EF4-FFF2-40B4-BE49-F238E27FC236}">
                  <a16:creationId xmlns:a16="http://schemas.microsoft.com/office/drawing/2014/main" id="{0A4A0196-A383-4629-B9A5-9C87E846C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25">
              <a:extLst>
                <a:ext uri="{FF2B5EF4-FFF2-40B4-BE49-F238E27FC236}">
                  <a16:creationId xmlns:a16="http://schemas.microsoft.com/office/drawing/2014/main" id="{BA5E608D-2E7B-4662-A9A0-18D4E0F0DC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26">
              <a:extLst>
                <a:ext uri="{FF2B5EF4-FFF2-40B4-BE49-F238E27FC236}">
                  <a16:creationId xmlns:a16="http://schemas.microsoft.com/office/drawing/2014/main" id="{5E211F37-790F-4BD7-B055-022AE0C2E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27">
              <a:extLst>
                <a:ext uri="{FF2B5EF4-FFF2-40B4-BE49-F238E27FC236}">
                  <a16:creationId xmlns:a16="http://schemas.microsoft.com/office/drawing/2014/main" id="{96F375D0-232A-490A-9499-CB5FBA3FD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28">
              <a:extLst>
                <a:ext uri="{FF2B5EF4-FFF2-40B4-BE49-F238E27FC236}">
                  <a16:creationId xmlns:a16="http://schemas.microsoft.com/office/drawing/2014/main" id="{6B33B423-FD0F-4780-A0D6-32FC040B3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29">
              <a:extLst>
                <a:ext uri="{FF2B5EF4-FFF2-40B4-BE49-F238E27FC236}">
                  <a16:creationId xmlns:a16="http://schemas.microsoft.com/office/drawing/2014/main" id="{B6BD1710-838F-4CDD-A000-C6C710A6A0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30">
              <a:extLst>
                <a:ext uri="{FF2B5EF4-FFF2-40B4-BE49-F238E27FC236}">
                  <a16:creationId xmlns:a16="http://schemas.microsoft.com/office/drawing/2014/main" id="{0BB93533-1C95-4B0A-B0E2-168602B08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31">
              <a:extLst>
                <a:ext uri="{FF2B5EF4-FFF2-40B4-BE49-F238E27FC236}">
                  <a16:creationId xmlns:a16="http://schemas.microsoft.com/office/drawing/2014/main" id="{CB0B113D-1987-4D89-A475-511E092FE1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pic>
        <p:nvPicPr>
          <p:cNvPr id="73" name="Picture 2">
            <a:extLst>
              <a:ext uri="{FF2B5EF4-FFF2-40B4-BE49-F238E27FC236}">
                <a16:creationId xmlns:a16="http://schemas.microsoft.com/office/drawing/2014/main" id="{9BE36DBF-0333-4D36-A5BF-81FDA2406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13238"/>
            <a:ext cx="4062718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4C670CC-011F-49BD-9134-A4D50F8BC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134681"/>
            <a:ext cx="2743310" cy="425502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Jaké má názory, co říká?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C18BFAB4-67A7-44CA-8110-6E260730B4C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25395" y="1691093"/>
          <a:ext cx="4966335" cy="3142203"/>
        </p:xfrm>
        <a:graphic>
          <a:graphicData uri="http://schemas.openxmlformats.org/drawingml/2006/table">
            <a:tbl>
              <a:tblPr firstRow="1" firstCol="1" bandRow="1">
                <a:solidFill>
                  <a:schemeClr val="tx1">
                    <a:lumMod val="65000"/>
                    <a:lumOff val="35000"/>
                  </a:schemeClr>
                </a:solidFill>
                <a:tableStyleId>{5C22544A-7EE6-4342-B048-85BDC9FD1C3A}</a:tableStyleId>
              </a:tblPr>
              <a:tblGrid>
                <a:gridCol w="4966335">
                  <a:extLst>
                    <a:ext uri="{9D8B030D-6E8A-4147-A177-3AD203B41FA5}">
                      <a16:colId xmlns:a16="http://schemas.microsoft.com/office/drawing/2014/main" val="361141214"/>
                    </a:ext>
                  </a:extLst>
                </a:gridCol>
              </a:tblGrid>
              <a:tr h="13826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300" b="1" cap="all" spc="60">
                          <a:solidFill>
                            <a:schemeClr val="tx1"/>
                          </a:solidFill>
                          <a:effectLst/>
                        </a:rPr>
                        <a:t>Myslí si, že…</a:t>
                      </a:r>
                      <a:endParaRPr lang="cs-CZ" sz="3300" b="1" cap="all" spc="6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7190" marR="377190" marT="377190" marB="37719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08265"/>
                  </a:ext>
                </a:extLst>
              </a:tr>
              <a:tr h="879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300" b="1" cap="none" spc="0">
                          <a:solidFill>
                            <a:schemeClr val="bg1"/>
                          </a:solidFill>
                          <a:effectLst/>
                        </a:rPr>
                        <a:t>Říká, že…</a:t>
                      </a:r>
                      <a:endParaRPr lang="cs-CZ" sz="3300" b="1" cap="none" spc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95" marR="188595" marT="0" marB="25146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533434"/>
                  </a:ext>
                </a:extLst>
              </a:tr>
              <a:tr h="8797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3300" b="1" cap="none" spc="0">
                          <a:solidFill>
                            <a:schemeClr val="bg1"/>
                          </a:solidFill>
                          <a:effectLst/>
                        </a:rPr>
                        <a:t>Podle něj / podle ní…</a:t>
                      </a:r>
                      <a:endParaRPr lang="cs-CZ" sz="3300" b="1" cap="none" spc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8595" marR="188595" marT="0" marB="251460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262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782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513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79AA19A-D2E5-47F2-AF0A-1AF60D42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1A1E618-D29E-4367-8C34-500E34D05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0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1F2BFD0-D896-4BA3-BA8F-0C866BD02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4" name="Rectangle 5">
              <a:extLst>
                <a:ext uri="{FF2B5EF4-FFF2-40B4-BE49-F238E27FC236}">
                  <a16:creationId xmlns:a16="http://schemas.microsoft.com/office/drawing/2014/main" id="{E768552D-D282-4F68-A829-290A4E831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B24AFF31-9CD5-4E66-92F8-23BBAA24F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2267C9D4-1770-45DD-AAFC-481CD7F9A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10DD6E0B-EC58-4D78-8125-AD2172CD2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23D6129D-742B-422D-A589-6692C167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9EA94B27-F456-4ED8-8882-77632BDA0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5B7F96AD-560C-44A0-A513-B06758743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86701218-3235-4E29-9935-1315B5CCA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046B7BE0-D335-42EA-9893-4FA7654F1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1CE912BA-808B-403C-B26F-8083A682E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D974F65A-298C-4395-B461-99B9B49A0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Line 16">
              <a:extLst>
                <a:ext uri="{FF2B5EF4-FFF2-40B4-BE49-F238E27FC236}">
                  <a16:creationId xmlns:a16="http://schemas.microsoft.com/office/drawing/2014/main" id="{700B2930-989F-49DC-B909-8150145AD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95CB5A4-5145-4F55-95D0-6FB820C84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54BB8F48-D800-442A-A603-979FE924B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6E863078-201C-4DC0-8D49-077300CE5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6A07EBB6-75B0-4867-9AAF-7A645F414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FA40A456-C685-468E-802E-FC9DF586A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F101202F-1B2A-414C-83B7-9327E599C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4CC9B21F-B169-47E9-9B97-3BB645B29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BC5FF733-2B71-4734-AD6A-5B35D99A3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0BCEB342-9AFC-4DCB-B92F-E08DC9594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6">
              <a:extLst>
                <a:ext uri="{FF2B5EF4-FFF2-40B4-BE49-F238E27FC236}">
                  <a16:creationId xmlns:a16="http://schemas.microsoft.com/office/drawing/2014/main" id="{3B9B4933-5C48-49CF-9C6A-A29413150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404FC76C-600A-482C-8386-F77ACBCCA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E8C5D50B-A590-4AAE-A748-113B62DAD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6C045F21-7031-4278-BFEE-A9E856ADA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20EE11A6-3412-4362-8A81-592A15F2A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A376EBB9-93F5-4B6F-95B3-C36B6C851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F44A66E-53D4-44FB-858D-E7F15C117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254035"/>
            <a:ext cx="2926190" cy="4002222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Co má rád, ráda? Jaké má koníčky? </a:t>
            </a:r>
          </a:p>
        </p:txBody>
      </p:sp>
      <p:sp useBgFill="1">
        <p:nvSpPr>
          <p:cNvPr id="42" name="Round Diagonal Corner Rectangle 6">
            <a:extLst>
              <a:ext uri="{FF2B5EF4-FFF2-40B4-BE49-F238E27FC236}">
                <a16:creationId xmlns:a16="http://schemas.microsoft.com/office/drawing/2014/main" id="{092ADBCF-B973-4C52-B740-4963E95B3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853439"/>
            <a:ext cx="6987476" cy="4760505"/>
          </a:xfrm>
          <a:prstGeom prst="round2DiagRect">
            <a:avLst>
              <a:gd name="adj1" fmla="val 7418"/>
              <a:gd name="adj2" fmla="val 0"/>
            </a:avLst>
          </a:prstGeom>
          <a:ln w="19050" cap="sq">
            <a:solidFill>
              <a:schemeClr val="bg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FDD94EF-2C73-4E4C-8332-A75D8AC6B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79200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45" name="Freeform 32">
              <a:extLst>
                <a:ext uri="{FF2B5EF4-FFF2-40B4-BE49-F238E27FC236}">
                  <a16:creationId xmlns:a16="http://schemas.microsoft.com/office/drawing/2014/main" id="{16EF4FCE-B4BF-485E-B545-95827107A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3">
              <a:extLst>
                <a:ext uri="{FF2B5EF4-FFF2-40B4-BE49-F238E27FC236}">
                  <a16:creationId xmlns:a16="http://schemas.microsoft.com/office/drawing/2014/main" id="{C2DD2F29-32E6-486A-A295-CB29680AD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4">
              <a:extLst>
                <a:ext uri="{FF2B5EF4-FFF2-40B4-BE49-F238E27FC236}">
                  <a16:creationId xmlns:a16="http://schemas.microsoft.com/office/drawing/2014/main" id="{B1A76276-E7B7-4550-9AFF-0A2E9EAEA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35">
              <a:extLst>
                <a:ext uri="{FF2B5EF4-FFF2-40B4-BE49-F238E27FC236}">
                  <a16:creationId xmlns:a16="http://schemas.microsoft.com/office/drawing/2014/main" id="{EAFC4E0E-3390-457C-BCC9-A2479C10F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36">
              <a:extLst>
                <a:ext uri="{FF2B5EF4-FFF2-40B4-BE49-F238E27FC236}">
                  <a16:creationId xmlns:a16="http://schemas.microsoft.com/office/drawing/2014/main" id="{D0E59BF7-C450-4448-B71A-80ECD878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37">
              <a:extLst>
                <a:ext uri="{FF2B5EF4-FFF2-40B4-BE49-F238E27FC236}">
                  <a16:creationId xmlns:a16="http://schemas.microsoft.com/office/drawing/2014/main" id="{BAB182A0-0A27-42D3-A9D0-56E8B7F4A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38">
              <a:extLst>
                <a:ext uri="{FF2B5EF4-FFF2-40B4-BE49-F238E27FC236}">
                  <a16:creationId xmlns:a16="http://schemas.microsoft.com/office/drawing/2014/main" id="{4C9A08D9-525C-448E-A071-78226848F4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Freeform 39">
              <a:extLst>
                <a:ext uri="{FF2B5EF4-FFF2-40B4-BE49-F238E27FC236}">
                  <a16:creationId xmlns:a16="http://schemas.microsoft.com/office/drawing/2014/main" id="{E7818D96-423C-499F-A080-00EF0B9D4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3" name="Freeform 40">
              <a:extLst>
                <a:ext uri="{FF2B5EF4-FFF2-40B4-BE49-F238E27FC236}">
                  <a16:creationId xmlns:a16="http://schemas.microsoft.com/office/drawing/2014/main" id="{059B8971-2367-46BA-8FCC-D001A6C36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Rectangle 41">
              <a:extLst>
                <a:ext uri="{FF2B5EF4-FFF2-40B4-BE49-F238E27FC236}">
                  <a16:creationId xmlns:a16="http://schemas.microsoft.com/office/drawing/2014/main" id="{E4DF0A08-11EF-495A-980F-2ED66FBB8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170CF08-CC33-4CF2-8C65-49C3CABEB9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080730"/>
              </p:ext>
            </p:extLst>
          </p:nvPr>
        </p:nvGraphicFramePr>
        <p:xfrm>
          <a:off x="4423954" y="1817915"/>
          <a:ext cx="6296297" cy="2874464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6296297">
                  <a:extLst>
                    <a:ext uri="{9D8B030D-6E8A-4147-A177-3AD203B41FA5}">
                      <a16:colId xmlns:a16="http://schemas.microsoft.com/office/drawing/2014/main" val="195206381"/>
                    </a:ext>
                  </a:extLst>
                </a:gridCol>
              </a:tblGrid>
              <a:tr h="1229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300" b="1" dirty="0">
                          <a:solidFill>
                            <a:schemeClr val="tx1"/>
                          </a:solidFill>
                          <a:effectLst/>
                        </a:rPr>
                        <a:t>Rád/a tancuje/maluje/plave/hraje fotbal/čte knihy/se dívá na filmy/zpívá…</a:t>
                      </a:r>
                      <a:endParaRPr lang="cs-CZ" sz="23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96" marR="199078" marT="199078" marB="199078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noFill/>
                      <a:prstDash val="solid"/>
                    </a:ln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041703"/>
                  </a:ext>
                </a:extLst>
              </a:tr>
              <a:tr h="82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300" b="1" dirty="0">
                          <a:solidFill>
                            <a:schemeClr val="tx1"/>
                          </a:solidFill>
                          <a:effectLst/>
                        </a:rPr>
                        <a:t>Má rád/a…. - Má rád/a, když…</a:t>
                      </a:r>
                      <a:endParaRPr lang="cs-CZ" sz="23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96" marR="199078" marT="199078" marB="199078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602060"/>
                  </a:ext>
                </a:extLst>
              </a:tr>
              <a:tr h="8224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300" b="1" dirty="0">
                          <a:solidFill>
                            <a:schemeClr val="tx1"/>
                          </a:solidFill>
                          <a:effectLst/>
                        </a:rPr>
                        <a:t>Nemá rád/a…. - Nemá rád/a, když…</a:t>
                      </a:r>
                      <a:endParaRPr lang="cs-CZ" sz="2300" b="1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96" marR="199078" marT="199078" marB="199078" anchor="ctr">
                    <a:lnL w="38100" cap="flat" cmpd="sng" algn="ctr">
                      <a:noFill/>
                      <a:prstDash val="soli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noFill/>
                      <a:prstDash val="solid"/>
                    </a:lnB>
                    <a:solidFill>
                      <a:srgbClr val="636B6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729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69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E79AA19A-D2E5-47F2-AF0A-1AF60D42CC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" name="Picture 2">
            <a:extLst>
              <a:ext uri="{FF2B5EF4-FFF2-40B4-BE49-F238E27FC236}">
                <a16:creationId xmlns:a16="http://schemas.microsoft.com/office/drawing/2014/main" id="{91A1E618-D29E-4367-8C34-500E34D05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83" y="0"/>
            <a:ext cx="12188952" cy="6858000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dgm="http://schemas.openxmlformats.org/drawingml/2006/diagram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81F2BFD0-D896-4BA3-BA8F-0C866BD02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4" name="Rectangle 5">
              <a:extLst>
                <a:ext uri="{FF2B5EF4-FFF2-40B4-BE49-F238E27FC236}">
                  <a16:creationId xmlns:a16="http://schemas.microsoft.com/office/drawing/2014/main" id="{E768552D-D282-4F68-A829-290A4E831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5" name="Freeform 6">
              <a:extLst>
                <a:ext uri="{FF2B5EF4-FFF2-40B4-BE49-F238E27FC236}">
                  <a16:creationId xmlns:a16="http://schemas.microsoft.com/office/drawing/2014/main" id="{B24AFF31-9CD5-4E66-92F8-23BBAA24F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6" name="Freeform 7">
              <a:extLst>
                <a:ext uri="{FF2B5EF4-FFF2-40B4-BE49-F238E27FC236}">
                  <a16:creationId xmlns:a16="http://schemas.microsoft.com/office/drawing/2014/main" id="{2267C9D4-1770-45DD-AAFC-481CD7F9A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7" name="Freeform 8">
              <a:extLst>
                <a:ext uri="{FF2B5EF4-FFF2-40B4-BE49-F238E27FC236}">
                  <a16:creationId xmlns:a16="http://schemas.microsoft.com/office/drawing/2014/main" id="{10DD6E0B-EC58-4D78-8125-AD2172CD2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8" name="Freeform 9">
              <a:extLst>
                <a:ext uri="{FF2B5EF4-FFF2-40B4-BE49-F238E27FC236}">
                  <a16:creationId xmlns:a16="http://schemas.microsoft.com/office/drawing/2014/main" id="{23D6129D-742B-422D-A589-6692C16715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10">
              <a:extLst>
                <a:ext uri="{FF2B5EF4-FFF2-40B4-BE49-F238E27FC236}">
                  <a16:creationId xmlns:a16="http://schemas.microsoft.com/office/drawing/2014/main" id="{9EA94B27-F456-4ED8-8882-77632BDA0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Freeform 11">
              <a:extLst>
                <a:ext uri="{FF2B5EF4-FFF2-40B4-BE49-F238E27FC236}">
                  <a16:creationId xmlns:a16="http://schemas.microsoft.com/office/drawing/2014/main" id="{5B7F96AD-560C-44A0-A513-B06758743D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1" name="Freeform 12">
              <a:extLst>
                <a:ext uri="{FF2B5EF4-FFF2-40B4-BE49-F238E27FC236}">
                  <a16:creationId xmlns:a16="http://schemas.microsoft.com/office/drawing/2014/main" id="{86701218-3235-4E29-9935-1315B5CCAA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3">
              <a:extLst>
                <a:ext uri="{FF2B5EF4-FFF2-40B4-BE49-F238E27FC236}">
                  <a16:creationId xmlns:a16="http://schemas.microsoft.com/office/drawing/2014/main" id="{046B7BE0-D335-42EA-9893-4FA7654F1F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4">
              <a:extLst>
                <a:ext uri="{FF2B5EF4-FFF2-40B4-BE49-F238E27FC236}">
                  <a16:creationId xmlns:a16="http://schemas.microsoft.com/office/drawing/2014/main" id="{1CE912BA-808B-403C-B26F-8083A682EF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5">
              <a:extLst>
                <a:ext uri="{FF2B5EF4-FFF2-40B4-BE49-F238E27FC236}">
                  <a16:creationId xmlns:a16="http://schemas.microsoft.com/office/drawing/2014/main" id="{D974F65A-298C-4395-B461-99B9B49A0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Line 16">
              <a:extLst>
                <a:ext uri="{FF2B5EF4-FFF2-40B4-BE49-F238E27FC236}">
                  <a16:creationId xmlns:a16="http://schemas.microsoft.com/office/drawing/2014/main" id="{700B2930-989F-49DC-B909-8150145AD0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6" name="Freeform 17">
              <a:extLst>
                <a:ext uri="{FF2B5EF4-FFF2-40B4-BE49-F238E27FC236}">
                  <a16:creationId xmlns:a16="http://schemas.microsoft.com/office/drawing/2014/main" id="{795CB5A4-5145-4F55-95D0-6FB820C846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8">
              <a:extLst>
                <a:ext uri="{FF2B5EF4-FFF2-40B4-BE49-F238E27FC236}">
                  <a16:creationId xmlns:a16="http://schemas.microsoft.com/office/drawing/2014/main" id="{54BB8F48-D800-442A-A603-979FE924B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9">
              <a:extLst>
                <a:ext uri="{FF2B5EF4-FFF2-40B4-BE49-F238E27FC236}">
                  <a16:creationId xmlns:a16="http://schemas.microsoft.com/office/drawing/2014/main" id="{6E863078-201C-4DC0-8D49-077300CE50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20">
              <a:extLst>
                <a:ext uri="{FF2B5EF4-FFF2-40B4-BE49-F238E27FC236}">
                  <a16:creationId xmlns:a16="http://schemas.microsoft.com/office/drawing/2014/main" id="{6A07EBB6-75B0-4867-9AAF-7A645F414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Rectangle 21">
              <a:extLst>
                <a:ext uri="{FF2B5EF4-FFF2-40B4-BE49-F238E27FC236}">
                  <a16:creationId xmlns:a16="http://schemas.microsoft.com/office/drawing/2014/main" id="{FA40A456-C685-468E-802E-FC9DF586A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81" name="Freeform 22">
              <a:extLst>
                <a:ext uri="{FF2B5EF4-FFF2-40B4-BE49-F238E27FC236}">
                  <a16:creationId xmlns:a16="http://schemas.microsoft.com/office/drawing/2014/main" id="{F101202F-1B2A-414C-83B7-9327E599C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3">
              <a:extLst>
                <a:ext uri="{FF2B5EF4-FFF2-40B4-BE49-F238E27FC236}">
                  <a16:creationId xmlns:a16="http://schemas.microsoft.com/office/drawing/2014/main" id="{4CC9B21F-B169-47E9-9B97-3BB645B29C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4">
              <a:extLst>
                <a:ext uri="{FF2B5EF4-FFF2-40B4-BE49-F238E27FC236}">
                  <a16:creationId xmlns:a16="http://schemas.microsoft.com/office/drawing/2014/main" id="{BC5FF733-2B71-4734-AD6A-5B35D99A35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5">
              <a:extLst>
                <a:ext uri="{FF2B5EF4-FFF2-40B4-BE49-F238E27FC236}">
                  <a16:creationId xmlns:a16="http://schemas.microsoft.com/office/drawing/2014/main" id="{0BCEB342-9AFC-4DCB-B92F-E08DC9594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6">
              <a:extLst>
                <a:ext uri="{FF2B5EF4-FFF2-40B4-BE49-F238E27FC236}">
                  <a16:creationId xmlns:a16="http://schemas.microsoft.com/office/drawing/2014/main" id="{3B9B4933-5C48-49CF-9C6A-A29413150C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7">
              <a:extLst>
                <a:ext uri="{FF2B5EF4-FFF2-40B4-BE49-F238E27FC236}">
                  <a16:creationId xmlns:a16="http://schemas.microsoft.com/office/drawing/2014/main" id="{404FC76C-600A-482C-8386-F77ACBCCA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8">
              <a:extLst>
                <a:ext uri="{FF2B5EF4-FFF2-40B4-BE49-F238E27FC236}">
                  <a16:creationId xmlns:a16="http://schemas.microsoft.com/office/drawing/2014/main" id="{E8C5D50B-A590-4AAE-A748-113B62DAD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9">
              <a:extLst>
                <a:ext uri="{FF2B5EF4-FFF2-40B4-BE49-F238E27FC236}">
                  <a16:creationId xmlns:a16="http://schemas.microsoft.com/office/drawing/2014/main" id="{6C045F21-7031-4278-BFEE-A9E856ADA9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30">
              <a:extLst>
                <a:ext uri="{FF2B5EF4-FFF2-40B4-BE49-F238E27FC236}">
                  <a16:creationId xmlns:a16="http://schemas.microsoft.com/office/drawing/2014/main" id="{20EE11A6-3412-4362-8A81-592A15F2A1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31">
              <a:extLst>
                <a:ext uri="{FF2B5EF4-FFF2-40B4-BE49-F238E27FC236}">
                  <a16:creationId xmlns:a16="http://schemas.microsoft.com/office/drawing/2014/main" id="{A376EBB9-93F5-4B6F-95B3-C36B6C851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D84FCA9D-60A9-4479-AD1A-E4FF42DA4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254035"/>
            <a:ext cx="2926190" cy="4002222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Co si o postavě myslím? </a:t>
            </a:r>
          </a:p>
        </p:txBody>
      </p:sp>
      <p:sp useBgFill="1">
        <p:nvSpPr>
          <p:cNvPr id="92" name="Round Diagonal Corner Rectangle 6">
            <a:extLst>
              <a:ext uri="{FF2B5EF4-FFF2-40B4-BE49-F238E27FC236}">
                <a16:creationId xmlns:a16="http://schemas.microsoft.com/office/drawing/2014/main" id="{092ADBCF-B973-4C52-B740-4963E95B3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853439"/>
            <a:ext cx="6987476" cy="4760505"/>
          </a:xfrm>
          <a:prstGeom prst="round2DiagRect">
            <a:avLst>
              <a:gd name="adj1" fmla="val 7418"/>
              <a:gd name="adj2" fmla="val 0"/>
            </a:avLst>
          </a:prstGeom>
          <a:ln w="19050" cap="sq">
            <a:solidFill>
              <a:schemeClr val="bg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FDD94EF-2C73-4E4C-8332-A75D8AC6B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379200" y="0"/>
            <a:ext cx="674688" cy="6848476"/>
            <a:chOff x="11364912" y="0"/>
            <a:chExt cx="674688" cy="6848476"/>
          </a:xfrm>
          <a:gradFill flip="none" rotWithShape="1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  <a:alpha val="60000"/>
                </a:schemeClr>
              </a:gs>
            </a:gsLst>
            <a:lin ang="5400000" scaled="0"/>
            <a:tileRect/>
          </a:gradFill>
        </p:grpSpPr>
        <p:sp>
          <p:nvSpPr>
            <p:cNvPr id="95" name="Freeform 32">
              <a:extLst>
                <a:ext uri="{FF2B5EF4-FFF2-40B4-BE49-F238E27FC236}">
                  <a16:creationId xmlns:a16="http://schemas.microsoft.com/office/drawing/2014/main" id="{16EF4FCE-B4BF-485E-B545-95827107AD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6" name="Freeform 33">
              <a:extLst>
                <a:ext uri="{FF2B5EF4-FFF2-40B4-BE49-F238E27FC236}">
                  <a16:creationId xmlns:a16="http://schemas.microsoft.com/office/drawing/2014/main" id="{C2DD2F29-32E6-486A-A295-CB29680AD9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4">
              <a:extLst>
                <a:ext uri="{FF2B5EF4-FFF2-40B4-BE49-F238E27FC236}">
                  <a16:creationId xmlns:a16="http://schemas.microsoft.com/office/drawing/2014/main" id="{B1A76276-E7B7-4550-9AFF-0A2E9EAEA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5">
              <a:extLst>
                <a:ext uri="{FF2B5EF4-FFF2-40B4-BE49-F238E27FC236}">
                  <a16:creationId xmlns:a16="http://schemas.microsoft.com/office/drawing/2014/main" id="{EAFC4E0E-3390-457C-BCC9-A2479C10F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6">
              <a:extLst>
                <a:ext uri="{FF2B5EF4-FFF2-40B4-BE49-F238E27FC236}">
                  <a16:creationId xmlns:a16="http://schemas.microsoft.com/office/drawing/2014/main" id="{D0E59BF7-C450-4448-B71A-80ECD878D3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7">
              <a:extLst>
                <a:ext uri="{FF2B5EF4-FFF2-40B4-BE49-F238E27FC236}">
                  <a16:creationId xmlns:a16="http://schemas.microsoft.com/office/drawing/2014/main" id="{BAB182A0-0A27-42D3-A9D0-56E8B7F4A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8">
              <a:extLst>
                <a:ext uri="{FF2B5EF4-FFF2-40B4-BE49-F238E27FC236}">
                  <a16:creationId xmlns:a16="http://schemas.microsoft.com/office/drawing/2014/main" id="{4C9A08D9-525C-448E-A071-78226848F4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39">
              <a:extLst>
                <a:ext uri="{FF2B5EF4-FFF2-40B4-BE49-F238E27FC236}">
                  <a16:creationId xmlns:a16="http://schemas.microsoft.com/office/drawing/2014/main" id="{E7818D96-423C-499F-A080-00EF0B9D4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0">
              <a:extLst>
                <a:ext uri="{FF2B5EF4-FFF2-40B4-BE49-F238E27FC236}">
                  <a16:creationId xmlns:a16="http://schemas.microsoft.com/office/drawing/2014/main" id="{059B8971-2367-46BA-8FCC-D001A6C36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Rectangle 41">
              <a:extLst>
                <a:ext uri="{FF2B5EF4-FFF2-40B4-BE49-F238E27FC236}">
                  <a16:creationId xmlns:a16="http://schemas.microsoft.com/office/drawing/2014/main" id="{E4DF0A08-11EF-495A-980F-2ED66FBB8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dgm="http://schemas.openxmlformats.org/drawingml/2006/diagram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57784BB-2453-4236-94CA-6767836E87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226265"/>
              </p:ext>
            </p:extLst>
          </p:nvPr>
        </p:nvGraphicFramePr>
        <p:xfrm>
          <a:off x="4699023" y="1254035"/>
          <a:ext cx="5746160" cy="4002224"/>
        </p:xfrm>
        <a:graphic>
          <a:graphicData uri="http://schemas.openxmlformats.org/drawingml/2006/table">
            <a:tbl>
              <a:tblPr firstRow="1" firstCol="1" bandRow="1"/>
              <a:tblGrid>
                <a:gridCol w="5746160">
                  <a:extLst>
                    <a:ext uri="{9D8B030D-6E8A-4147-A177-3AD203B41FA5}">
                      <a16:colId xmlns:a16="http://schemas.microsoft.com/office/drawing/2014/main" val="3597328182"/>
                    </a:ext>
                  </a:extLst>
                </a:gridCol>
              </a:tblGrid>
              <a:tr h="1000556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7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Mám ………(postavu) rád/a, protože…</a:t>
                      </a:r>
                      <a:endParaRPr lang="cs-CZ" sz="5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3933" marR="193933" marT="26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204258"/>
                  </a:ext>
                </a:extLst>
              </a:tr>
              <a:tr h="1000556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7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Nemám …….. (postavu) rád/a, protože…</a:t>
                      </a:r>
                      <a:endParaRPr lang="cs-CZ" sz="5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3933" marR="193933" marT="26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3819414"/>
                  </a:ext>
                </a:extLst>
              </a:tr>
              <a:tr h="1000556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7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Podle mě je ……...(postava) moc…</a:t>
                      </a:r>
                      <a:endParaRPr lang="cs-CZ" sz="5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3933" marR="193933" marT="26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746753"/>
                  </a:ext>
                </a:extLst>
              </a:tr>
              <a:tr h="1000556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2700" b="1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Myslím si, že je ………… (postava) málo….</a:t>
                      </a:r>
                      <a:endParaRPr lang="cs-CZ" sz="51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3933" marR="193933" marT="2693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703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101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736</Words>
  <Application>Microsoft Office PowerPoint</Application>
  <PresentationFormat>Širokoúhlá obrazovka</PresentationFormat>
  <Paragraphs>72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Tw Cen MT</vt:lpstr>
      <vt:lpstr>Verdana</vt:lpstr>
      <vt:lpstr>Obvod</vt:lpstr>
      <vt:lpstr>Charakteristika filmové postavy</vt:lpstr>
      <vt:lpstr>Charakteristika filmové postavy</vt:lpstr>
      <vt:lpstr>Kdo to je? </vt:lpstr>
      <vt:lpstr>Jak vypadá? </vt:lpstr>
      <vt:lpstr>Jaký, jaká je? </vt:lpstr>
      <vt:lpstr>Co udělal, udělala? </vt:lpstr>
      <vt:lpstr>Jaké má názory, co říká? </vt:lpstr>
      <vt:lpstr>Co má rád, ráda? Jaké má koníčky? </vt:lpstr>
      <vt:lpstr>Co si o postavě myslím? </vt:lpstr>
      <vt:lpstr>Nepřímá charakteristika</vt:lpstr>
      <vt:lpstr>Osnova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Charakteristika filmové postavy</dc:title>
  <dc:creator>Bednář Milan, nprap.</dc:creator>
  <cp:lastModifiedBy>Milan Bednář</cp:lastModifiedBy>
  <cp:revision>4</cp:revision>
  <dcterms:created xsi:type="dcterms:W3CDTF">2020-10-22T16:23:36Z</dcterms:created>
  <dcterms:modified xsi:type="dcterms:W3CDTF">2021-10-07T19:20:33Z</dcterms:modified>
</cp:coreProperties>
</file>