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36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94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15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80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309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48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9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88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84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114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00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2089E47-5167-47E7-ABDF-08765D802EBE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BDB217B-1856-4A37-82DC-5A520E918AA2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91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NLmk7CPtOw&amp;t=285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6A50E-A258-B24E-5B20-EDC336CCEF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Charakteristika filmové postavy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7ACC90-AB88-D34E-63F2-4AA0BE8C5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8. třída </a:t>
            </a:r>
          </a:p>
        </p:txBody>
      </p:sp>
    </p:spTree>
    <p:extLst>
      <p:ext uri="{BB962C8B-B14F-4D97-AF65-F5344CB8AC3E}">
        <p14:creationId xmlns:p14="http://schemas.microsoft.com/office/powerpoint/2010/main" val="94104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C60B7-2256-F5C2-7DD3-3A839DC8F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0988040" cy="1325563"/>
          </a:xfrm>
        </p:spPr>
        <p:txBody>
          <a:bodyPr/>
          <a:lstStyle/>
          <a:p>
            <a:r>
              <a:rPr lang="cs-CZ" dirty="0"/>
              <a:t>Skupinová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A4D039-D8C7-24E9-2687-2CBBF462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4"/>
            <a:ext cx="10988040" cy="4584319"/>
          </a:xfrm>
        </p:spPr>
        <p:txBody>
          <a:bodyPr numCol="2">
            <a:normAutofit/>
          </a:bodyPr>
          <a:lstStyle/>
          <a:p>
            <a:pPr marL="342900" lvl="0" indent="-342900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24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charakteristika</a:t>
            </a:r>
          </a:p>
          <a:p>
            <a:pPr marL="742950" lvl="1" indent="-285750">
              <a:lnSpc>
                <a:spcPct val="20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postava vypadá? (věk, vzhled, oblečení)</a:t>
            </a:r>
          </a:p>
          <a:p>
            <a:pPr marL="742950" lvl="1" indent="-285750">
              <a:lnSpc>
                <a:spcPct val="20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Jaké detaily vzhledu jsou pro postavu typické?</a:t>
            </a: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24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Verbální a neverbální projev</a:t>
            </a:r>
          </a:p>
          <a:p>
            <a:pPr marL="742950" lvl="1" indent="-285750">
              <a:lnSpc>
                <a:spcPct val="20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postava mluví? (tón hlasu, slovní zásoba, přízvuk)</a:t>
            </a:r>
          </a:p>
          <a:p>
            <a:pPr marL="742950" lvl="1" indent="-285750">
              <a:lnSpc>
                <a:spcPct val="20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Jaká jsou typická gesta nebo mimika postavy?</a:t>
            </a: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24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Vztahy a interakce</a:t>
            </a:r>
          </a:p>
          <a:p>
            <a:pPr marL="742950" lvl="1" indent="-285750">
              <a:lnSpc>
                <a:spcPct val="20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se postava chová k ostatním postavám?</a:t>
            </a:r>
          </a:p>
          <a:p>
            <a:pPr marL="742950" lvl="1" indent="-285750">
              <a:lnSpc>
                <a:spcPct val="20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Kdo jsou její spojenci a nepřátelé?</a:t>
            </a:r>
          </a:p>
          <a:p>
            <a:r>
              <a:rPr lang="cs-CZ" dirty="0">
                <a:hlinkClick r:id="rId2"/>
              </a:rPr>
              <a:t>Filmová ukázka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97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709A1-826C-00E9-43D8-679D99A66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" y="263527"/>
            <a:ext cx="10058400" cy="1450757"/>
          </a:xfrm>
        </p:spPr>
        <p:txBody>
          <a:bodyPr/>
          <a:lstStyle/>
          <a:p>
            <a:r>
              <a:rPr lang="cs-CZ" dirty="0"/>
              <a:t>Skupinová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AF7EBD-74EC-FEFA-2F3F-325116A61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45734"/>
            <a:ext cx="10652760" cy="4023360"/>
          </a:xfrm>
        </p:spPr>
        <p:txBody>
          <a:bodyPr numCol="2">
            <a:normAutofit fontScale="85000" lnSpcReduction="20000"/>
          </a:bodyPr>
          <a:lstStyle/>
          <a:p>
            <a:pPr marL="342900" lvl="0" indent="-342900">
              <a:lnSpc>
                <a:spcPct val="200000"/>
              </a:lnSpc>
              <a:spcAft>
                <a:spcPts val="80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cs-CZ" sz="24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Vývoj a motivace</a:t>
            </a:r>
          </a:p>
          <a:p>
            <a:pPr marL="457200" lvl="1" indent="0">
              <a:lnSpc>
                <a:spcPct val="200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se postava mění v průběhu filmu?</a:t>
            </a:r>
          </a:p>
          <a:p>
            <a:pPr marL="457200" lvl="1" indent="0">
              <a:lnSpc>
                <a:spcPct val="200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Jaké jsou její hlavní cíle a motivace?</a:t>
            </a: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cs-CZ" sz="24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Filmové prostředky</a:t>
            </a:r>
          </a:p>
          <a:p>
            <a:pPr marL="457200" lvl="1" indent="0">
              <a:lnSpc>
                <a:spcPct val="200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Jaké záběry jsou použity pro představení postavy?</a:t>
            </a:r>
          </a:p>
          <a:p>
            <a:pPr marL="457200" lvl="1" indent="0">
              <a:lnSpc>
                <a:spcPct val="200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zvukové prvky (hudba, ruchy) dokreslují charakter postavy?</a:t>
            </a: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cs-CZ" sz="24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 v ději a herecký výkon</a:t>
            </a:r>
          </a:p>
          <a:p>
            <a:pPr marL="457200" lvl="1" indent="0">
              <a:lnSpc>
                <a:spcPct val="200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Jakou funkci má postava v příběhu?</a:t>
            </a:r>
          </a:p>
          <a:p>
            <a:pPr marL="457200" lvl="1" indent="0">
              <a:lnSpc>
                <a:spcPct val="200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herec/herečka ztvárňuje postavu?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69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B0CFF-9C16-E5F5-DBE0-1D53137D7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286603"/>
            <a:ext cx="10954512" cy="1450757"/>
          </a:xfrm>
        </p:spPr>
        <p:txBody>
          <a:bodyPr/>
          <a:lstStyle/>
          <a:p>
            <a:r>
              <a:rPr lang="cs-CZ" dirty="0"/>
              <a:t>Skupinová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6D6B23-8FD9-6465-E59E-3A7574C44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Jak </a:t>
            </a:r>
            <a:r>
              <a:rPr lang="cs-CZ" sz="2400" dirty="0" err="1"/>
              <a:t>Jokerův</a:t>
            </a:r>
            <a:r>
              <a:rPr lang="cs-CZ" sz="2400" dirty="0"/>
              <a:t> vzhled odráží jeho osobnost?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Proč myslíte, že Joker používá právě tento typ humoru?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Jaký vliv má </a:t>
            </a:r>
            <a:r>
              <a:rPr lang="cs-CZ" sz="2400" dirty="0" err="1"/>
              <a:t>Jokerova</a:t>
            </a:r>
            <a:r>
              <a:rPr lang="cs-CZ" sz="2400" dirty="0"/>
              <a:t> přítomnost na ostatní postavy?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Srovnejte s ostatními zápornými postavami.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0225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</TotalTime>
  <Words>172</Words>
  <Application>Microsoft Office PowerPoint</Application>
  <PresentationFormat>Širokoúhlá obrazovka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Retrospektiva</vt:lpstr>
      <vt:lpstr>Charakteristika filmové postavy</vt:lpstr>
      <vt:lpstr>Skupinová práce</vt:lpstr>
      <vt:lpstr>Skupinová práce</vt:lpstr>
      <vt:lpstr>Skupinová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Bednář</dc:creator>
  <cp:lastModifiedBy>Milan Bednář</cp:lastModifiedBy>
  <cp:revision>1</cp:revision>
  <dcterms:created xsi:type="dcterms:W3CDTF">2024-10-10T18:09:21Z</dcterms:created>
  <dcterms:modified xsi:type="dcterms:W3CDTF">2024-10-10T18:24:19Z</dcterms:modified>
</cp:coreProperties>
</file>