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5" r:id="rId1"/>
  </p:sldMasterIdLst>
  <p:sldIdLst>
    <p:sldId id="292" r:id="rId2"/>
    <p:sldId id="327" r:id="rId3"/>
    <p:sldId id="293" r:id="rId4"/>
    <p:sldId id="311" r:id="rId5"/>
    <p:sldId id="326" r:id="rId6"/>
    <p:sldId id="312" r:id="rId7"/>
    <p:sldId id="294" r:id="rId8"/>
    <p:sldId id="314" r:id="rId9"/>
    <p:sldId id="316" r:id="rId10"/>
    <p:sldId id="323" r:id="rId11"/>
    <p:sldId id="325" r:id="rId12"/>
    <p:sldId id="296" r:id="rId13"/>
    <p:sldId id="308" r:id="rId14"/>
    <p:sldId id="309" r:id="rId15"/>
    <p:sldId id="310" r:id="rId16"/>
    <p:sldId id="321" r:id="rId17"/>
    <p:sldId id="328" r:id="rId18"/>
    <p:sldId id="32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779D1-42AF-4FAF-973D-90F336245496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7B3496-12AF-4190-994D-836FC31DF2CF}">
      <dgm:prSet/>
      <dgm:spPr/>
      <dgm:t>
        <a:bodyPr/>
        <a:lstStyle/>
        <a:p>
          <a:r>
            <a:rPr lang="cs-CZ" b="1"/>
            <a:t>1860</a:t>
          </a:r>
          <a:r>
            <a:rPr lang="cs-CZ"/>
            <a:t> – císař se zříká absolutismu a přislíbil novou ústavu a parlament</a:t>
          </a:r>
          <a:endParaRPr lang="en-US"/>
        </a:p>
      </dgm:t>
    </dgm:pt>
    <dgm:pt modelId="{DA79CCE7-BBFA-437A-956F-C950829F0949}" type="parTrans" cxnId="{4FF49ED3-4DBB-4783-A6F2-D1FAB72A9B22}">
      <dgm:prSet/>
      <dgm:spPr/>
      <dgm:t>
        <a:bodyPr/>
        <a:lstStyle/>
        <a:p>
          <a:endParaRPr lang="en-US"/>
        </a:p>
      </dgm:t>
    </dgm:pt>
    <dgm:pt modelId="{2F46F197-B9F7-4CA9-8A49-AFD7999496D9}" type="sibTrans" cxnId="{4FF49ED3-4DBB-4783-A6F2-D1FAB72A9B22}">
      <dgm:prSet/>
      <dgm:spPr/>
      <dgm:t>
        <a:bodyPr/>
        <a:lstStyle/>
        <a:p>
          <a:endParaRPr lang="en-US"/>
        </a:p>
      </dgm:t>
    </dgm:pt>
    <dgm:pt modelId="{015742B2-FADF-4E70-8AD3-ABA1755FBCAD}">
      <dgm:prSet/>
      <dgm:spPr/>
      <dgm:t>
        <a:bodyPr/>
        <a:lstStyle/>
        <a:p>
          <a:r>
            <a:rPr lang="cs-CZ"/>
            <a:t>Vše potvrzuje tzv. </a:t>
          </a:r>
          <a:r>
            <a:rPr lang="cs-CZ" b="1"/>
            <a:t>Únorová ústava (1861)</a:t>
          </a:r>
          <a:r>
            <a:rPr lang="cs-CZ"/>
            <a:t> – zavádí parlament: </a:t>
          </a:r>
          <a:r>
            <a:rPr lang="cs-CZ" b="1"/>
            <a:t>říšská rada</a:t>
          </a:r>
          <a:endParaRPr lang="en-US"/>
        </a:p>
      </dgm:t>
    </dgm:pt>
    <dgm:pt modelId="{B420D591-3DEA-4BD0-9E73-61B5E31A5E6E}" type="parTrans" cxnId="{B9BD54A3-889B-49EA-BB48-50300CB09910}">
      <dgm:prSet/>
      <dgm:spPr/>
      <dgm:t>
        <a:bodyPr/>
        <a:lstStyle/>
        <a:p>
          <a:endParaRPr lang="en-US"/>
        </a:p>
      </dgm:t>
    </dgm:pt>
    <dgm:pt modelId="{ECD400C8-A854-41F4-9DBE-35D0BEDD3849}" type="sibTrans" cxnId="{B9BD54A3-889B-49EA-BB48-50300CB09910}">
      <dgm:prSet/>
      <dgm:spPr/>
      <dgm:t>
        <a:bodyPr/>
        <a:lstStyle/>
        <a:p>
          <a:endParaRPr lang="en-US"/>
        </a:p>
      </dgm:t>
    </dgm:pt>
    <dgm:pt modelId="{317F1E2D-54E0-4C48-B72C-A4AC9762B144}">
      <dgm:prSet/>
      <dgm:spPr/>
      <dgm:t>
        <a:bodyPr/>
        <a:lstStyle/>
        <a:p>
          <a:r>
            <a:rPr lang="cs-CZ"/>
            <a:t>Důsledky odstoupení Bacha: uvolňuje se napětí v zemi, lidé mají více práv, začínají se zakládat spolky….atd.</a:t>
          </a:r>
          <a:endParaRPr lang="en-US"/>
        </a:p>
      </dgm:t>
    </dgm:pt>
    <dgm:pt modelId="{2557CFBF-3EEC-43FC-86D8-4D3E220004F2}" type="parTrans" cxnId="{A721885C-2821-4725-BB66-9934CB24C074}">
      <dgm:prSet/>
      <dgm:spPr/>
      <dgm:t>
        <a:bodyPr/>
        <a:lstStyle/>
        <a:p>
          <a:endParaRPr lang="en-US"/>
        </a:p>
      </dgm:t>
    </dgm:pt>
    <dgm:pt modelId="{01CFF48C-E16E-4F1A-9351-2E0CE1F4DD2C}" type="sibTrans" cxnId="{A721885C-2821-4725-BB66-9934CB24C074}">
      <dgm:prSet/>
      <dgm:spPr/>
      <dgm:t>
        <a:bodyPr/>
        <a:lstStyle/>
        <a:p>
          <a:endParaRPr lang="en-US"/>
        </a:p>
      </dgm:t>
    </dgm:pt>
    <dgm:pt modelId="{A7A554D1-1F16-4CFA-B013-D62FB2CFC6D1}" type="pres">
      <dgm:prSet presAssocID="{DC9779D1-42AF-4FAF-973D-90F336245496}" presName="Name0" presStyleCnt="0">
        <dgm:presLayoutVars>
          <dgm:dir/>
          <dgm:animLvl val="lvl"/>
          <dgm:resizeHandles val="exact"/>
        </dgm:presLayoutVars>
      </dgm:prSet>
      <dgm:spPr/>
    </dgm:pt>
    <dgm:pt modelId="{93C33897-A751-442E-BE4B-7ACCD18D0F63}" type="pres">
      <dgm:prSet presAssocID="{317F1E2D-54E0-4C48-B72C-A4AC9762B144}" presName="boxAndChildren" presStyleCnt="0"/>
      <dgm:spPr/>
    </dgm:pt>
    <dgm:pt modelId="{EA656D94-8882-4CE5-BB8D-A8F474747770}" type="pres">
      <dgm:prSet presAssocID="{317F1E2D-54E0-4C48-B72C-A4AC9762B144}" presName="parentTextBox" presStyleLbl="node1" presStyleIdx="0" presStyleCnt="3"/>
      <dgm:spPr/>
    </dgm:pt>
    <dgm:pt modelId="{D8C5F94F-BDB7-41E7-9368-2898305412F3}" type="pres">
      <dgm:prSet presAssocID="{ECD400C8-A854-41F4-9DBE-35D0BEDD3849}" presName="sp" presStyleCnt="0"/>
      <dgm:spPr/>
    </dgm:pt>
    <dgm:pt modelId="{8C56298B-EAAD-483E-909F-F05BDBBC72D9}" type="pres">
      <dgm:prSet presAssocID="{015742B2-FADF-4E70-8AD3-ABA1755FBCAD}" presName="arrowAndChildren" presStyleCnt="0"/>
      <dgm:spPr/>
    </dgm:pt>
    <dgm:pt modelId="{0A3AC7A9-D933-4C8E-8049-FD639D6A79B3}" type="pres">
      <dgm:prSet presAssocID="{015742B2-FADF-4E70-8AD3-ABA1755FBCAD}" presName="parentTextArrow" presStyleLbl="node1" presStyleIdx="1" presStyleCnt="3"/>
      <dgm:spPr/>
    </dgm:pt>
    <dgm:pt modelId="{632BE715-4C11-4B4E-BD51-5B26B0DF573B}" type="pres">
      <dgm:prSet presAssocID="{2F46F197-B9F7-4CA9-8A49-AFD7999496D9}" presName="sp" presStyleCnt="0"/>
      <dgm:spPr/>
    </dgm:pt>
    <dgm:pt modelId="{7AE149B1-4FB3-4E8E-B383-60AF455E1DF4}" type="pres">
      <dgm:prSet presAssocID="{E87B3496-12AF-4190-994D-836FC31DF2CF}" presName="arrowAndChildren" presStyleCnt="0"/>
      <dgm:spPr/>
    </dgm:pt>
    <dgm:pt modelId="{F04C3EAC-40E4-4C7E-9743-DA4004096084}" type="pres">
      <dgm:prSet presAssocID="{E87B3496-12AF-4190-994D-836FC31DF2CF}" presName="parentTextArrow" presStyleLbl="node1" presStyleIdx="2" presStyleCnt="3"/>
      <dgm:spPr/>
    </dgm:pt>
  </dgm:ptLst>
  <dgm:cxnLst>
    <dgm:cxn modelId="{ECD1CF16-3950-405D-B6EB-3B9D613522B8}" type="presOf" srcId="{015742B2-FADF-4E70-8AD3-ABA1755FBCAD}" destId="{0A3AC7A9-D933-4C8E-8049-FD639D6A79B3}" srcOrd="0" destOrd="0" presId="urn:microsoft.com/office/officeart/2005/8/layout/process4"/>
    <dgm:cxn modelId="{FA872623-AB64-4C15-BA7C-D7A84D5F29B6}" type="presOf" srcId="{317F1E2D-54E0-4C48-B72C-A4AC9762B144}" destId="{EA656D94-8882-4CE5-BB8D-A8F474747770}" srcOrd="0" destOrd="0" presId="urn:microsoft.com/office/officeart/2005/8/layout/process4"/>
    <dgm:cxn modelId="{A721885C-2821-4725-BB66-9934CB24C074}" srcId="{DC9779D1-42AF-4FAF-973D-90F336245496}" destId="{317F1E2D-54E0-4C48-B72C-A4AC9762B144}" srcOrd="2" destOrd="0" parTransId="{2557CFBF-3EEC-43FC-86D8-4D3E220004F2}" sibTransId="{01CFF48C-E16E-4F1A-9351-2E0CE1F4DD2C}"/>
    <dgm:cxn modelId="{B9BD54A3-889B-49EA-BB48-50300CB09910}" srcId="{DC9779D1-42AF-4FAF-973D-90F336245496}" destId="{015742B2-FADF-4E70-8AD3-ABA1755FBCAD}" srcOrd="1" destOrd="0" parTransId="{B420D591-3DEA-4BD0-9E73-61B5E31A5E6E}" sibTransId="{ECD400C8-A854-41F4-9DBE-35D0BEDD3849}"/>
    <dgm:cxn modelId="{261F2DAB-0572-4F52-8A3B-51609EA205DE}" type="presOf" srcId="{DC9779D1-42AF-4FAF-973D-90F336245496}" destId="{A7A554D1-1F16-4CFA-B013-D62FB2CFC6D1}" srcOrd="0" destOrd="0" presId="urn:microsoft.com/office/officeart/2005/8/layout/process4"/>
    <dgm:cxn modelId="{139C68D1-BD0F-4F12-A25C-B78CE3DF6752}" type="presOf" srcId="{E87B3496-12AF-4190-994D-836FC31DF2CF}" destId="{F04C3EAC-40E4-4C7E-9743-DA4004096084}" srcOrd="0" destOrd="0" presId="urn:microsoft.com/office/officeart/2005/8/layout/process4"/>
    <dgm:cxn modelId="{4FF49ED3-4DBB-4783-A6F2-D1FAB72A9B22}" srcId="{DC9779D1-42AF-4FAF-973D-90F336245496}" destId="{E87B3496-12AF-4190-994D-836FC31DF2CF}" srcOrd="0" destOrd="0" parTransId="{DA79CCE7-BBFA-437A-956F-C950829F0949}" sibTransId="{2F46F197-B9F7-4CA9-8A49-AFD7999496D9}"/>
    <dgm:cxn modelId="{44DE7CF6-C396-4685-9D5E-ACEA840E907C}" type="presParOf" srcId="{A7A554D1-1F16-4CFA-B013-D62FB2CFC6D1}" destId="{93C33897-A751-442E-BE4B-7ACCD18D0F63}" srcOrd="0" destOrd="0" presId="urn:microsoft.com/office/officeart/2005/8/layout/process4"/>
    <dgm:cxn modelId="{4025797B-BEDF-4E73-8F71-F23EA68B5880}" type="presParOf" srcId="{93C33897-A751-442E-BE4B-7ACCD18D0F63}" destId="{EA656D94-8882-4CE5-BB8D-A8F474747770}" srcOrd="0" destOrd="0" presId="urn:microsoft.com/office/officeart/2005/8/layout/process4"/>
    <dgm:cxn modelId="{DD0BA210-9D26-47C4-B9EF-2CB448A33CC2}" type="presParOf" srcId="{A7A554D1-1F16-4CFA-B013-D62FB2CFC6D1}" destId="{D8C5F94F-BDB7-41E7-9368-2898305412F3}" srcOrd="1" destOrd="0" presId="urn:microsoft.com/office/officeart/2005/8/layout/process4"/>
    <dgm:cxn modelId="{6A5576EC-A9E5-4851-8C08-86DB6791D05E}" type="presParOf" srcId="{A7A554D1-1F16-4CFA-B013-D62FB2CFC6D1}" destId="{8C56298B-EAAD-483E-909F-F05BDBBC72D9}" srcOrd="2" destOrd="0" presId="urn:microsoft.com/office/officeart/2005/8/layout/process4"/>
    <dgm:cxn modelId="{14943BA4-E265-441D-947E-914006D134B4}" type="presParOf" srcId="{8C56298B-EAAD-483E-909F-F05BDBBC72D9}" destId="{0A3AC7A9-D933-4C8E-8049-FD639D6A79B3}" srcOrd="0" destOrd="0" presId="urn:microsoft.com/office/officeart/2005/8/layout/process4"/>
    <dgm:cxn modelId="{C96CB9D7-5932-4BFB-9867-E634E9AEA386}" type="presParOf" srcId="{A7A554D1-1F16-4CFA-B013-D62FB2CFC6D1}" destId="{632BE715-4C11-4B4E-BD51-5B26B0DF573B}" srcOrd="3" destOrd="0" presId="urn:microsoft.com/office/officeart/2005/8/layout/process4"/>
    <dgm:cxn modelId="{3960B5C8-1436-4DA9-8DBD-B8BDA19DB59E}" type="presParOf" srcId="{A7A554D1-1F16-4CFA-B013-D62FB2CFC6D1}" destId="{7AE149B1-4FB3-4E8E-B383-60AF455E1DF4}" srcOrd="4" destOrd="0" presId="urn:microsoft.com/office/officeart/2005/8/layout/process4"/>
    <dgm:cxn modelId="{20C57AB6-9ADD-4148-A569-DDD08E2965BD}" type="presParOf" srcId="{7AE149B1-4FB3-4E8E-B383-60AF455E1DF4}" destId="{F04C3EAC-40E4-4C7E-9743-DA40040960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56D94-8882-4CE5-BB8D-A8F474747770}">
      <dsp:nvSpPr>
        <dsp:cNvPr id="0" name=""/>
        <dsp:cNvSpPr/>
      </dsp:nvSpPr>
      <dsp:spPr>
        <a:xfrm>
          <a:off x="0" y="2849982"/>
          <a:ext cx="7543800" cy="9354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Důsledky odstoupení Bacha: uvolňuje se napětí v zemi, lidé mají více práv, začínají se zakládat spolky….atd.</a:t>
          </a:r>
          <a:endParaRPr lang="en-US" sz="2200" kern="1200"/>
        </a:p>
      </dsp:txBody>
      <dsp:txXfrm>
        <a:off x="0" y="2849982"/>
        <a:ext cx="7543800" cy="935427"/>
      </dsp:txXfrm>
    </dsp:sp>
    <dsp:sp modelId="{0A3AC7A9-D933-4C8E-8049-FD639D6A79B3}">
      <dsp:nvSpPr>
        <dsp:cNvPr id="0" name=""/>
        <dsp:cNvSpPr/>
      </dsp:nvSpPr>
      <dsp:spPr>
        <a:xfrm rot="10800000">
          <a:off x="0" y="1425326"/>
          <a:ext cx="7543800" cy="1438688"/>
        </a:xfrm>
        <a:prstGeom prst="upArrowCallout">
          <a:avLst/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Vše potvrzuje tzv. </a:t>
          </a:r>
          <a:r>
            <a:rPr lang="cs-CZ" sz="2200" b="1" kern="1200"/>
            <a:t>Únorová ústava (1861)</a:t>
          </a:r>
          <a:r>
            <a:rPr lang="cs-CZ" sz="2200" kern="1200"/>
            <a:t> – zavádí parlament: </a:t>
          </a:r>
          <a:r>
            <a:rPr lang="cs-CZ" sz="2200" b="1" kern="1200"/>
            <a:t>říšská rada</a:t>
          </a:r>
          <a:endParaRPr lang="en-US" sz="2200" kern="1200"/>
        </a:p>
      </dsp:txBody>
      <dsp:txXfrm rot="10800000">
        <a:off x="0" y="1425326"/>
        <a:ext cx="7543800" cy="934816"/>
      </dsp:txXfrm>
    </dsp:sp>
    <dsp:sp modelId="{F04C3EAC-40E4-4C7E-9743-DA4004096084}">
      <dsp:nvSpPr>
        <dsp:cNvPr id="0" name=""/>
        <dsp:cNvSpPr/>
      </dsp:nvSpPr>
      <dsp:spPr>
        <a:xfrm rot="10800000">
          <a:off x="0" y="669"/>
          <a:ext cx="7543800" cy="1438688"/>
        </a:xfrm>
        <a:prstGeom prst="upArrowCallou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1860</a:t>
          </a:r>
          <a:r>
            <a:rPr lang="cs-CZ" sz="2200" kern="1200"/>
            <a:t> – císař se zříká absolutismu a přislíbil novou ústavu a parlament</a:t>
          </a:r>
          <a:endParaRPr lang="en-US" sz="2200" kern="1200"/>
        </a:p>
      </dsp:txBody>
      <dsp:txXfrm rot="10800000">
        <a:off x="0" y="669"/>
        <a:ext cx="7543800" cy="934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2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13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83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50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5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6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8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5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60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BEE89A-9886-403C-B21D-7EDA1601A55F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ED4FB3-AE61-4049-A4BA-9013305EC03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Ljacrz29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1714488"/>
            <a:ext cx="7772400" cy="3502731"/>
          </a:xfrm>
        </p:spPr>
        <p:txBody>
          <a:bodyPr>
            <a:noAutofit/>
          </a:bodyPr>
          <a:lstStyle/>
          <a:p>
            <a:pPr algn="ctr"/>
            <a:r>
              <a:rPr lang="cs-CZ" sz="6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 Rakouska - Uherska    </a:t>
            </a:r>
          </a:p>
          <a:p>
            <a:endParaRPr lang="cs-CZ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546" y="476672"/>
            <a:ext cx="6191102" cy="117946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Rakousko -  Uhersko</a:t>
            </a:r>
            <a:br>
              <a:rPr lang="cs-CZ" dirty="0">
                <a:latin typeface="Bookman Old Style" pitchFamily="18" charset="0"/>
              </a:rPr>
            </a:b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 1867</a:t>
            </a:r>
          </a:p>
          <a:p>
            <a:pPr lvl="0"/>
            <a:r>
              <a:rPr lang="cs-CZ" sz="2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dvoustátí</a:t>
            </a:r>
            <a:r>
              <a:rPr lang="cs-CZ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Předlitavsko a Zalitavsko  </a:t>
            </a:r>
            <a:r>
              <a:rPr lang="cs-CZ" sz="24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(řeka Litava)</a:t>
            </a:r>
          </a:p>
          <a:p>
            <a:pPr lvl="0"/>
            <a:r>
              <a:rPr lang="cs-CZ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samostatné státy – společný panovník, měna, armáda a zahraniční politika</a:t>
            </a:r>
          </a:p>
          <a:p>
            <a:endParaRPr lang="cs-CZ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2960" y="7030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Rakousko -  Uhersko</a:t>
            </a:r>
            <a:br>
              <a:rPr lang="cs-CZ" dirty="0">
                <a:solidFill>
                  <a:srgbClr val="C00000"/>
                </a:solidFill>
                <a:latin typeface="Bookman Old Style" pitchFamily="18" charset="0"/>
              </a:rPr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000" b="0" i="1" dirty="0"/>
              <a:t>Předlitavsko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Rakousko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české země                                                 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alpské země</a:t>
            </a:r>
          </a:p>
          <a:p>
            <a:pPr>
              <a:lnSpc>
                <a:spcPct val="17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Halič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Bukovina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000" b="0" i="1" dirty="0"/>
              <a:t>Zalitavsko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Uherské království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787080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Rakousko -  Uhersko</a:t>
            </a:r>
            <a:br>
              <a:rPr lang="cs-CZ" dirty="0">
                <a:latin typeface="Bookman Old Style" pitchFamily="18" charset="0"/>
              </a:rPr>
            </a:b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367240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90000"/>
              </a:lnSpc>
            </a:pPr>
            <a:r>
              <a:rPr lang="cs-CZ" sz="3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1867 nová ústava</a:t>
            </a: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Předlitavsko, tzv. </a:t>
            </a:r>
            <a:r>
              <a:rPr lang="cs-CZ" sz="3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Prosincová ústava </a:t>
            </a:r>
          </a:p>
          <a:p>
            <a:pPr lvl="0">
              <a:lnSpc>
                <a:spcPct val="90000"/>
              </a:lnSpc>
              <a:buNone/>
            </a:pP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(platnost až do roku 1918)</a:t>
            </a:r>
          </a:p>
          <a:p>
            <a:pPr>
              <a:lnSpc>
                <a:spcPct val="90000"/>
              </a:lnSpc>
              <a:buNone/>
            </a:pP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cs-CZ" sz="31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  </a:t>
            </a: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◦ rovnost občanů před zákonem</a:t>
            </a:r>
          </a:p>
          <a:p>
            <a:pPr>
              <a:lnSpc>
                <a:spcPct val="90000"/>
              </a:lnSpc>
              <a:buNone/>
            </a:pP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◦ náboženská svoboda</a:t>
            </a:r>
          </a:p>
          <a:p>
            <a:pPr>
              <a:lnSpc>
                <a:spcPct val="90000"/>
              </a:lnSpc>
              <a:buNone/>
            </a:pP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◦ volnost pohybu</a:t>
            </a:r>
          </a:p>
          <a:p>
            <a:pPr>
              <a:lnSpc>
                <a:spcPct val="90000"/>
              </a:lnSpc>
              <a:buNone/>
            </a:pPr>
            <a:r>
              <a:rPr lang="cs-CZ" sz="3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◦ volební právo pro majetné</a:t>
            </a:r>
          </a:p>
          <a:p>
            <a:pPr>
              <a:lnSpc>
                <a:spcPct val="90000"/>
              </a:lnSpc>
              <a:buNone/>
            </a:pPr>
            <a:endParaRPr lang="cs-CZ" dirty="0">
              <a:solidFill>
                <a:srgbClr val="40404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412" y="5005380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</a:rPr>
              <a:t>Velký</a:t>
            </a:r>
            <a:r>
              <a:rPr lang="en-US" sz="2800" b="1" u="sng" dirty="0">
                <a:solidFill>
                  <a:srgbClr val="C00000"/>
                </a:solidFill>
              </a:rPr>
              <a:t> a </a:t>
            </a:r>
            <a:r>
              <a:rPr lang="en-US" sz="2800" b="1" u="sng" dirty="0" err="1">
                <a:solidFill>
                  <a:srgbClr val="C00000"/>
                </a:solidFill>
              </a:rPr>
              <a:t>malý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znak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Rakouska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Uherska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 descr="1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05570" y="1704073"/>
            <a:ext cx="2632792" cy="3301307"/>
          </a:xfrm>
          <a:prstGeom prst="rect">
            <a:avLst/>
          </a:prstGeom>
        </p:spPr>
      </p:pic>
      <p:pic>
        <p:nvPicPr>
          <p:cNvPr id="6" name="Zástupný symbol pro obsah 5" descr="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18412" y="1852620"/>
            <a:ext cx="2566765" cy="33013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15719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</a:rPr>
              <a:t>Velký</a:t>
            </a:r>
            <a:r>
              <a:rPr lang="en-US" sz="2800" b="1" u="sng" dirty="0">
                <a:solidFill>
                  <a:srgbClr val="C00000"/>
                </a:solidFill>
              </a:rPr>
              <a:t> a </a:t>
            </a:r>
            <a:r>
              <a:rPr lang="en-US" sz="2800" b="1" u="sng" dirty="0" err="1">
                <a:solidFill>
                  <a:srgbClr val="C00000"/>
                </a:solidFill>
              </a:rPr>
              <a:t>malý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znak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Rakouska</a:t>
            </a:r>
            <a:r>
              <a:rPr lang="en-US" sz="2800" b="1" u="sng" dirty="0">
                <a:solidFill>
                  <a:srgbClr val="C00000"/>
                </a:solidFill>
              </a:rPr>
              <a:t> (</a:t>
            </a:r>
            <a:r>
              <a:rPr lang="en-US" sz="2800" b="1" u="sng" dirty="0" err="1">
                <a:solidFill>
                  <a:srgbClr val="C00000"/>
                </a:solidFill>
              </a:rPr>
              <a:t>Předlitavska</a:t>
            </a:r>
            <a:r>
              <a:rPr lang="en-US" sz="2800" b="1" u="sng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5" name="Zástupný symbol pro obsah 4" descr="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452381"/>
            <a:ext cx="3223260" cy="2199874"/>
          </a:xfrm>
          <a:prstGeom prst="rect">
            <a:avLst/>
          </a:prstGeom>
        </p:spPr>
      </p:pic>
      <p:pic>
        <p:nvPicPr>
          <p:cNvPr id="6" name="Zástupný symbol pro obsah 5" descr="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1882950"/>
            <a:ext cx="2822617" cy="33013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8740" y="5301208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</a:rPr>
              <a:t>Velký</a:t>
            </a:r>
            <a:r>
              <a:rPr lang="en-US" sz="2800" b="1" u="sng" dirty="0">
                <a:solidFill>
                  <a:srgbClr val="C00000"/>
                </a:solidFill>
              </a:rPr>
              <a:t> a </a:t>
            </a:r>
            <a:r>
              <a:rPr lang="en-US" sz="2800" b="1" u="sng" dirty="0" err="1">
                <a:solidFill>
                  <a:srgbClr val="C00000"/>
                </a:solidFill>
              </a:rPr>
              <a:t>malý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znak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Uherska</a:t>
            </a:r>
            <a:r>
              <a:rPr lang="en-US" sz="2800" b="1" u="sng" dirty="0">
                <a:solidFill>
                  <a:srgbClr val="C00000"/>
                </a:solidFill>
              </a:rPr>
              <a:t> (</a:t>
            </a:r>
            <a:r>
              <a:rPr lang="en-US" sz="2800" b="1" u="sng" dirty="0" err="1">
                <a:solidFill>
                  <a:srgbClr val="C00000"/>
                </a:solidFill>
              </a:rPr>
              <a:t>Zalitavska</a:t>
            </a:r>
            <a:r>
              <a:rPr lang="en-US" sz="2800" b="1" u="sng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5" name="Zástupný symbol pro obsah 4" descr="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0590" y="2276872"/>
            <a:ext cx="3223260" cy="2199874"/>
          </a:xfrm>
          <a:prstGeom prst="rect">
            <a:avLst/>
          </a:prstGeom>
        </p:spPr>
      </p:pic>
      <p:pic>
        <p:nvPicPr>
          <p:cNvPr id="6" name="Zástupný symbol pro obsah 5" descr="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48740" y="1916832"/>
            <a:ext cx="1708426" cy="33013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4348" y="214290"/>
            <a:ext cx="3000396" cy="460387"/>
          </a:xfrm>
        </p:spPr>
        <p:txBody>
          <a:bodyPr/>
          <a:lstStyle/>
          <a:p>
            <a:pPr algn="ctr"/>
            <a:r>
              <a:rPr lang="cs-CZ" dirty="0"/>
              <a:t>Císařská hymna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95536" y="910390"/>
            <a:ext cx="4040188" cy="592935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Zachovej nám Hospodine</a:t>
            </a:r>
            <a:br>
              <a:rPr lang="cs-CZ" dirty="0"/>
            </a:br>
            <a:r>
              <a:rPr lang="cs-CZ" dirty="0"/>
              <a:t>Císaře a naši zem</a:t>
            </a:r>
            <a:br>
              <a:rPr lang="cs-CZ" dirty="0"/>
            </a:br>
            <a:r>
              <a:rPr lang="cs-CZ" dirty="0"/>
              <a:t>Dej, ať z víry moc mu plyne</a:t>
            </a:r>
            <a:br>
              <a:rPr lang="cs-CZ" dirty="0"/>
            </a:br>
            <a:r>
              <a:rPr lang="cs-CZ" dirty="0"/>
              <a:t>Ať je moudrým vladařem</a:t>
            </a:r>
            <a:br>
              <a:rPr lang="cs-CZ" dirty="0"/>
            </a:br>
            <a:r>
              <a:rPr lang="cs-CZ" dirty="0"/>
              <a:t>Hajme věrně trůnu Jeho</a:t>
            </a:r>
            <a:br>
              <a:rPr lang="cs-CZ" dirty="0"/>
            </a:br>
            <a:r>
              <a:rPr lang="cs-CZ" dirty="0"/>
              <a:t>Proti nepřátelům všem</a:t>
            </a:r>
            <a:br>
              <a:rPr lang="cs-CZ" dirty="0"/>
            </a:br>
            <a:r>
              <a:rPr lang="cs-CZ" dirty="0"/>
              <a:t>Osud trůnu Habsburského</a:t>
            </a:r>
            <a:br>
              <a:rPr lang="cs-CZ" dirty="0"/>
            </a:br>
            <a:r>
              <a:rPr lang="cs-CZ" dirty="0"/>
              <a:t>Rakouska je osudem.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Plňme věrně povinnosti</a:t>
            </a:r>
            <a:br>
              <a:rPr lang="cs-CZ" dirty="0"/>
            </a:br>
            <a:r>
              <a:rPr lang="cs-CZ" dirty="0"/>
              <a:t>Braňme právo počestně</a:t>
            </a:r>
            <a:br>
              <a:rPr lang="cs-CZ" dirty="0"/>
            </a:br>
            <a:r>
              <a:rPr lang="cs-CZ" dirty="0"/>
              <a:t>A když třeba, s ochotností</a:t>
            </a:r>
            <a:br>
              <a:rPr lang="cs-CZ" dirty="0"/>
            </a:br>
            <a:r>
              <a:rPr lang="cs-CZ" dirty="0"/>
              <a:t>V boj se dejme statečně</a:t>
            </a:r>
            <a:br>
              <a:rPr lang="cs-CZ" dirty="0"/>
            </a:br>
            <a:r>
              <a:rPr lang="cs-CZ" dirty="0"/>
              <a:t>Na paměti věčné mějme</a:t>
            </a:r>
            <a:br>
              <a:rPr lang="cs-CZ" dirty="0"/>
            </a:br>
            <a:r>
              <a:rPr lang="cs-CZ" dirty="0"/>
              <a:t>Slávu vojska vítěznou</a:t>
            </a:r>
            <a:br>
              <a:rPr lang="cs-CZ" dirty="0"/>
            </a:br>
            <a:r>
              <a:rPr lang="cs-CZ" dirty="0"/>
              <a:t>Jmění, krev i život dejme</a:t>
            </a:r>
            <a:br>
              <a:rPr lang="cs-CZ" dirty="0"/>
            </a:br>
            <a:r>
              <a:rPr lang="cs-CZ" dirty="0"/>
              <a:t>Za Císaře, za vlast svou!</a:t>
            </a:r>
            <a:br>
              <a:rPr lang="cs-CZ" dirty="0"/>
            </a:br>
            <a:br>
              <a:rPr lang="cs-CZ" dirty="0"/>
            </a:br>
            <a:r>
              <a:rPr lang="cs-CZ" dirty="0"/>
              <a:t>Čeho nabyl občan pilný</a:t>
            </a:r>
            <a:br>
              <a:rPr lang="cs-CZ" dirty="0"/>
            </a:br>
            <a:r>
              <a:rPr lang="cs-CZ" dirty="0"/>
              <a:t>Vojín zbraní zastávej</a:t>
            </a:r>
            <a:br>
              <a:rPr lang="cs-CZ" dirty="0"/>
            </a:br>
            <a:r>
              <a:rPr lang="cs-CZ" dirty="0"/>
              <a:t>Uměním i vědou silný</a:t>
            </a:r>
            <a:br>
              <a:rPr lang="cs-CZ" dirty="0"/>
            </a:br>
            <a:r>
              <a:rPr lang="cs-CZ" dirty="0"/>
              <a:t>Duch se vzmáhej, jasně skvěj</a:t>
            </a:r>
            <a:br>
              <a:rPr lang="cs-CZ" dirty="0"/>
            </a:br>
            <a:r>
              <a:rPr lang="cs-CZ" dirty="0"/>
              <a:t>Bože </a:t>
            </a:r>
            <a:r>
              <a:rPr lang="cs-CZ" dirty="0" err="1"/>
              <a:t>račiž</a:t>
            </a:r>
            <a:r>
              <a:rPr lang="cs-CZ" dirty="0"/>
              <a:t> přízeň dáti</a:t>
            </a:r>
            <a:br>
              <a:rPr lang="cs-CZ" dirty="0"/>
            </a:br>
            <a:r>
              <a:rPr lang="cs-CZ" dirty="0"/>
              <a:t>Naší vlasti milené</a:t>
            </a:r>
            <a:br>
              <a:rPr lang="cs-CZ" dirty="0"/>
            </a:br>
            <a:r>
              <a:rPr lang="cs-CZ" dirty="0"/>
              <a:t>Slunce Tvé ať věčně svítí</a:t>
            </a:r>
            <a:br>
              <a:rPr lang="cs-CZ" dirty="0"/>
            </a:br>
            <a:r>
              <a:rPr lang="cs-CZ" dirty="0"/>
              <a:t>Na Rakousko blažené.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86314" y="142852"/>
            <a:ext cx="2684453" cy="496910"/>
          </a:xfrm>
        </p:spPr>
        <p:txBody>
          <a:bodyPr/>
          <a:lstStyle/>
          <a:p>
            <a:pPr algn="ctr"/>
            <a:r>
              <a:rPr lang="cs-CZ" dirty="0"/>
              <a:t>Dnešní hymna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0004" y="1916832"/>
            <a:ext cx="3610744" cy="501947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1. Země hor, země řek, Země polí, země katedrál, Země kladiv, země s nadějnou budoucností! Tys domovem velkých dcer a synů, Lid nadaný na krásu, |: Oslavované Rakousko :|</a:t>
            </a:r>
          </a:p>
          <a:p>
            <a:r>
              <a:rPr lang="cs-CZ" dirty="0"/>
              <a:t>2. Divoce na tebe útočili Ležíš v srdci pevniny Jako silné srdce Už od nejčasnějších dnů zdviháš břemeno vyššího poslání |:Statečné Rakousko:|</a:t>
            </a:r>
          </a:p>
          <a:p>
            <a:r>
              <a:rPr lang="cs-CZ" dirty="0"/>
              <a:t> 3. Svobodně a věrně kráčíme do nových časů Pracovití a plní důvěry. Jednotně, bratrským sborem, tobě, Vlasti, slibujme věrnost, |: Milované Rakousko :|</a:t>
            </a:r>
          </a:p>
          <a:p>
            <a:r>
              <a:rPr lang="cs-CZ" dirty="0">
                <a:hlinkClick r:id="rId2"/>
              </a:rPr>
              <a:t>https://www.youtube.com/watch?v=XULjacrz29g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2A03A-FBC2-E981-CB4C-E14DD7FA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Rakousko-Uherska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FA9ED-6B58-6A79-8CD7-22608DD8B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 </a:t>
            </a: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1867</a:t>
            </a:r>
          </a:p>
          <a:p>
            <a:pPr lvl="0"/>
            <a:r>
              <a:rPr lang="cs-CZ" sz="2000" b="1" u="sng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dvoustátí</a:t>
            </a: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Předlitavsko a Zalitavsko  </a:t>
            </a:r>
            <a:r>
              <a:rPr lang="cs-CZ" sz="2000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(řeka Litava)</a:t>
            </a:r>
          </a:p>
          <a:p>
            <a:pPr lvl="0"/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samostatné státy – společný </a:t>
            </a: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panovník, měna, armáda a zahraniční politika</a:t>
            </a:r>
          </a:p>
          <a:p>
            <a:pPr lvl="0">
              <a:lnSpc>
                <a:spcPct val="90000"/>
              </a:lnSpc>
            </a:pP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1867 nová ústava</a:t>
            </a:r>
            <a:r>
              <a:rPr lang="cs-CZ" sz="2000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Prosincová ústava  </a:t>
            </a: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(až do 1918)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cs-CZ" sz="20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  </a:t>
            </a: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◦ rovnost </a:t>
            </a: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občanů před zákonem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◦ náboženská </a:t>
            </a: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svoboda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◦ volnost </a:t>
            </a: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pohybu</a:t>
            </a:r>
          </a:p>
          <a:p>
            <a:pPr>
              <a:lnSpc>
                <a:spcPct val="90000"/>
              </a:lnSpc>
              <a:buNone/>
            </a:pP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◦ </a:t>
            </a:r>
            <a:r>
              <a:rPr lang="cs-CZ" sz="2000" b="1" u="sng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volební právo </a:t>
            </a:r>
            <a:r>
              <a:rPr lang="cs-CZ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majetné</a:t>
            </a:r>
          </a:p>
          <a:p>
            <a:pPr lvl="0"/>
            <a:endParaRPr lang="cs-CZ" sz="2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43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100" b="1" dirty="0">
                <a:solidFill>
                  <a:srgbClr val="C00000"/>
                </a:solidFill>
              </a:rPr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cs-CZ"/>
              <a:t>Kdo byl Alexandr </a:t>
            </a:r>
            <a:r>
              <a:rPr lang="cs-CZ" err="1"/>
              <a:t>Bach</a:t>
            </a:r>
            <a:r>
              <a:rPr lang="cs-CZ"/>
              <a:t>?</a:t>
            </a:r>
          </a:p>
          <a:p>
            <a:r>
              <a:rPr lang="cs-CZ"/>
              <a:t>Co byl Říjnový diplom?</a:t>
            </a:r>
          </a:p>
          <a:p>
            <a:r>
              <a:rPr lang="cs-CZ"/>
              <a:t>Co se stalo po prusko-rakouské válce?</a:t>
            </a:r>
          </a:p>
          <a:p>
            <a:r>
              <a:rPr lang="cs-CZ"/>
              <a:t>Vysvětlete co znamenalo </a:t>
            </a:r>
            <a:r>
              <a:rPr lang="cs-CZ" err="1"/>
              <a:t>Rakousko</a:t>
            </a:r>
            <a:r>
              <a:rPr lang="cs-CZ"/>
              <a:t>-Uhersko.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DA0C1-FD20-932D-C92E-81D4D230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1F5F-33BD-EDDE-62FE-68835BCD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u="sng" dirty="0"/>
              <a:t>Vynálezce hledá svůj vynález</a:t>
            </a:r>
            <a:r>
              <a:rPr lang="cs-CZ" dirty="0"/>
              <a:t>. </a:t>
            </a:r>
          </a:p>
          <a:p>
            <a:r>
              <a:rPr lang="cs-CZ" sz="2400" dirty="0"/>
              <a:t>J.G. Mendel  		oblouková lampa, elektrárny</a:t>
            </a:r>
          </a:p>
          <a:p>
            <a:r>
              <a:rPr lang="cs-CZ" sz="2400" dirty="0"/>
              <a:t>J. E. Purkyně 		lodní šroub</a:t>
            </a:r>
          </a:p>
          <a:p>
            <a:r>
              <a:rPr lang="cs-CZ" sz="2400" dirty="0"/>
              <a:t>J. Ressel 		dědičnost</a:t>
            </a:r>
          </a:p>
          <a:p>
            <a:r>
              <a:rPr lang="cs-CZ" sz="2400" dirty="0"/>
              <a:t>J. Božek		krevní skupiny </a:t>
            </a:r>
          </a:p>
          <a:p>
            <a:r>
              <a:rPr lang="cs-CZ" sz="2400" dirty="0"/>
              <a:t>J. Jánský  		stavba buňky</a:t>
            </a:r>
          </a:p>
          <a:p>
            <a:r>
              <a:rPr lang="cs-CZ" sz="2400" dirty="0"/>
              <a:t>F. Křižík 		parní stroj</a:t>
            </a:r>
          </a:p>
        </p:txBody>
      </p:sp>
    </p:spTree>
    <p:extLst>
      <p:ext uri="{BB962C8B-B14F-4D97-AF65-F5344CB8AC3E}">
        <p14:creationId xmlns:p14="http://schemas.microsoft.com/office/powerpoint/2010/main" val="97571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67315" y="639097"/>
            <a:ext cx="4689988" cy="3686015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lvl="0"/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 err="1">
                <a:solidFill>
                  <a:srgbClr val="C00000"/>
                </a:solidFill>
              </a:rPr>
              <a:t>František</a:t>
            </a:r>
            <a:r>
              <a:rPr lang="en-US" sz="4400" b="1" dirty="0">
                <a:solidFill>
                  <a:srgbClr val="C00000"/>
                </a:solidFill>
              </a:rPr>
              <a:t> Josef I. (1848- 1916) - v </a:t>
            </a:r>
            <a:r>
              <a:rPr lang="en-US" sz="4400" b="1" dirty="0" err="1">
                <a:solidFill>
                  <a:srgbClr val="C00000"/>
                </a:solidFill>
              </a:rPr>
              <a:t>čele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rakouské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monarchie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Zástupný symbol pro obsah 5" descr="395px-Pietzner,_Carl_(1853-1927)_-_Emperor_Franz_Josef_I_-_ca_188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485" r="4417"/>
          <a:stretch/>
        </p:blipFill>
        <p:spPr>
          <a:xfrm>
            <a:off x="20" y="10"/>
            <a:ext cx="3476465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4776107" cy="14507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Alexandr Bach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omezil občanskou svobodu a práva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zavedl cenzuru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opíral se o policii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pronásledoval lidi, kteří nechtěli s novými pravidly souhlasit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císař musel Bacha odvolat (1859)</a:t>
            </a:r>
          </a:p>
        </p:txBody>
      </p:sp>
      <p:pic>
        <p:nvPicPr>
          <p:cNvPr id="1026" name="Picture 2" descr="http://upload.wikimedia.org/wikipedia/commons/thumb/9/99/Alexander_von_Bach.jpg/220px-Alexander_von_Bach.jpg"/>
          <p:cNvPicPr>
            <a:picLocks noChangeAspect="1" noChangeArrowheads="1"/>
          </p:cNvPicPr>
          <p:nvPr/>
        </p:nvPicPr>
        <p:blipFill rotWithShape="1">
          <a:blip r:embed="rId2" cstate="print"/>
          <a:srcRect l="7120" r="16667" b="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3A93F-FEE3-B0EE-8ACC-CB02320E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Karel Havlíček Borovský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111A9D-6096-F8C0-7D75-15A0EF969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44824"/>
            <a:ext cx="2520280" cy="443051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7757591-81D6-AE01-9D02-4F651A3C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927419"/>
            <a:ext cx="3025224" cy="37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5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43800" cy="14507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Říjnový diplom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0476C6E-18C9-D176-F090-0AEE482CC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065283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1866 prusko- rakouská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prohra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rakouské monarchie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oslabení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ekonomiky i císařské pozice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Rakousko   nuceno   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vystoupit z   Německého  spolku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Rakousko – uherské vyrovnání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= vznik Rakouska – Uherska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67544" y="908720"/>
            <a:ext cx="2297823" cy="326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Válčící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strany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Tmavá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modrá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:Prusko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Světle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modrá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Spojenci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Pruska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Červená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Rakousko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Růžová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Spojenci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Rakouska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Zelená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Neutrální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Žlutá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Šlesvicko-Holštýnsko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6" name="Picture 12" descr="http://upload.wikimedia.org/wikipedia/commons/thumb/1/10/Map-AustroPrussianWar.svg/220px-Map-AustroPrussianWar.sv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45158" y="1293275"/>
            <a:ext cx="4615030" cy="4279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Vznik Rakousko - Uherska</a:t>
            </a:r>
          </a:p>
        </p:txBody>
      </p:sp>
      <p:pic>
        <p:nvPicPr>
          <p:cNvPr id="4" name="Picture 4" descr="http://historika.fabulator.cz/ilustrace/rakousko_uhersko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42844" y="1285860"/>
            <a:ext cx="8786874" cy="535785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928794" y="2000240"/>
            <a:ext cx="142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Předlitavsko  </a:t>
            </a:r>
          </a:p>
        </p:txBody>
      </p:sp>
      <p:sp>
        <p:nvSpPr>
          <p:cNvPr id="6" name="Obdélník 5"/>
          <p:cNvSpPr/>
          <p:nvPr/>
        </p:nvSpPr>
        <p:spPr>
          <a:xfrm>
            <a:off x="5214942" y="3214686"/>
            <a:ext cx="109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Zalitavsko</a:t>
            </a:r>
          </a:p>
        </p:txBody>
      </p:sp>
      <p:sp>
        <p:nvSpPr>
          <p:cNvPr id="7" name="Obdélník 6"/>
          <p:cNvSpPr/>
          <p:nvPr/>
        </p:nvSpPr>
        <p:spPr>
          <a:xfrm>
            <a:off x="3786182" y="521495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Bosna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733</TotalTime>
  <Words>662</Words>
  <Application>Microsoft Office PowerPoint</Application>
  <PresentationFormat>Předvádění na obrazovce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Wingdings</vt:lpstr>
      <vt:lpstr>Retrospektiva</vt:lpstr>
      <vt:lpstr>Prezentace aplikace PowerPoint</vt:lpstr>
      <vt:lpstr>Opakování </vt:lpstr>
      <vt:lpstr> František Josef I. (1848- 1916) - v čele rakouské monarchie  </vt:lpstr>
      <vt:lpstr>Alexandr Bach</vt:lpstr>
      <vt:lpstr>Karel Havlíček Borovský </vt:lpstr>
      <vt:lpstr>Říjnový diplom</vt:lpstr>
      <vt:lpstr>1866 prusko- rakouská válka</vt:lpstr>
      <vt:lpstr>Prezentace aplikace PowerPoint</vt:lpstr>
      <vt:lpstr>Vznik Rakousko - Uherska</vt:lpstr>
      <vt:lpstr>Rakousko -  Uhersko </vt:lpstr>
      <vt:lpstr>Rakousko -  Uhersko </vt:lpstr>
      <vt:lpstr>Rakousko -  Uhersko </vt:lpstr>
      <vt:lpstr>Velký a malý znak Rakouska Uherska</vt:lpstr>
      <vt:lpstr>Velký a malý znak Rakouska (Předlitavska)</vt:lpstr>
      <vt:lpstr>Velký a malý znak Uherska (Zalitavska)</vt:lpstr>
      <vt:lpstr>Prezentace aplikace PowerPoint</vt:lpstr>
      <vt:lpstr>Vznik Rakousko-Uherska </vt:lpstr>
      <vt:lpstr>Opakování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Milan Bednář</cp:lastModifiedBy>
  <cp:revision>38</cp:revision>
  <dcterms:created xsi:type="dcterms:W3CDTF">2012-04-04T05:08:45Z</dcterms:created>
  <dcterms:modified xsi:type="dcterms:W3CDTF">2024-10-11T14:39:11Z</dcterms:modified>
</cp:coreProperties>
</file>