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2" r:id="rId3"/>
    <p:sldId id="263" r:id="rId4"/>
    <p:sldId id="270" r:id="rId5"/>
    <p:sldId id="264" r:id="rId6"/>
    <p:sldId id="261" r:id="rId7"/>
    <p:sldId id="265" r:id="rId8"/>
    <p:sldId id="262" r:id="rId9"/>
    <p:sldId id="266" r:id="rId10"/>
    <p:sldId id="271" r:id="rId11"/>
    <p:sldId id="267" r:id="rId12"/>
    <p:sldId id="268" r:id="rId13"/>
    <p:sldId id="258" r:id="rId14"/>
    <p:sldId id="25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4A1BA-C4D3-444D-B207-7A17B00DDB7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4B3B3-E8BA-48DE-962D-BC781A6ED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7DD3-58F9-4F24-9E17-482A72B3F04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57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E443F-1E3C-F830-550E-DD7DF49F6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E1BFDD-58F3-DF7D-1175-2BBA1066A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732CA0-E4F3-15E2-4CD7-F07E9475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F5D858-96FE-EA1D-8EFB-E6930FF0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6DA158-61A6-2A4E-15AE-A3BF35F1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75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C3967-B987-72EC-C74E-01188E72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17AC29-61A6-FA6B-80F3-48174792D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C95896-C74F-0521-DCD2-302C22EE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542E43-6BAF-C3F9-F7C5-A2C5EF3D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4F995F-C210-5CE4-4270-27AD008F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88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AF85B0B-7890-94DA-AD80-F16499F00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78F8488-6721-8B3D-99D9-66FF8AF71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A12BAC-E4A9-E800-4236-A94E228B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C99BDB-493C-DEA6-AF31-24A0E40E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654360-271D-AECC-EDFE-0C408666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1DC3E-3778-3C71-11F1-D0864C7E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C4E398-5EF4-AB4E-F194-733F7C2B5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8DB4D5-EA9F-EDD5-8F26-D35DF05E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C4E577-628C-AF7D-BC56-33FB63CB7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6F7F4D-A530-7CE6-D6D7-9DA27B4A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F80641-4AC7-D76C-0101-8E46DACAF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79F3BE-7D85-435A-1B01-0D0DE32F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474BF7-89B3-994E-B388-F7B05B35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814231-C813-CD50-92C2-89DD7005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1F8A40-1524-4988-A8CE-E1AF6EA1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88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59EA5-EFDF-5E68-D595-14CB6077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C92D0-A359-AF05-0BC7-B0518BABF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31D766-F01E-96AD-9599-67E343502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6E6836-C1AB-339A-4D59-6E9717D0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95CDCC-E48F-806E-5967-9F96D47D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992DDC-CDE0-A6AB-5A13-4919E495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53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FBA6A-943C-2403-641E-FBEA92D87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F1F3B4-DE36-0631-6669-97F5D56F6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0A0819-1C34-CF5A-888C-C8818FCD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06DE5B-35C3-5D5C-6D91-DAE9868D8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0A02C5-0BDA-A785-11F0-EE0C0E458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63BD292-B6BD-51AE-DCD0-4410306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ABC70D-00D0-B69C-F88F-50A564BF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0E14A18-DFAA-DED3-E5CE-CC74DB12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5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B1149-EC09-E1A1-F458-FDBCEE71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209F51-25A9-6B0B-8560-79A2A663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B58A6E-006A-DF25-46CB-12AC2F88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79E061-AD74-A274-05BD-ECACDF16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6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F71687B-BF62-FA7F-ECC9-D43DB946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3C2B2DA-1B8C-882E-D17C-B353C94EB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406DF7-84DB-0F6B-3824-E7311394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5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5BB65-8F4E-0000-6698-EEE0DAED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C63C8-5B99-1BA5-02CA-077D5A58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C8AB79-0FC3-8B66-CCEF-A70B0EE41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D52DF1-0DA5-A8CF-F21C-11B83D7D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66EE62-63BE-4FA6-A8D7-B822A9CF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4F30EE-8CDB-F71D-238E-836A0C2C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3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F732B-CC5C-E076-A628-3CE9CD0C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8C5A724-943F-0326-3AE0-F4384A0EA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3C9FB8-2272-D5B1-9293-156715053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EABEEE-CB32-A1AB-7DF6-7FB06811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830D86-A6D5-F9F9-1C88-401794BE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E6A8EE-34E2-1B4C-50CF-ACE3BCDC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36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DBDE976-F880-325D-EA93-807946A4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E015B2-C32D-A069-1A8C-5FA4C4064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C74555-D4FC-584B-3EE7-4D68A948A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6163-AF19-498D-8C49-0433024D8F7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95FD88-D2C3-6F45-AAEA-D6F0D8D95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2FB5FD-21D5-0D82-B815-DE730632C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D34B0-B489-4D56-A42C-4FB917667F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88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cs-CZ" b="1" u="sng" dirty="0" err="1"/>
              <a:t>Mein</a:t>
            </a:r>
            <a:r>
              <a:rPr lang="cs-CZ" b="1" u="sng" dirty="0"/>
              <a:t> </a:t>
            </a:r>
            <a:r>
              <a:rPr lang="cs-CZ" b="1" u="sng" dirty="0" err="1"/>
              <a:t>Tag</a:t>
            </a:r>
            <a:endParaRPr lang="cs-CZ" b="1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C:\Documents and Settings\Tomanová Marie\Dokumenty\Obrázky\Galerie médií\j0396684.wm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260648"/>
            <a:ext cx="1508571" cy="155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Documents and Settings\Tomanová Marie\Dokumenty\Obrázky\Galerie médií\j0398313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3789040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Documents and Settings\Tomanová Marie\Dokumenty\Obrázky\Galerie médií\j0397466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865" y="332656"/>
            <a:ext cx="2196655" cy="15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Documents and Settings\Tomanová Marie\Dokumenty\Obrázky\Galerie médií\j0396742.wm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7888" y="4797153"/>
            <a:ext cx="2664896" cy="167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C:\Documents and Settings\Tomanová Marie\Dokumenty\Obrázky\Galerie médií\j0397526.wm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0176" y="404664"/>
            <a:ext cx="223224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C:\Documents and Settings\Tomanová Marie\Dokumenty\Obrázky\Galerie médií\j0397470.wm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4233" y="3717033"/>
            <a:ext cx="1939677" cy="162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1"/>
            <a:ext cx="5436096" cy="11430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cs-CZ" sz="3400" b="1" dirty="0" err="1"/>
              <a:t>Was</a:t>
            </a:r>
            <a:r>
              <a:rPr lang="cs-CZ" sz="3400" b="1" dirty="0"/>
              <a:t> </a:t>
            </a:r>
            <a:r>
              <a:rPr lang="cs-CZ" sz="3400" b="1" dirty="0" err="1"/>
              <a:t>machst</a:t>
            </a:r>
            <a:r>
              <a:rPr lang="cs-CZ" sz="3400" b="1" dirty="0"/>
              <a:t> </a:t>
            </a:r>
            <a:r>
              <a:rPr lang="cs-CZ" sz="3400" b="1" dirty="0" err="1"/>
              <a:t>du</a:t>
            </a:r>
            <a:r>
              <a:rPr lang="cs-CZ" sz="3400" b="1" dirty="0"/>
              <a:t> </a:t>
            </a:r>
            <a:r>
              <a:rPr lang="cs-CZ" sz="3400" b="1" dirty="0" err="1"/>
              <a:t>nachmittags</a:t>
            </a:r>
            <a:r>
              <a:rPr lang="cs-CZ" sz="3400" b="1" dirty="0"/>
              <a:t>?</a:t>
            </a:r>
            <a:endParaRPr lang="de-DE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33802" y="1628800"/>
            <a:ext cx="8538662" cy="48864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400" b="1" dirty="0"/>
              <a:t>Jdu nakoupit.</a:t>
            </a:r>
          </a:p>
          <a:p>
            <a:pPr marL="536575" indent="0">
              <a:spcBef>
                <a:spcPts val="0"/>
              </a:spcBef>
              <a:buNone/>
            </a:pP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gehe</a:t>
            </a:r>
            <a:r>
              <a:rPr lang="cs-CZ" sz="2200" dirty="0"/>
              <a:t> </a:t>
            </a:r>
            <a:r>
              <a:rPr lang="cs-CZ" sz="2200" dirty="0" err="1"/>
              <a:t>einkaufen</a:t>
            </a:r>
            <a:r>
              <a:rPr lang="cs-CZ" sz="2200" dirty="0"/>
              <a:t>.</a:t>
            </a:r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0" indent="0">
              <a:spcBef>
                <a:spcPts val="0"/>
              </a:spcBef>
              <a:buNone/>
              <a:tabLst>
                <a:tab pos="1436688" algn="l"/>
              </a:tabLst>
            </a:pPr>
            <a:r>
              <a:rPr lang="cs-CZ" sz="2400" b="1" dirty="0"/>
              <a:t>Hraju počítačové hry.</a:t>
            </a:r>
          </a:p>
          <a:p>
            <a:pPr marL="536575" indent="0" defTabSz="1800225">
              <a:spcBef>
                <a:spcPts val="0"/>
              </a:spcBef>
              <a:buNone/>
            </a:pP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spiele</a:t>
            </a:r>
            <a:r>
              <a:rPr lang="cs-CZ" sz="2200" dirty="0"/>
              <a:t> </a:t>
            </a:r>
            <a:r>
              <a:rPr lang="cs-CZ" sz="2200" dirty="0" err="1"/>
              <a:t>Computerspiele</a:t>
            </a:r>
            <a:r>
              <a:rPr lang="cs-CZ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sz="2600" b="1" dirty="0"/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/>
              <a:t>Dělám své domácí úkoly.</a:t>
            </a:r>
          </a:p>
          <a:p>
            <a:pPr marL="0" indent="0">
              <a:spcBef>
                <a:spcPts val="0"/>
              </a:spcBef>
              <a:buNone/>
              <a:tabLst>
                <a:tab pos="536575" algn="l"/>
              </a:tabLst>
            </a:pPr>
            <a:r>
              <a:rPr lang="cs-CZ" sz="2600" b="1" dirty="0"/>
              <a:t>	</a:t>
            </a: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mache</a:t>
            </a:r>
            <a:r>
              <a:rPr lang="cs-CZ" sz="2200" dirty="0"/>
              <a:t> </a:t>
            </a:r>
            <a:r>
              <a:rPr lang="cs-CZ" sz="2200" dirty="0" err="1"/>
              <a:t>meine</a:t>
            </a:r>
            <a:r>
              <a:rPr lang="cs-CZ" sz="2200" dirty="0"/>
              <a:t> </a:t>
            </a:r>
            <a:r>
              <a:rPr lang="cs-CZ" sz="2200" dirty="0" err="1"/>
              <a:t>Hausaufgaben</a:t>
            </a:r>
            <a:r>
              <a:rPr lang="cs-CZ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sz="22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/>
              <a:t>Uklízím svůj pokoj.</a:t>
            </a:r>
          </a:p>
          <a:p>
            <a:pPr marL="536575" indent="0">
              <a:spcBef>
                <a:spcPts val="0"/>
              </a:spcBef>
              <a:buNone/>
            </a:pP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räume</a:t>
            </a:r>
            <a:r>
              <a:rPr lang="cs-CZ" sz="2200" dirty="0"/>
              <a:t> mein </a:t>
            </a:r>
            <a:r>
              <a:rPr lang="cs-CZ" sz="2200" dirty="0" err="1"/>
              <a:t>Zimmer</a:t>
            </a:r>
            <a:r>
              <a:rPr lang="cs-CZ" sz="2200" dirty="0"/>
              <a:t> </a:t>
            </a:r>
            <a:r>
              <a:rPr lang="cs-CZ" sz="2200" dirty="0" err="1"/>
              <a:t>auf</a:t>
            </a:r>
            <a:r>
              <a:rPr lang="cs-CZ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b="1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600" b="1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EA811B-A9D6-47FA-B158-7D885B53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476672"/>
            <a:ext cx="2183060" cy="32745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44A855-52CA-478C-8DE4-69EF02A0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4077072"/>
            <a:ext cx="346151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8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4966139" y="2458985"/>
            <a:ext cx="2236527" cy="1886078"/>
            <a:chOff x="3491880" y="2537928"/>
            <a:chExt cx="2115432" cy="2147007"/>
          </a:xfrm>
        </p:grpSpPr>
        <p:sp>
          <p:nvSpPr>
            <p:cNvPr id="8" name="Ovál 7"/>
            <p:cNvSpPr/>
            <p:nvPr/>
          </p:nvSpPr>
          <p:spPr>
            <a:xfrm>
              <a:off x="3491880" y="2537928"/>
              <a:ext cx="2112235" cy="21470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491880" y="3296111"/>
              <a:ext cx="2115432" cy="73574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 err="1"/>
                <a:t>abends</a:t>
              </a:r>
              <a:endParaRPr lang="de-DE" sz="3600" b="1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1943763" y="2458985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jít spát</a:t>
            </a:r>
          </a:p>
          <a:p>
            <a:pPr algn="ctr"/>
            <a:r>
              <a:rPr lang="cs-CZ" sz="2800" b="1" dirty="0" err="1"/>
              <a:t>schlafen</a:t>
            </a:r>
            <a:r>
              <a:rPr lang="cs-CZ" sz="2800" b="1" dirty="0"/>
              <a:t> </a:t>
            </a:r>
            <a:r>
              <a:rPr lang="cs-CZ" sz="2800" b="1" dirty="0" err="1"/>
              <a:t>gehen</a:t>
            </a:r>
            <a:endParaRPr lang="de-DE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720911" y="2458985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dívat se na televizi</a:t>
            </a:r>
          </a:p>
          <a:p>
            <a:pPr algn="ctr"/>
            <a:r>
              <a:rPr lang="cs-CZ" sz="2800" b="1" dirty="0" err="1"/>
              <a:t>fernsehen</a:t>
            </a:r>
            <a:endParaRPr lang="de-DE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475151" y="4645389"/>
            <a:ext cx="2664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učit se</a:t>
            </a:r>
          </a:p>
          <a:p>
            <a:pPr algn="ctr"/>
            <a:r>
              <a:rPr lang="cs-CZ" sz="2800" b="1" dirty="0" err="1"/>
              <a:t>lernen</a:t>
            </a:r>
            <a:endParaRPr lang="cs-CZ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511824" y="112474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číst</a:t>
            </a:r>
          </a:p>
          <a:p>
            <a:pPr algn="ctr"/>
            <a:r>
              <a:rPr lang="cs-CZ" sz="2800" b="1" dirty="0" err="1"/>
              <a:t>lesen</a:t>
            </a:r>
            <a:endParaRPr lang="de-DE" sz="28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495600" y="4645389"/>
            <a:ext cx="2664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poslouchat muziku</a:t>
            </a:r>
          </a:p>
          <a:p>
            <a:pPr algn="ctr"/>
            <a:r>
              <a:rPr lang="cs-CZ" sz="2800" b="1" dirty="0" err="1"/>
              <a:t>Musik</a:t>
            </a:r>
            <a:r>
              <a:rPr lang="cs-CZ" sz="2800" b="1" dirty="0"/>
              <a:t> </a:t>
            </a:r>
            <a:r>
              <a:rPr lang="cs-CZ" sz="2800" b="1" dirty="0" err="1"/>
              <a:t>hören</a:t>
            </a:r>
            <a:endParaRPr lang="de-DE" sz="2800" b="1" dirty="0"/>
          </a:p>
        </p:txBody>
      </p:sp>
      <p:pic>
        <p:nvPicPr>
          <p:cNvPr id="2051" name="Picture 3" descr="C:\Users\Admin\AppData\Local\Microsoft\Windows\Temporary Internet Files\Content.IE5\72VGXDXE\MC90044042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22" y="216581"/>
            <a:ext cx="1096732" cy="9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1"/>
            <a:ext cx="5436096" cy="11430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cs-CZ" sz="3400" b="1" dirty="0" err="1"/>
              <a:t>Was</a:t>
            </a:r>
            <a:r>
              <a:rPr lang="cs-CZ" sz="3400" b="1" dirty="0"/>
              <a:t> </a:t>
            </a:r>
            <a:r>
              <a:rPr lang="cs-CZ" sz="3400" b="1" dirty="0" err="1"/>
              <a:t>machst</a:t>
            </a:r>
            <a:r>
              <a:rPr lang="cs-CZ" sz="3400" b="1" dirty="0"/>
              <a:t> </a:t>
            </a:r>
            <a:r>
              <a:rPr lang="cs-CZ" sz="3400" b="1" dirty="0" err="1"/>
              <a:t>du</a:t>
            </a:r>
            <a:r>
              <a:rPr lang="cs-CZ" sz="3400" b="1" dirty="0"/>
              <a:t> </a:t>
            </a:r>
            <a:r>
              <a:rPr lang="cs-CZ" sz="3400" b="1" dirty="0" err="1"/>
              <a:t>abends</a:t>
            </a:r>
            <a:r>
              <a:rPr lang="cs-CZ" sz="3400" b="1" dirty="0"/>
              <a:t>?</a:t>
            </a:r>
            <a:endParaRPr lang="de-DE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33802" y="1628800"/>
            <a:ext cx="8538662" cy="48864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400" b="1" dirty="0"/>
              <a:t>Čtu knihu.</a:t>
            </a:r>
          </a:p>
          <a:p>
            <a:pPr marL="536575" indent="0">
              <a:spcBef>
                <a:spcPts val="0"/>
              </a:spcBef>
              <a:buNone/>
            </a:pPr>
            <a:r>
              <a:rPr lang="cs-CZ" sz="2200" dirty="0" err="1"/>
              <a:t>Ich</a:t>
            </a:r>
            <a:r>
              <a:rPr lang="cs-CZ" sz="2200" dirty="0"/>
              <a:t> lese </a:t>
            </a:r>
            <a:r>
              <a:rPr lang="cs-CZ" sz="2200" dirty="0" err="1"/>
              <a:t>ein</a:t>
            </a:r>
            <a:r>
              <a:rPr lang="cs-CZ" sz="2200" dirty="0"/>
              <a:t> Buch.</a:t>
            </a:r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0" indent="0">
              <a:spcBef>
                <a:spcPts val="0"/>
              </a:spcBef>
              <a:buNone/>
              <a:tabLst>
                <a:tab pos="1436688" algn="l"/>
              </a:tabLst>
            </a:pPr>
            <a:r>
              <a:rPr lang="cs-CZ" sz="2400" b="1" dirty="0"/>
              <a:t>Dívám se na televizi.</a:t>
            </a:r>
          </a:p>
          <a:p>
            <a:pPr marL="536575" indent="0" defTabSz="1800225">
              <a:spcBef>
                <a:spcPts val="0"/>
              </a:spcBef>
              <a:buNone/>
            </a:pP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sehe</a:t>
            </a:r>
            <a:r>
              <a:rPr lang="cs-CZ" sz="2200" dirty="0"/>
              <a:t> </a:t>
            </a:r>
            <a:r>
              <a:rPr lang="cs-CZ" sz="2200" dirty="0" err="1"/>
              <a:t>fern</a:t>
            </a:r>
            <a:r>
              <a:rPr lang="cs-CZ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sz="2600" b="1" dirty="0"/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/>
              <a:t>Učím se němčinu a matematiku.</a:t>
            </a:r>
          </a:p>
          <a:p>
            <a:pPr marL="0" indent="0">
              <a:spcBef>
                <a:spcPts val="0"/>
              </a:spcBef>
              <a:buNone/>
              <a:tabLst>
                <a:tab pos="536575" algn="l"/>
              </a:tabLst>
            </a:pPr>
            <a:r>
              <a:rPr lang="cs-CZ" sz="2600" b="1" dirty="0"/>
              <a:t>	</a:t>
            </a: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lerne</a:t>
            </a:r>
            <a:r>
              <a:rPr lang="cs-CZ" sz="2200" dirty="0"/>
              <a:t> </a:t>
            </a:r>
            <a:r>
              <a:rPr lang="cs-CZ" sz="2200" dirty="0" err="1"/>
              <a:t>Deutsch</a:t>
            </a:r>
            <a:r>
              <a:rPr lang="cs-CZ" sz="2200" dirty="0"/>
              <a:t> </a:t>
            </a:r>
            <a:r>
              <a:rPr lang="cs-CZ" sz="2200" dirty="0" err="1"/>
              <a:t>und</a:t>
            </a:r>
            <a:r>
              <a:rPr lang="cs-CZ" sz="2200" dirty="0"/>
              <a:t> </a:t>
            </a:r>
            <a:r>
              <a:rPr lang="cs-CZ" sz="2200" dirty="0" err="1"/>
              <a:t>Mathematik</a:t>
            </a:r>
            <a:r>
              <a:rPr lang="cs-CZ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sz="22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/>
              <a:t>Kolem 10. hodiny jdu spát.</a:t>
            </a:r>
          </a:p>
          <a:p>
            <a:pPr marL="536575" indent="0">
              <a:spcBef>
                <a:spcPts val="0"/>
              </a:spcBef>
              <a:buNone/>
            </a:pPr>
            <a:r>
              <a:rPr lang="cs-CZ" sz="2200" dirty="0" err="1"/>
              <a:t>Gegen</a:t>
            </a:r>
            <a:r>
              <a:rPr lang="cs-CZ" sz="2200" dirty="0"/>
              <a:t> </a:t>
            </a:r>
            <a:r>
              <a:rPr lang="cs-CZ" sz="2200" dirty="0" err="1"/>
              <a:t>zehn</a:t>
            </a:r>
            <a:r>
              <a:rPr lang="cs-CZ" sz="2200" dirty="0"/>
              <a:t> (Uhr) </a:t>
            </a:r>
            <a:r>
              <a:rPr lang="cs-CZ" sz="2200" dirty="0" err="1"/>
              <a:t>gehe</a:t>
            </a:r>
            <a:r>
              <a:rPr lang="cs-CZ" sz="2200" dirty="0"/>
              <a:t> </a:t>
            </a: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schlafen</a:t>
            </a:r>
            <a:r>
              <a:rPr lang="cs-CZ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b="1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536575" indent="0">
              <a:spcBef>
                <a:spcPts val="0"/>
              </a:spcBef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600" b="1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2A11DA-89A6-45A0-9442-8B33C9FE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6" y="950673"/>
            <a:ext cx="4004731" cy="26706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9C1C0A-BFC5-463D-8554-1050A366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063" y="3933057"/>
            <a:ext cx="4004731" cy="22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Dokončete věty podle pravdy: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i="1" dirty="0" err="1"/>
              <a:t>Ich</a:t>
            </a:r>
            <a:r>
              <a:rPr lang="cs-CZ" b="1" i="1" dirty="0"/>
              <a:t> </a:t>
            </a:r>
            <a:r>
              <a:rPr lang="cs-CZ" b="1" i="1" dirty="0" err="1"/>
              <a:t>stehe</a:t>
            </a:r>
            <a:r>
              <a:rPr lang="cs-CZ" b="1" i="1" dirty="0"/>
              <a:t> um ....................................................................</a:t>
            </a:r>
            <a:r>
              <a:rPr lang="cs-CZ" b="1" i="1" dirty="0" err="1"/>
              <a:t>auf</a:t>
            </a:r>
            <a:r>
              <a:rPr lang="cs-CZ" b="1" i="1" dirty="0"/>
              <a:t>.</a:t>
            </a:r>
            <a:endParaRPr lang="cs-CZ" dirty="0"/>
          </a:p>
          <a:p>
            <a:pPr>
              <a:buNone/>
            </a:pPr>
            <a:r>
              <a:rPr lang="cs-CZ" b="1" i="1" dirty="0" err="1"/>
              <a:t>Ich</a:t>
            </a:r>
            <a:r>
              <a:rPr lang="cs-CZ" b="1" i="1" dirty="0"/>
              <a:t> </a:t>
            </a:r>
            <a:r>
              <a:rPr lang="cs-CZ" b="1" i="1" dirty="0" err="1"/>
              <a:t>frühstücke</a:t>
            </a:r>
            <a:r>
              <a:rPr lang="cs-CZ" b="1" i="1" dirty="0"/>
              <a:t> ........................................................................ </a:t>
            </a:r>
            <a:endParaRPr lang="cs-CZ" dirty="0"/>
          </a:p>
          <a:p>
            <a:pPr>
              <a:buNone/>
            </a:pPr>
            <a:r>
              <a:rPr lang="cs-CZ" b="1" i="1" dirty="0"/>
              <a:t>In der </a:t>
            </a:r>
            <a:r>
              <a:rPr lang="cs-CZ" b="1" i="1" dirty="0" err="1"/>
              <a:t>Schule</a:t>
            </a:r>
            <a:r>
              <a:rPr lang="cs-CZ" b="1" i="1" dirty="0"/>
              <a:t> </a:t>
            </a:r>
            <a:r>
              <a:rPr lang="cs-CZ" b="1" i="1" dirty="0" err="1"/>
              <a:t>lerne</a:t>
            </a:r>
            <a:r>
              <a:rPr lang="cs-CZ" b="1" i="1" dirty="0"/>
              <a:t> </a:t>
            </a:r>
            <a:r>
              <a:rPr lang="cs-CZ" b="1" i="1" dirty="0" err="1"/>
              <a:t>ich</a:t>
            </a:r>
            <a:r>
              <a:rPr lang="cs-CZ" b="1" i="1" dirty="0"/>
              <a:t> </a:t>
            </a:r>
            <a:r>
              <a:rPr lang="cs-CZ" b="1" i="1" dirty="0" err="1"/>
              <a:t>am</a:t>
            </a:r>
            <a:r>
              <a:rPr lang="cs-CZ" b="1" i="1" dirty="0"/>
              <a:t> </a:t>
            </a:r>
            <a:r>
              <a:rPr lang="cs-CZ" b="1" i="1" dirty="0" err="1"/>
              <a:t>liebsten</a:t>
            </a:r>
            <a:r>
              <a:rPr lang="cs-CZ" b="1" i="1" dirty="0"/>
              <a:t> ........................................ .</a:t>
            </a:r>
            <a:endParaRPr lang="cs-CZ" dirty="0"/>
          </a:p>
          <a:p>
            <a:pPr>
              <a:buNone/>
            </a:pPr>
            <a:r>
              <a:rPr lang="cs-CZ" b="1" i="1" dirty="0" err="1"/>
              <a:t>Am</a:t>
            </a:r>
            <a:r>
              <a:rPr lang="cs-CZ" b="1" i="1" dirty="0"/>
              <a:t> </a:t>
            </a:r>
            <a:r>
              <a:rPr lang="cs-CZ" b="1" i="1" dirty="0" err="1"/>
              <a:t>Nachmittag</a:t>
            </a:r>
            <a:r>
              <a:rPr lang="cs-CZ" b="1" i="1" dirty="0"/>
              <a:t> ..................................................................... </a:t>
            </a:r>
            <a:endParaRPr lang="cs-CZ" dirty="0"/>
          </a:p>
          <a:p>
            <a:pPr>
              <a:buNone/>
            </a:pPr>
            <a:r>
              <a:rPr lang="cs-CZ" b="1" i="1" dirty="0" err="1"/>
              <a:t>Am</a:t>
            </a:r>
            <a:r>
              <a:rPr lang="cs-CZ" b="1" i="1" dirty="0"/>
              <a:t> </a:t>
            </a:r>
            <a:r>
              <a:rPr lang="cs-CZ" b="1" i="1" dirty="0" err="1"/>
              <a:t>Abend</a:t>
            </a:r>
            <a:r>
              <a:rPr lang="cs-CZ" b="1" i="1" dirty="0"/>
              <a:t> ................................................................................ .</a:t>
            </a:r>
            <a:endParaRPr lang="cs-CZ" dirty="0"/>
          </a:p>
          <a:p>
            <a:pPr>
              <a:buNone/>
            </a:pPr>
            <a:r>
              <a:rPr lang="cs-CZ" b="1" i="1" dirty="0"/>
              <a:t>Um..........................................................................</a:t>
            </a:r>
            <a:r>
              <a:rPr lang="cs-CZ" b="1" i="1" dirty="0" err="1"/>
              <a:t>gehe</a:t>
            </a:r>
            <a:r>
              <a:rPr lang="cs-CZ" b="1" i="1" dirty="0"/>
              <a:t> </a:t>
            </a:r>
            <a:r>
              <a:rPr lang="cs-CZ" b="1" i="1" dirty="0" err="1"/>
              <a:t>ich</a:t>
            </a:r>
            <a:r>
              <a:rPr lang="cs-CZ" b="1" i="1" dirty="0"/>
              <a:t> </a:t>
            </a:r>
            <a:r>
              <a:rPr lang="cs-CZ" b="1" i="1" dirty="0" err="1"/>
              <a:t>schlafen</a:t>
            </a:r>
            <a:r>
              <a:rPr lang="cs-CZ" b="1" i="1" dirty="0"/>
              <a:t>.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s-CZ" sz="3200" b="1" dirty="0"/>
              <a:t>Den snů  - jak vypadá den podle tvých představ? Doplň oblíbené činnosti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56792"/>
            <a:ext cx="903175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8AC8F-BD88-654C-B630-6EADD20B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Lebensmittel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B5435C-2087-255C-6B3C-310BF4BB7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61" y="1690688"/>
            <a:ext cx="2446103" cy="16187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C4011F-7F4A-ED91-06F4-AA64BC3E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75" y="1548385"/>
            <a:ext cx="1761048" cy="1761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AA3203-8F72-B586-C4E2-B631ED826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1548385"/>
            <a:ext cx="2596515" cy="17237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9BFA1BE-B177-D95A-A1B0-9188375AF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314" y="1432403"/>
            <a:ext cx="2607564" cy="19556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C5812B-BED9-7528-2C4D-FA1B95A7E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52" y="3580639"/>
            <a:ext cx="2624328" cy="26243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257512-D8DB-411B-AFC7-7BF697326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052" y="3982212"/>
            <a:ext cx="2847975" cy="1600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1820179-3F7B-3BC1-5CD3-4210D1853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804475"/>
            <a:ext cx="2944553" cy="19556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1CDD500-9F51-CFF0-29F0-22599FE76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8855" y="3469925"/>
            <a:ext cx="2366045" cy="23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2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cs-CZ" dirty="0" err="1"/>
              <a:t>Mein</a:t>
            </a:r>
            <a:r>
              <a:rPr lang="cs-CZ" dirty="0"/>
              <a:t> </a:t>
            </a:r>
            <a:r>
              <a:rPr lang="cs-CZ" dirty="0" err="1"/>
              <a:t>Tag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0505" y="1891688"/>
            <a:ext cx="561283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585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75520" y="19969"/>
            <a:ext cx="5266928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s-CZ" b="1" dirty="0" err="1"/>
              <a:t>Zeitangaben</a:t>
            </a:r>
            <a:br>
              <a:rPr lang="cs-CZ" dirty="0"/>
            </a:br>
            <a:r>
              <a:rPr lang="cs-CZ" sz="2200" dirty="0"/>
              <a:t>(časové údaje)</a:t>
            </a:r>
            <a:endParaRPr lang="de-DE" sz="2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26093" y="1527111"/>
            <a:ext cx="2448272" cy="95410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ráno</a:t>
            </a:r>
          </a:p>
          <a:p>
            <a:pPr algn="ctr"/>
            <a:r>
              <a:rPr lang="cs-CZ" sz="2800" b="1" dirty="0" err="1"/>
              <a:t>am</a:t>
            </a:r>
            <a:r>
              <a:rPr lang="cs-CZ" sz="2800" b="1" dirty="0"/>
              <a:t> </a:t>
            </a:r>
            <a:r>
              <a:rPr lang="cs-CZ" sz="2800" b="1" dirty="0" err="1"/>
              <a:t>Morgen</a:t>
            </a:r>
            <a:endParaRPr lang="de-DE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16080" y="1513789"/>
            <a:ext cx="2448272" cy="95410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dopoledne</a:t>
            </a:r>
          </a:p>
          <a:p>
            <a:pPr algn="ctr"/>
            <a:r>
              <a:rPr lang="cs-CZ" sz="2800" b="1" dirty="0" err="1"/>
              <a:t>am</a:t>
            </a:r>
            <a:r>
              <a:rPr lang="cs-CZ" sz="2800" b="1" dirty="0"/>
              <a:t> </a:t>
            </a:r>
            <a:r>
              <a:rPr lang="cs-CZ" sz="2800" b="1" dirty="0" err="1"/>
              <a:t>Vormittag</a:t>
            </a:r>
            <a:endParaRPr lang="de-DE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16080" y="2992671"/>
            <a:ext cx="2448272" cy="95410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v poledne</a:t>
            </a:r>
          </a:p>
          <a:p>
            <a:pPr algn="ctr"/>
            <a:r>
              <a:rPr lang="cs-CZ" sz="2800" b="1" dirty="0" err="1">
                <a:solidFill>
                  <a:srgbClr val="FF0000"/>
                </a:solidFill>
              </a:rPr>
              <a:t>zu</a:t>
            </a:r>
            <a:r>
              <a:rPr lang="cs-CZ" sz="2800" b="1" dirty="0"/>
              <a:t> </a:t>
            </a:r>
            <a:r>
              <a:rPr lang="cs-CZ" sz="2800" b="1" dirty="0" err="1"/>
              <a:t>Mittag</a:t>
            </a:r>
            <a:endParaRPr lang="de-DE" sz="28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927648" y="2969471"/>
            <a:ext cx="2448272" cy="95410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odpoledne</a:t>
            </a:r>
          </a:p>
          <a:p>
            <a:pPr algn="ctr"/>
            <a:r>
              <a:rPr lang="cs-CZ" sz="2800" b="1" dirty="0" err="1"/>
              <a:t>am</a:t>
            </a:r>
            <a:r>
              <a:rPr lang="cs-CZ" sz="2800" b="1" dirty="0"/>
              <a:t> </a:t>
            </a:r>
            <a:r>
              <a:rPr lang="cs-CZ" sz="2800" b="1" dirty="0" err="1"/>
              <a:t>Nachmittag</a:t>
            </a:r>
            <a:endParaRPr lang="de-DE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927648" y="4368689"/>
            <a:ext cx="2448272" cy="95410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večer</a:t>
            </a:r>
          </a:p>
          <a:p>
            <a:pPr algn="ctr"/>
            <a:r>
              <a:rPr lang="cs-CZ" sz="2800" b="1" dirty="0" err="1"/>
              <a:t>am</a:t>
            </a:r>
            <a:r>
              <a:rPr lang="cs-CZ" sz="2800" b="1" dirty="0"/>
              <a:t> </a:t>
            </a:r>
            <a:r>
              <a:rPr lang="cs-CZ" sz="2800" b="1" dirty="0" err="1"/>
              <a:t>Abend</a:t>
            </a:r>
            <a:endParaRPr lang="de-DE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816080" y="4427840"/>
            <a:ext cx="2448272" cy="95410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v noci</a:t>
            </a: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in </a:t>
            </a:r>
            <a:r>
              <a:rPr lang="cs-CZ" sz="2800" b="1" dirty="0"/>
              <a:t>der </a:t>
            </a:r>
            <a:r>
              <a:rPr lang="cs-CZ" sz="2800" b="1" dirty="0" err="1"/>
              <a:t>Nacht</a:t>
            </a:r>
            <a:endParaRPr lang="de-DE" sz="2800" b="1" dirty="0"/>
          </a:p>
        </p:txBody>
      </p:sp>
      <p:sp>
        <p:nvSpPr>
          <p:cNvPr id="14" name="Zahnutá šipka doleva 13"/>
          <p:cNvSpPr/>
          <p:nvPr/>
        </p:nvSpPr>
        <p:spPr>
          <a:xfrm>
            <a:off x="9506318" y="1768937"/>
            <a:ext cx="864096" cy="1728192"/>
          </a:xfrm>
          <a:prstGeom prst="curved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Zahnutá šipka doprava 14"/>
          <p:cNvSpPr/>
          <p:nvPr/>
        </p:nvSpPr>
        <p:spPr>
          <a:xfrm>
            <a:off x="1883532" y="3309502"/>
            <a:ext cx="900100" cy="1775028"/>
          </a:xfrm>
          <a:prstGeom prst="curved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Šipka doprava 15"/>
          <p:cNvSpPr/>
          <p:nvPr/>
        </p:nvSpPr>
        <p:spPr>
          <a:xfrm>
            <a:off x="5562915" y="1788139"/>
            <a:ext cx="1080120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Šipka doprava 16"/>
          <p:cNvSpPr/>
          <p:nvPr/>
        </p:nvSpPr>
        <p:spPr>
          <a:xfrm>
            <a:off x="5575176" y="4688868"/>
            <a:ext cx="1080120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Šipka doleva 17"/>
          <p:cNvSpPr/>
          <p:nvPr/>
        </p:nvSpPr>
        <p:spPr>
          <a:xfrm>
            <a:off x="5591944" y="3217696"/>
            <a:ext cx="1008112" cy="504056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ovéPole 18"/>
          <p:cNvSpPr txBox="1"/>
          <p:nvPr/>
        </p:nvSpPr>
        <p:spPr>
          <a:xfrm>
            <a:off x="2917348" y="5654090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Chceme-li vyjádřit, že děláme něco pravidelně, použijeme tvary </a:t>
            </a:r>
            <a:r>
              <a:rPr lang="cs-CZ" sz="2200" b="1" dirty="0" err="1"/>
              <a:t>morgens</a:t>
            </a:r>
            <a:r>
              <a:rPr lang="cs-CZ" sz="2200" dirty="0"/>
              <a:t>, </a:t>
            </a:r>
            <a:r>
              <a:rPr lang="cs-CZ" sz="2200" b="1" dirty="0" err="1"/>
              <a:t>vormittags</a:t>
            </a:r>
            <a:r>
              <a:rPr lang="cs-CZ" sz="2200" dirty="0"/>
              <a:t> atd. Zkus vytvořit ostatní tvary!</a:t>
            </a:r>
          </a:p>
          <a:p>
            <a:r>
              <a:rPr lang="cs-CZ" sz="2200" dirty="0">
                <a:solidFill>
                  <a:srgbClr val="FF0000"/>
                </a:solidFill>
              </a:rPr>
              <a:t>ŘEŠENÍ: </a:t>
            </a:r>
            <a:r>
              <a:rPr lang="cs-CZ" sz="2200" b="1" dirty="0" err="1">
                <a:solidFill>
                  <a:srgbClr val="FF0000"/>
                </a:solidFill>
              </a:rPr>
              <a:t>mittags</a:t>
            </a:r>
            <a:r>
              <a:rPr lang="cs-CZ" sz="2200" b="1" dirty="0">
                <a:solidFill>
                  <a:srgbClr val="FF0000"/>
                </a:solidFill>
              </a:rPr>
              <a:t>, </a:t>
            </a:r>
            <a:r>
              <a:rPr lang="cs-CZ" sz="2200" b="1" dirty="0" err="1">
                <a:solidFill>
                  <a:srgbClr val="FF0000"/>
                </a:solidFill>
              </a:rPr>
              <a:t>nachmittags</a:t>
            </a:r>
            <a:r>
              <a:rPr lang="cs-CZ" sz="2200" b="1" dirty="0">
                <a:solidFill>
                  <a:srgbClr val="FF0000"/>
                </a:solidFill>
              </a:rPr>
              <a:t>, </a:t>
            </a:r>
            <a:r>
              <a:rPr lang="cs-CZ" sz="2200" b="1" dirty="0" err="1">
                <a:solidFill>
                  <a:srgbClr val="FF0000"/>
                </a:solidFill>
              </a:rPr>
              <a:t>abends</a:t>
            </a:r>
            <a:r>
              <a:rPr lang="cs-CZ" sz="2200" b="1" dirty="0">
                <a:solidFill>
                  <a:srgbClr val="FF0000"/>
                </a:solidFill>
              </a:rPr>
              <a:t>, </a:t>
            </a:r>
            <a:r>
              <a:rPr lang="cs-CZ" sz="2200" b="1" dirty="0" err="1">
                <a:solidFill>
                  <a:srgbClr val="FF0000"/>
                </a:solidFill>
              </a:rPr>
              <a:t>nachts</a:t>
            </a:r>
            <a:endParaRPr lang="cs-CZ" sz="2200" b="1" dirty="0">
              <a:solidFill>
                <a:srgbClr val="FF0000"/>
              </a:solidFill>
            </a:endParaRPr>
          </a:p>
        </p:txBody>
      </p:sp>
      <p:pic>
        <p:nvPicPr>
          <p:cNvPr id="20" name="Picture 2" descr="C:\Users\Admin\AppData\Local\Microsoft\Windows\Temporary Internet Files\Content.IE5\Q3OTT2PP\MC90034631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10" y="5699712"/>
            <a:ext cx="942746" cy="7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5015880" y="2537928"/>
            <a:ext cx="2088232" cy="1728192"/>
            <a:chOff x="3491880" y="2537928"/>
            <a:chExt cx="2088232" cy="1728192"/>
          </a:xfrm>
          <a:solidFill>
            <a:srgbClr val="92D050"/>
          </a:solidFill>
        </p:grpSpPr>
        <p:sp>
          <p:nvSpPr>
            <p:cNvPr id="8" name="Ovál 7"/>
            <p:cNvSpPr/>
            <p:nvPr/>
          </p:nvSpPr>
          <p:spPr>
            <a:xfrm>
              <a:off x="3491880" y="2537928"/>
              <a:ext cx="2088232" cy="172819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707904" y="3109636"/>
              <a:ext cx="165618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 err="1"/>
                <a:t>morgens</a:t>
              </a:r>
              <a:endParaRPr lang="de-DE" sz="3200" b="1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7706253" y="426612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umývat se</a:t>
            </a:r>
          </a:p>
          <a:p>
            <a:pPr algn="ctr"/>
            <a:r>
              <a:rPr lang="cs-CZ" sz="2800" b="1" dirty="0" err="1"/>
              <a:t>sich</a:t>
            </a:r>
            <a:r>
              <a:rPr lang="cs-CZ" sz="2800" b="1" dirty="0"/>
              <a:t> </a:t>
            </a:r>
            <a:r>
              <a:rPr lang="cs-CZ" sz="2800" b="1" dirty="0" err="1"/>
              <a:t>waschen</a:t>
            </a:r>
            <a:endParaRPr lang="de-DE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130278" y="2478694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snídat</a:t>
            </a:r>
          </a:p>
          <a:p>
            <a:pPr algn="ctr"/>
            <a:r>
              <a:rPr lang="cs-CZ" sz="2800" b="1" dirty="0" err="1"/>
              <a:t>frühstücken</a:t>
            </a:r>
            <a:endParaRPr lang="de-DE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47257" y="426612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malovat se</a:t>
            </a:r>
          </a:p>
          <a:p>
            <a:pPr algn="ctr"/>
            <a:r>
              <a:rPr lang="cs-CZ" sz="2800" b="1" dirty="0" err="1"/>
              <a:t>sich</a:t>
            </a:r>
            <a:r>
              <a:rPr lang="cs-CZ" sz="2800" b="1" dirty="0"/>
              <a:t> </a:t>
            </a:r>
            <a:r>
              <a:rPr lang="cs-CZ" sz="2800" b="1" dirty="0" err="1"/>
              <a:t>schminken</a:t>
            </a:r>
            <a:endParaRPr lang="de-DE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864994" y="2494582"/>
            <a:ext cx="2808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jít do školy</a:t>
            </a:r>
          </a:p>
          <a:p>
            <a:pPr algn="ctr"/>
            <a:r>
              <a:rPr lang="cs-CZ" sz="2800" b="1" dirty="0" err="1"/>
              <a:t>zur</a:t>
            </a:r>
            <a:r>
              <a:rPr lang="cs-CZ" sz="2800" b="1" dirty="0"/>
              <a:t> </a:t>
            </a:r>
            <a:r>
              <a:rPr lang="cs-CZ" sz="2800" b="1" dirty="0" err="1"/>
              <a:t>Schule</a:t>
            </a:r>
            <a:r>
              <a:rPr lang="cs-CZ" sz="2800" b="1" dirty="0"/>
              <a:t> </a:t>
            </a:r>
            <a:r>
              <a:rPr lang="cs-CZ" sz="2800" b="1" dirty="0" err="1"/>
              <a:t>gehen</a:t>
            </a:r>
            <a:endParaRPr lang="de-DE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87888" y="635821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vstávat</a:t>
            </a:r>
          </a:p>
          <a:p>
            <a:pPr algn="ctr"/>
            <a:r>
              <a:rPr lang="cs-CZ" sz="2800" b="1" dirty="0" err="1"/>
              <a:t>aufstehen</a:t>
            </a:r>
            <a:endParaRPr lang="de-DE" sz="28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811553" y="537321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oblékat se</a:t>
            </a:r>
          </a:p>
          <a:p>
            <a:pPr algn="ctr"/>
            <a:r>
              <a:rPr lang="cs-CZ" sz="2800" b="1" dirty="0" err="1"/>
              <a:t>sich</a:t>
            </a:r>
            <a:r>
              <a:rPr lang="cs-CZ" sz="2800" b="1" dirty="0"/>
              <a:t> </a:t>
            </a:r>
            <a:r>
              <a:rPr lang="cs-CZ" sz="2800" b="1" dirty="0" err="1"/>
              <a:t>anziehen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773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solidFill>
            <a:srgbClr val="92D050"/>
          </a:solidFill>
        </p:spPr>
        <p:txBody>
          <a:bodyPr anchor="ctr">
            <a:normAutofit/>
          </a:bodyPr>
          <a:lstStyle/>
          <a:p>
            <a:r>
              <a:rPr lang="cs-CZ" b="1" dirty="0" err="1"/>
              <a:t>Was</a:t>
            </a:r>
            <a:r>
              <a:rPr lang="cs-CZ" b="1" dirty="0"/>
              <a:t> </a:t>
            </a:r>
            <a:r>
              <a:rPr lang="cs-CZ" b="1" dirty="0" err="1"/>
              <a:t>machst</a:t>
            </a:r>
            <a:r>
              <a:rPr lang="cs-CZ" b="1" dirty="0"/>
              <a:t> </a:t>
            </a:r>
            <a:r>
              <a:rPr lang="cs-CZ" b="1" dirty="0" err="1"/>
              <a:t>du</a:t>
            </a:r>
            <a:r>
              <a:rPr lang="cs-CZ" b="1" dirty="0"/>
              <a:t> </a:t>
            </a:r>
            <a:r>
              <a:rPr lang="cs-CZ" b="1" dirty="0" err="1"/>
              <a:t>morgens</a:t>
            </a:r>
            <a:r>
              <a:rPr lang="cs-CZ" b="1" dirty="0"/>
              <a:t>?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1981200" y="2174875"/>
            <a:ext cx="4040188" cy="395128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700" b="1"/>
              <a:t>V </a:t>
            </a:r>
            <a:r>
              <a:rPr lang="de-DE" sz="1700" b="1"/>
              <a:t>6:15 </a:t>
            </a:r>
            <a:r>
              <a:rPr lang="de-DE" sz="1700" b="1" err="1"/>
              <a:t>vstávám</a:t>
            </a:r>
            <a:r>
              <a:rPr lang="de-DE" sz="1700" b="1"/>
              <a:t>.</a:t>
            </a:r>
          </a:p>
          <a:p>
            <a:pPr marL="711200" indent="0">
              <a:spcBef>
                <a:spcPts val="0"/>
              </a:spcBef>
              <a:buNone/>
            </a:pPr>
            <a:r>
              <a:rPr lang="de-DE" sz="1700"/>
              <a:t>Um Viertel nach sechs stehe ich auf.</a:t>
            </a:r>
          </a:p>
          <a:p>
            <a:pPr marL="711200" indent="0">
              <a:spcBef>
                <a:spcPts val="0"/>
              </a:spcBef>
              <a:buNone/>
            </a:pPr>
            <a:r>
              <a:rPr lang="de-DE" sz="1700"/>
              <a:t>Um Viertel sieben…</a:t>
            </a:r>
          </a:p>
          <a:p>
            <a:pPr marL="0" indent="0">
              <a:spcBef>
                <a:spcPts val="0"/>
              </a:spcBef>
              <a:buNone/>
            </a:pPr>
            <a:endParaRPr lang="de-DE" sz="1700" b="1"/>
          </a:p>
          <a:p>
            <a:pPr marL="0" indent="0">
              <a:spcBef>
                <a:spcPts val="0"/>
              </a:spcBef>
              <a:buNone/>
            </a:pPr>
            <a:r>
              <a:rPr lang="cs-CZ" sz="1700" b="1"/>
              <a:t>V </a:t>
            </a:r>
            <a:r>
              <a:rPr lang="de-DE" sz="1700" b="1"/>
              <a:t>6:30 </a:t>
            </a:r>
            <a:r>
              <a:rPr lang="de-DE" sz="1700" b="1" err="1"/>
              <a:t>snídám</a:t>
            </a:r>
            <a:r>
              <a:rPr lang="de-DE" sz="1700" b="1"/>
              <a:t>.</a:t>
            </a:r>
          </a:p>
          <a:p>
            <a:pPr marL="711200" indent="0">
              <a:spcBef>
                <a:spcPts val="0"/>
              </a:spcBef>
              <a:buNone/>
            </a:pPr>
            <a:r>
              <a:rPr lang="de-DE" sz="1700"/>
              <a:t>Um halb sieben frühstücke ich.</a:t>
            </a:r>
          </a:p>
          <a:p>
            <a:pPr marL="0" indent="0">
              <a:spcBef>
                <a:spcPts val="0"/>
              </a:spcBef>
              <a:buNone/>
            </a:pPr>
            <a:endParaRPr lang="de-DE" sz="1700" b="1"/>
          </a:p>
          <a:p>
            <a:pPr marL="0" indent="0">
              <a:spcBef>
                <a:spcPts val="0"/>
              </a:spcBef>
              <a:buNone/>
            </a:pPr>
            <a:r>
              <a:rPr lang="cs-CZ" sz="1700" b="1"/>
              <a:t>V </a:t>
            </a:r>
            <a:r>
              <a:rPr lang="de-DE" sz="1700" b="1"/>
              <a:t>6:45 se </a:t>
            </a:r>
            <a:r>
              <a:rPr lang="de-DE" sz="1700" b="1" err="1"/>
              <a:t>umývám</a:t>
            </a:r>
            <a:r>
              <a:rPr lang="de-DE" sz="1700" b="1"/>
              <a:t>.</a:t>
            </a:r>
          </a:p>
          <a:p>
            <a:pPr marL="711200" indent="0">
              <a:spcBef>
                <a:spcPts val="0"/>
              </a:spcBef>
              <a:buNone/>
            </a:pPr>
            <a:r>
              <a:rPr lang="de-DE" sz="1700"/>
              <a:t>Um drei Viertel sieben wasche ich mich.</a:t>
            </a:r>
          </a:p>
          <a:p>
            <a:pPr marL="711200" indent="0">
              <a:spcBef>
                <a:spcPts val="0"/>
              </a:spcBef>
              <a:buNone/>
            </a:pPr>
            <a:r>
              <a:rPr lang="de-DE" sz="1700"/>
              <a:t>Um Viertel vor sieben…</a:t>
            </a:r>
          </a:p>
          <a:p>
            <a:pPr marL="0" indent="0">
              <a:spcBef>
                <a:spcPts val="0"/>
              </a:spcBef>
              <a:buNone/>
            </a:pPr>
            <a:endParaRPr lang="de-DE" sz="1700" b="1"/>
          </a:p>
          <a:p>
            <a:pPr marL="0" indent="0">
              <a:spcBef>
                <a:spcPts val="0"/>
              </a:spcBef>
              <a:buNone/>
            </a:pPr>
            <a:r>
              <a:rPr lang="cs-CZ" sz="1700" b="1"/>
              <a:t>V </a:t>
            </a:r>
            <a:r>
              <a:rPr lang="de-DE" sz="1700" b="1"/>
              <a:t>7:00 </a:t>
            </a:r>
            <a:r>
              <a:rPr lang="de-DE" sz="1700" b="1" err="1"/>
              <a:t>jdu</a:t>
            </a:r>
            <a:r>
              <a:rPr lang="de-DE" sz="1700" b="1"/>
              <a:t> do </a:t>
            </a:r>
            <a:r>
              <a:rPr lang="de-DE" sz="1700" b="1" err="1"/>
              <a:t>školy</a:t>
            </a:r>
            <a:r>
              <a:rPr lang="de-DE" sz="1700" b="1"/>
              <a:t>.</a:t>
            </a:r>
          </a:p>
          <a:p>
            <a:pPr marL="711200" indent="0">
              <a:spcBef>
                <a:spcPts val="0"/>
              </a:spcBef>
              <a:buNone/>
            </a:pPr>
            <a:r>
              <a:rPr lang="de-DE" sz="1700"/>
              <a:t>Um sieben (Uhr) gehe ich zur Schule.</a:t>
            </a:r>
          </a:p>
          <a:p>
            <a:pPr marL="0" indent="0">
              <a:buNone/>
            </a:pPr>
            <a:endParaRPr lang="de-DE" sz="17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217BC5-B744-490D-A590-07FDCAA00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6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CAE3EE-B1C6-40EC-BEB3-22D4B4EE2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564" y="1451196"/>
            <a:ext cx="4041775" cy="2697884"/>
          </a:xfrm>
          <a:prstGeom prst="rect">
            <a:avLst/>
          </a:prstGeom>
          <a:noFill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253844-9356-4C3D-97BD-ABE32ADE2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4266555"/>
            <a:ext cx="3491482" cy="23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0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4966139" y="2458985"/>
            <a:ext cx="2233147" cy="1886078"/>
            <a:chOff x="3491880" y="2537928"/>
            <a:chExt cx="2112235" cy="2147007"/>
          </a:xfrm>
          <a:solidFill>
            <a:srgbClr val="92D050"/>
          </a:solidFill>
        </p:grpSpPr>
        <p:sp>
          <p:nvSpPr>
            <p:cNvPr id="8" name="Ovál 7"/>
            <p:cNvSpPr/>
            <p:nvPr/>
          </p:nvSpPr>
          <p:spPr>
            <a:xfrm>
              <a:off x="3491880" y="2537928"/>
              <a:ext cx="2112235" cy="2147007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645485" y="2799625"/>
              <a:ext cx="1857806" cy="16817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b="1" dirty="0" err="1"/>
                <a:t>vormittags</a:t>
              </a:r>
              <a:r>
                <a:rPr lang="cs-CZ" sz="3000" b="1" dirty="0"/>
                <a:t> </a:t>
              </a:r>
              <a:r>
                <a:rPr lang="cs-CZ" sz="3000" b="1" dirty="0" err="1"/>
                <a:t>und</a:t>
              </a:r>
              <a:r>
                <a:rPr lang="cs-CZ" sz="3000" b="1" dirty="0"/>
                <a:t> </a:t>
              </a:r>
              <a:r>
                <a:rPr lang="cs-CZ" sz="3000" b="1" dirty="0" err="1"/>
                <a:t>mittags</a:t>
              </a:r>
              <a:endParaRPr lang="de-DE" sz="3000" b="1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2045498" y="1997320"/>
            <a:ext cx="2610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obědvat</a:t>
            </a:r>
          </a:p>
          <a:p>
            <a:pPr algn="ctr"/>
            <a:r>
              <a:rPr lang="cs-CZ" sz="2800" b="1" dirty="0" err="1"/>
              <a:t>zu</a:t>
            </a:r>
            <a:r>
              <a:rPr lang="cs-CZ" sz="2800" b="1" dirty="0"/>
              <a:t> </a:t>
            </a:r>
            <a:r>
              <a:rPr lang="cs-CZ" sz="2800" b="1" dirty="0" err="1"/>
              <a:t>Mittag</a:t>
            </a:r>
            <a:r>
              <a:rPr lang="cs-CZ" sz="2800" b="1" dirty="0"/>
              <a:t> </a:t>
            </a:r>
            <a:r>
              <a:rPr lang="cs-CZ" sz="2800" b="1" dirty="0" err="1"/>
              <a:t>essen</a:t>
            </a:r>
            <a:endParaRPr lang="de-DE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058405" y="199732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učit se</a:t>
            </a:r>
          </a:p>
          <a:p>
            <a:pPr algn="ctr"/>
            <a:r>
              <a:rPr lang="cs-CZ" sz="2800" b="1" dirty="0" err="1"/>
              <a:t>lernen</a:t>
            </a:r>
            <a:endParaRPr lang="de-DE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045498" y="4249119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počítat</a:t>
            </a:r>
          </a:p>
          <a:p>
            <a:pPr algn="ctr"/>
            <a:r>
              <a:rPr lang="cs-CZ" sz="2800" b="1" dirty="0" err="1"/>
              <a:t>rechnen</a:t>
            </a:r>
            <a:endParaRPr lang="de-DE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698365" y="4284996"/>
            <a:ext cx="2664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číst</a:t>
            </a:r>
          </a:p>
          <a:p>
            <a:pPr algn="ctr"/>
            <a:r>
              <a:rPr lang="cs-CZ" sz="2800" b="1" dirty="0" err="1"/>
              <a:t>lesen</a:t>
            </a:r>
            <a:endParaRPr lang="de-DE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511824" y="635821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být ve škole</a:t>
            </a:r>
          </a:p>
          <a:p>
            <a:pPr algn="ctr"/>
            <a:r>
              <a:rPr lang="cs-CZ" sz="2800" b="1" dirty="0"/>
              <a:t>in der </a:t>
            </a:r>
            <a:r>
              <a:rPr lang="cs-CZ" sz="2800" b="1" dirty="0" err="1"/>
              <a:t>Schule</a:t>
            </a:r>
            <a:r>
              <a:rPr lang="cs-CZ" sz="2800" b="1" dirty="0"/>
              <a:t> </a:t>
            </a:r>
            <a:r>
              <a:rPr lang="cs-CZ" sz="2800" b="1" dirty="0" err="1"/>
              <a:t>sein</a:t>
            </a:r>
            <a:endParaRPr lang="de-DE" sz="28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962757" y="5275673"/>
            <a:ext cx="2664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psát</a:t>
            </a:r>
          </a:p>
          <a:p>
            <a:pPr algn="ctr"/>
            <a:r>
              <a:rPr lang="cs-CZ" sz="2800" b="1" dirty="0" err="1"/>
              <a:t>schreiben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6525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solidFill>
            <a:srgbClr val="92D050"/>
          </a:solidFill>
        </p:spPr>
        <p:txBody>
          <a:bodyPr anchor="ctr">
            <a:normAutofit/>
          </a:bodyPr>
          <a:lstStyle/>
          <a:p>
            <a:r>
              <a:rPr lang="cs-CZ" b="1" dirty="0" err="1"/>
              <a:t>Was</a:t>
            </a:r>
            <a:r>
              <a:rPr lang="cs-CZ" b="1" dirty="0"/>
              <a:t> </a:t>
            </a:r>
            <a:r>
              <a:rPr lang="cs-CZ" b="1" dirty="0" err="1"/>
              <a:t>machst</a:t>
            </a:r>
            <a:r>
              <a:rPr lang="cs-CZ" b="1" dirty="0"/>
              <a:t> </a:t>
            </a:r>
            <a:r>
              <a:rPr lang="cs-CZ" b="1" dirty="0" err="1"/>
              <a:t>du</a:t>
            </a:r>
            <a:r>
              <a:rPr lang="cs-CZ" b="1" dirty="0"/>
              <a:t> in der </a:t>
            </a:r>
            <a:r>
              <a:rPr lang="cs-CZ" b="1" dirty="0" err="1"/>
              <a:t>Schule</a:t>
            </a:r>
            <a:r>
              <a:rPr lang="cs-CZ" b="1" dirty="0"/>
              <a:t>?</a:t>
            </a: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6F8177-B343-4A95-95B9-DB91374B6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3881"/>
            <a:ext cx="4038600" cy="40386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1436688" algn="l"/>
              </a:tabLst>
            </a:pPr>
            <a:r>
              <a:rPr lang="cs-CZ" sz="2200" b="1"/>
              <a:t>7:40 začíná moje vyučování.</a:t>
            </a:r>
          </a:p>
          <a:p>
            <a:pPr marL="623888" indent="0" defTabSz="1800225">
              <a:spcBef>
                <a:spcPts val="0"/>
              </a:spcBef>
              <a:buNone/>
            </a:pPr>
            <a:r>
              <a:rPr lang="cs-CZ" sz="2200" dirty="0"/>
              <a:t>Um </a:t>
            </a:r>
            <a:r>
              <a:rPr lang="cs-CZ" sz="2200" dirty="0" err="1"/>
              <a:t>zehn</a:t>
            </a:r>
            <a:r>
              <a:rPr lang="cs-CZ" sz="2200" dirty="0"/>
              <a:t> nach </a:t>
            </a:r>
            <a:r>
              <a:rPr lang="cs-CZ" sz="2200" dirty="0" err="1"/>
              <a:t>halb</a:t>
            </a:r>
            <a:r>
              <a:rPr lang="cs-CZ" sz="2200" dirty="0"/>
              <a:t> </a:t>
            </a:r>
            <a:r>
              <a:rPr lang="cs-CZ" sz="2200" dirty="0" err="1"/>
              <a:t>acht</a:t>
            </a:r>
            <a:r>
              <a:rPr lang="cs-CZ" sz="2200" dirty="0"/>
              <a:t> </a:t>
            </a:r>
            <a:r>
              <a:rPr lang="cs-CZ" sz="2200" dirty="0" err="1"/>
              <a:t>beginnt</a:t>
            </a:r>
            <a:r>
              <a:rPr lang="cs-CZ" sz="2200" dirty="0"/>
              <a:t> mein </a:t>
            </a:r>
            <a:r>
              <a:rPr lang="cs-CZ" sz="2200" dirty="0" err="1"/>
              <a:t>Unterricht</a:t>
            </a:r>
            <a:r>
              <a:rPr lang="cs-CZ" sz="2200" dirty="0"/>
              <a:t>.</a:t>
            </a:r>
            <a:endParaRPr lang="cs-CZ" sz="2200"/>
          </a:p>
          <a:p>
            <a:pPr marL="623888" indent="0" defTabSz="1800225">
              <a:spcBef>
                <a:spcPts val="0"/>
              </a:spcBef>
              <a:buNone/>
            </a:pPr>
            <a:r>
              <a:rPr lang="cs-CZ" sz="2200" dirty="0"/>
              <a:t>Um </a:t>
            </a:r>
            <a:r>
              <a:rPr lang="cs-CZ" sz="2200" dirty="0" err="1"/>
              <a:t>zwanzig</a:t>
            </a:r>
            <a:r>
              <a:rPr lang="cs-CZ" sz="2200" dirty="0"/>
              <a:t> vor </a:t>
            </a:r>
            <a:r>
              <a:rPr lang="cs-CZ" sz="2200" dirty="0" err="1"/>
              <a:t>acht</a:t>
            </a:r>
            <a:r>
              <a:rPr lang="cs-CZ" sz="2200" dirty="0"/>
              <a:t> …</a:t>
            </a:r>
            <a:endParaRPr lang="cs-CZ" sz="2200"/>
          </a:p>
          <a:p>
            <a:pPr marL="0" indent="0">
              <a:spcBef>
                <a:spcPts val="0"/>
              </a:spcBef>
              <a:buNone/>
            </a:pPr>
            <a:endParaRPr lang="cs-CZ" sz="2200"/>
          </a:p>
          <a:p>
            <a:pPr marL="0" indent="0">
              <a:spcBef>
                <a:spcPts val="0"/>
              </a:spcBef>
              <a:buNone/>
            </a:pPr>
            <a:endParaRPr lang="cs-CZ" sz="2200"/>
          </a:p>
          <a:p>
            <a:pPr marL="0" indent="0">
              <a:spcBef>
                <a:spcPts val="0"/>
              </a:spcBef>
              <a:buNone/>
            </a:pPr>
            <a:r>
              <a:rPr lang="cs-CZ" sz="2200" b="1"/>
              <a:t>12:00 obědvám.</a:t>
            </a:r>
          </a:p>
          <a:p>
            <a:pPr marL="623888" indent="0">
              <a:spcBef>
                <a:spcPts val="0"/>
              </a:spcBef>
              <a:buNone/>
            </a:pPr>
            <a:r>
              <a:rPr lang="cs-CZ" sz="2200" dirty="0"/>
              <a:t>Um </a:t>
            </a:r>
            <a:r>
              <a:rPr lang="cs-CZ" sz="2200" dirty="0" err="1"/>
              <a:t>zwölf</a:t>
            </a:r>
            <a:r>
              <a:rPr lang="cs-CZ" sz="2200" dirty="0"/>
              <a:t> </a:t>
            </a:r>
            <a:r>
              <a:rPr lang="cs-CZ" sz="2200" dirty="0" err="1"/>
              <a:t>esse</a:t>
            </a:r>
            <a:r>
              <a:rPr lang="cs-CZ" sz="2200" dirty="0"/>
              <a:t> </a:t>
            </a:r>
            <a:r>
              <a:rPr lang="cs-CZ" sz="2200" dirty="0" err="1"/>
              <a:t>ich</a:t>
            </a:r>
            <a:r>
              <a:rPr lang="cs-CZ" sz="2200" dirty="0"/>
              <a:t> </a:t>
            </a:r>
            <a:r>
              <a:rPr lang="cs-CZ" sz="2200" dirty="0" err="1"/>
              <a:t>zu</a:t>
            </a:r>
            <a:r>
              <a:rPr lang="cs-CZ" sz="2200" dirty="0"/>
              <a:t> </a:t>
            </a:r>
            <a:r>
              <a:rPr lang="cs-CZ" sz="2200" dirty="0" err="1"/>
              <a:t>Mittag</a:t>
            </a:r>
            <a:r>
              <a:rPr lang="cs-CZ" sz="2200" dirty="0"/>
              <a:t>.</a:t>
            </a:r>
            <a:endParaRPr lang="cs-CZ" sz="2200"/>
          </a:p>
          <a:p>
            <a:pPr marL="0" indent="0">
              <a:spcBef>
                <a:spcPts val="0"/>
              </a:spcBef>
              <a:buNone/>
            </a:pPr>
            <a:endParaRPr lang="cs-CZ" sz="2200" b="1"/>
          </a:p>
          <a:p>
            <a:pPr marL="0" indent="0">
              <a:spcBef>
                <a:spcPts val="0"/>
              </a:spcBef>
              <a:buNone/>
            </a:pPr>
            <a:endParaRPr lang="cs-CZ" sz="2200" b="1"/>
          </a:p>
          <a:p>
            <a:pPr marL="0" indent="0">
              <a:spcBef>
                <a:spcPts val="0"/>
              </a:spcBef>
              <a:buNone/>
            </a:pPr>
            <a:r>
              <a:rPr lang="cs-CZ" sz="2200" b="1"/>
              <a:t>14:45 jdu domů.</a:t>
            </a:r>
          </a:p>
          <a:p>
            <a:pPr marL="623888" indent="0">
              <a:spcBef>
                <a:spcPts val="0"/>
              </a:spcBef>
              <a:buNone/>
            </a:pPr>
            <a:r>
              <a:rPr lang="cs-CZ" sz="2200" dirty="0"/>
              <a:t>Um </a:t>
            </a:r>
            <a:r>
              <a:rPr lang="cs-CZ" sz="2200" dirty="0" err="1"/>
              <a:t>Viertel</a:t>
            </a:r>
            <a:r>
              <a:rPr lang="cs-CZ" sz="2200" dirty="0"/>
              <a:t> vor </a:t>
            </a:r>
            <a:r>
              <a:rPr lang="cs-CZ" sz="2200" dirty="0" err="1"/>
              <a:t>drei</a:t>
            </a:r>
            <a:r>
              <a:rPr lang="cs-CZ" sz="2200" dirty="0"/>
              <a:t> </a:t>
            </a:r>
            <a:r>
              <a:rPr lang="cs-CZ" sz="2200" dirty="0" err="1"/>
              <a:t>gehe</a:t>
            </a:r>
            <a:r>
              <a:rPr lang="cs-CZ" sz="2200" dirty="0"/>
              <a:t> </a:t>
            </a:r>
            <a:r>
              <a:rPr lang="cs-CZ" sz="2200" dirty="0" err="1"/>
              <a:t>ich</a:t>
            </a:r>
            <a:r>
              <a:rPr lang="cs-CZ" sz="2200" dirty="0"/>
              <a:t> nach </a:t>
            </a:r>
            <a:r>
              <a:rPr lang="cs-CZ" sz="2200" dirty="0" err="1"/>
              <a:t>Hause</a:t>
            </a:r>
            <a:r>
              <a:rPr lang="cs-CZ" sz="2200" dirty="0"/>
              <a:t>.</a:t>
            </a:r>
            <a:endParaRPr lang="cs-CZ" sz="2200"/>
          </a:p>
          <a:p>
            <a:pPr marL="623888" indent="0">
              <a:spcBef>
                <a:spcPts val="0"/>
              </a:spcBef>
              <a:buNone/>
            </a:pPr>
            <a:r>
              <a:rPr lang="cs-CZ" sz="2200" dirty="0"/>
              <a:t>Um </a:t>
            </a:r>
            <a:r>
              <a:rPr lang="cs-CZ" sz="2200" dirty="0" err="1"/>
              <a:t>drei</a:t>
            </a:r>
            <a:r>
              <a:rPr lang="cs-CZ" sz="2200" dirty="0"/>
              <a:t> </a:t>
            </a:r>
            <a:r>
              <a:rPr lang="cs-CZ" sz="2200" dirty="0" err="1"/>
              <a:t>Viertel</a:t>
            </a:r>
            <a:r>
              <a:rPr lang="cs-CZ" sz="2200" dirty="0"/>
              <a:t> </a:t>
            </a:r>
            <a:r>
              <a:rPr lang="cs-CZ" sz="2200" dirty="0" err="1"/>
              <a:t>drei</a:t>
            </a:r>
            <a:r>
              <a:rPr lang="cs-CZ" sz="2200" dirty="0"/>
              <a:t> …</a:t>
            </a:r>
            <a:endParaRPr lang="cs-CZ" sz="2200"/>
          </a:p>
          <a:p>
            <a:pPr marL="0" indent="0">
              <a:spcBef>
                <a:spcPts val="0"/>
              </a:spcBef>
              <a:buNone/>
            </a:pPr>
            <a:endParaRPr lang="cs-CZ" sz="2200" b="1"/>
          </a:p>
          <a:p>
            <a:pPr marL="0" indent="0">
              <a:buNone/>
            </a:pP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58604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4966139" y="2458985"/>
            <a:ext cx="2236527" cy="1886078"/>
            <a:chOff x="3491880" y="2537928"/>
            <a:chExt cx="2115432" cy="2147007"/>
          </a:xfrm>
          <a:solidFill>
            <a:srgbClr val="92D050"/>
          </a:solidFill>
        </p:grpSpPr>
        <p:sp>
          <p:nvSpPr>
            <p:cNvPr id="8" name="Ovál 7"/>
            <p:cNvSpPr/>
            <p:nvPr/>
          </p:nvSpPr>
          <p:spPr>
            <a:xfrm>
              <a:off x="3491880" y="2537928"/>
              <a:ext cx="2112235" cy="2147007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491880" y="3296111"/>
              <a:ext cx="2115432" cy="6306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b="1" dirty="0" err="1"/>
                <a:t>nachmittags</a:t>
              </a:r>
              <a:endParaRPr lang="de-DE" sz="3000" b="1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1919536" y="1997321"/>
            <a:ext cx="27363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dělat domácí úkoly</a:t>
            </a:r>
          </a:p>
          <a:p>
            <a:pPr algn="ctr"/>
            <a:r>
              <a:rPr lang="cs-CZ" sz="2800" b="1" dirty="0" err="1"/>
              <a:t>Hausaufgaben</a:t>
            </a:r>
            <a:r>
              <a:rPr lang="cs-CZ" sz="2800" b="1" dirty="0"/>
              <a:t> machen</a:t>
            </a:r>
            <a:endParaRPr lang="de-DE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698366" y="1997320"/>
            <a:ext cx="250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hrát fotbal</a:t>
            </a:r>
          </a:p>
          <a:p>
            <a:pPr algn="ctr"/>
            <a:r>
              <a:rPr lang="cs-CZ" sz="2800" b="1" dirty="0" err="1"/>
              <a:t>Fußball</a:t>
            </a:r>
            <a:r>
              <a:rPr lang="cs-CZ" sz="2800" b="1" dirty="0"/>
              <a:t> </a:t>
            </a:r>
            <a:r>
              <a:rPr lang="cs-CZ" sz="2800" b="1" dirty="0" err="1"/>
              <a:t>spielen</a:t>
            </a:r>
            <a:endParaRPr lang="de-DE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045498" y="4249120"/>
            <a:ext cx="26642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jít nakoupit</a:t>
            </a:r>
          </a:p>
          <a:p>
            <a:pPr algn="ctr"/>
            <a:r>
              <a:rPr lang="cs-CZ" sz="2800" b="1" dirty="0" err="1"/>
              <a:t>einkaufen</a:t>
            </a:r>
            <a:r>
              <a:rPr lang="cs-CZ" sz="2800" b="1" dirty="0"/>
              <a:t> </a:t>
            </a:r>
            <a:r>
              <a:rPr lang="cs-CZ" sz="2800" b="1" dirty="0" err="1"/>
              <a:t>gehen</a:t>
            </a:r>
            <a:endParaRPr lang="cs-CZ" sz="2800" b="1" dirty="0"/>
          </a:p>
          <a:p>
            <a:pPr algn="ctr"/>
            <a:endParaRPr lang="de-DE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698365" y="4284997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uklízet</a:t>
            </a:r>
          </a:p>
          <a:p>
            <a:pPr algn="ctr"/>
            <a:r>
              <a:rPr lang="cs-CZ" sz="2800" b="1" dirty="0" err="1"/>
              <a:t>aufräumen</a:t>
            </a:r>
            <a:endParaRPr lang="cs-CZ" sz="2800" b="1" dirty="0"/>
          </a:p>
          <a:p>
            <a:pPr algn="ctr"/>
            <a:endParaRPr lang="de-DE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345425" y="476672"/>
            <a:ext cx="347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/>
              <a:t>hrát na PC</a:t>
            </a:r>
          </a:p>
          <a:p>
            <a:pPr algn="ctr"/>
            <a:r>
              <a:rPr lang="cs-CZ" sz="2800" b="1" dirty="0" err="1"/>
              <a:t>am</a:t>
            </a:r>
            <a:r>
              <a:rPr lang="cs-CZ" sz="2800" b="1" dirty="0"/>
              <a:t> </a:t>
            </a:r>
            <a:r>
              <a:rPr lang="cs-CZ" sz="2800" b="1" dirty="0" err="1"/>
              <a:t>Computer</a:t>
            </a:r>
            <a:r>
              <a:rPr lang="cs-CZ" sz="2800" b="1" dirty="0"/>
              <a:t> </a:t>
            </a:r>
            <a:r>
              <a:rPr lang="cs-CZ" sz="2800" b="1" dirty="0" err="1"/>
              <a:t>spielen</a:t>
            </a:r>
            <a:endParaRPr lang="de-DE" sz="28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962757" y="5275673"/>
            <a:ext cx="2664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pomáhat</a:t>
            </a:r>
          </a:p>
          <a:p>
            <a:pPr algn="ctr"/>
            <a:r>
              <a:rPr lang="cs-CZ" sz="2800" b="1" dirty="0" err="1"/>
              <a:t>helfen</a:t>
            </a:r>
            <a:endParaRPr lang="de-DE" sz="2800" b="1" dirty="0"/>
          </a:p>
        </p:txBody>
      </p:sp>
      <p:pic>
        <p:nvPicPr>
          <p:cNvPr id="17" name="Picture 12" descr="C:\Users\Admin\AppData\Local\Microsoft\Windows\Temporary Internet Files\Content.IE5\PJXYPSZT\MC90044157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5219007"/>
            <a:ext cx="1309053" cy="9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38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413</Words>
  <Application>Microsoft Office PowerPoint</Application>
  <PresentationFormat>Širokoúhlá obrazovka</PresentationFormat>
  <Paragraphs>138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Mein Tag</vt:lpstr>
      <vt:lpstr>Lebensmittel</vt:lpstr>
      <vt:lpstr>Mein Tag</vt:lpstr>
      <vt:lpstr>Zeitangaben (časové údaje)</vt:lpstr>
      <vt:lpstr>Prezentace aplikace PowerPoint</vt:lpstr>
      <vt:lpstr>Was machst du morgens?</vt:lpstr>
      <vt:lpstr>Prezentace aplikace PowerPoint</vt:lpstr>
      <vt:lpstr>Was machst du in der Schule?</vt:lpstr>
      <vt:lpstr>Prezentace aplikace PowerPoint</vt:lpstr>
      <vt:lpstr>Was machst du nachmittags?</vt:lpstr>
      <vt:lpstr>Prezentace aplikace PowerPoint</vt:lpstr>
      <vt:lpstr>Was machst du abends?</vt:lpstr>
      <vt:lpstr> Dokončete věty podle pravdy: </vt:lpstr>
      <vt:lpstr>Den snů  - jak vypadá den podle tvých představ? Doplň oblíbené činnosti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Milan Bednář</dc:creator>
  <cp:lastModifiedBy>Milan Bednář</cp:lastModifiedBy>
  <cp:revision>1</cp:revision>
  <dcterms:created xsi:type="dcterms:W3CDTF">2024-10-30T16:48:02Z</dcterms:created>
  <dcterms:modified xsi:type="dcterms:W3CDTF">2024-10-30T16:59:52Z</dcterms:modified>
</cp:coreProperties>
</file>