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96650-78C8-DE31-8135-6C88B6DA4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1FD790-93DD-F1E7-783F-C0265BD2F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BC124-BCB6-113D-ADBF-8CE024C7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D3FAB2-F6AD-AA96-B32C-D2670CDC7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EB4FA0-1221-53F3-6F90-312938CF5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28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82BCA-55B3-77A0-5C49-944425F83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DB23FDC-F975-0F24-DA36-D36296C0B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ECAFED-B32B-A2DF-FC45-DC12AFC8F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D8441F-2E59-8E88-EC06-A4D728DF2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1F19C2-9E24-9C3C-DC9B-FBFB9AA6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71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C1D9E3-E939-B38E-BE4C-4644FFF9F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8AB5C3-50CB-AF45-901A-4168C678E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B1F2CB-99D6-153B-1D7A-2231ED68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E7683B-6471-5B67-26FC-A3ABCDDCD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2967C4-1025-6145-511C-373DE385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3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A478D-B83C-0F94-9026-34DFF7B83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022B9B-EE04-34F8-35D5-07CB43B14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1D5FDC-FD1F-570D-4850-2A31F7016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CE0F94-F788-4227-62B7-32C0DF58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970E5-6F15-51AC-429C-8721C362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56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2B141-806A-B3E1-EAE6-39EBBA87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4ADB27-DBF4-7D47-DD6E-C3329279D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F1D606-0FC1-0724-6FC9-9A71592A4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E1D525-3823-8B1A-3D05-5807508E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955335-45D4-2B58-3957-0C140F42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2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18203-0851-9E10-DFE5-452F5D00B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F2D53-1E37-3A27-D2B5-6DBE778A1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1C6FC2-D595-694D-96A2-3D79D5A4E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CBFA1D-F513-C62B-5655-12BE9B1B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B4626C-5128-07E2-ACD0-59155635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7F26B3-BC6D-8C12-FBC1-D9022328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1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B1E8A-3E12-03AF-D749-E91951603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09B3D9-16B5-E69F-9DD6-C85F9DDFF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47CAA0-8AFA-3302-1128-88E4B4C12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02CBAA8-D05D-DF8B-68CA-A431DA046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46EB908-5B5B-92A6-DC9D-88FB1DAEC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57A0296-914F-9B54-6AF3-40D2EA6E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591821-1B22-EEE0-3D90-A74C1FB8B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CBF9D1-A907-16DA-CF28-67384EFD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05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BB0D2-5632-0E7B-ECFD-C22EE480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651D2F-DDF1-385C-8C76-638B64A7C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72B41E-1CD6-C7A5-15EC-BF9706FA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22DAD7-E446-2862-29F9-9BDDDCE2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91875A-FA97-0323-3E07-572177AA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36C051-A3F2-AABE-DF86-70B67154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BA8F68-B2D5-D6A4-0472-8385647D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2723E-E250-E50A-9819-067B9FBF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9FB27-8D7A-814C-F07B-1B2B184D6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5867C9-1FB4-419A-3604-AB72B8617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F2975D-81B0-BC9C-5F28-04796C91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76E380-EEDA-1DC6-F215-90968DA59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F2168E-0BE8-AFF4-33A8-34257A5EB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7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4F453-6E11-478A-7596-736C8ECD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C9169B-0B3A-3EEB-A5A3-023ED3C15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16C331-BA95-991E-4397-17F8D4094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20B78C-D8E1-4DAE-E247-78EBA8956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A4150-9363-395B-33D5-38AFC6F6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7F20FA-FE6E-A1C1-1ABC-F9DA7966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75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EEF6E8-7CCA-38EC-2B4E-67FC2676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6F1F05-2373-EE55-FB55-0F86A5C8C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C82C12-104A-71F0-6A6A-1DE2DDCDA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3762-A617-4A31-B247-AE622FC76723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599768-D8DF-D094-E36A-411DA5840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0D907-51E9-28D4-C440-2CE7CDC14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922EF-4990-45FA-8A36-D6592D3DC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6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6901A-5CC6-7402-ED85-66BB2ABB9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Procvičování mně/ mě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C72EAF-F894-3430-4374-EFF813E7B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7216" y="3684334"/>
            <a:ext cx="5657088" cy="44875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5. třída</a:t>
            </a:r>
          </a:p>
        </p:txBody>
      </p:sp>
    </p:spTree>
    <p:extLst>
      <p:ext uri="{BB962C8B-B14F-4D97-AF65-F5344CB8AC3E}">
        <p14:creationId xmlns:p14="http://schemas.microsoft.com/office/powerpoint/2010/main" val="377543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AA9D2-89DF-2988-202F-5C53D06DE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9F844-88C3-B86E-0094-678B479FCBD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Procvičování učiva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60D397A-CE4C-5AC6-496F-4493653D57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904" y="2257297"/>
            <a:ext cx="3166999" cy="316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5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4ACB5-6392-6BB7-A719-4DD7384F3D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Běhací diktát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28DB88-EF67-B6B2-2F23-357149891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615313"/>
            <a:ext cx="10515600" cy="4351338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Řekni mi to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upřím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Chovej se rozum______.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Vzpom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___l si na léto.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Zřejm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 už odešli.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Rozum__l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čínsky.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Četl dějiny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um__ní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Učil se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soukrom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 anglicky.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Zapom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___l jsem na úkol.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59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C9E98-2F7B-13D5-DFC0-6C906EB34D1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Procvičování učiva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5BE43AD-C6B2-33BF-77C7-C227153408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67482"/>
            <a:ext cx="10351008" cy="4268617"/>
          </a:xfrm>
        </p:spPr>
      </p:pic>
    </p:spTree>
    <p:extLst>
      <p:ext uri="{BB962C8B-B14F-4D97-AF65-F5344CB8AC3E}">
        <p14:creationId xmlns:p14="http://schemas.microsoft.com/office/powerpoint/2010/main" val="1298611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53A9C-BF92-A07E-6F1B-72260CF7F8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Procvičování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B47F4A-0F59-BD30-0BBB-F62EA12A9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0BA5DA-ADDF-ED5C-762D-EC8CE2684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58910"/>
            <a:ext cx="10515600" cy="473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8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A116F-60E3-2EE5-4618-08CB6E5BEF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Domácí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59CFC-6AC9-0872-7A82-46B73EF10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8" y="1825625"/>
            <a:ext cx="10878312" cy="4351338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Tvářil se tajem____. Jednal rozum___.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Zřejm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 se mýlila. Myslel to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upřím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___. Už sis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vzpom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____l. Rychle se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Nerozum____l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jsem ti. Má šaty pom____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nkové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barvy. Dozvěděli jsme se něco o tam____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jších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zvycích.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Nepříjem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 se mě to dotklo. Pozorovali jsme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____ní M____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síce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Tvá dom____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nka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byla bohužel správná. Bylo to zbytečné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nedorozum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____ní. Na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ztem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obloze se ukázaly první hvězdy.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5619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171</Words>
  <Application>Microsoft Office PowerPoint</Application>
  <PresentationFormat>Širokoúhlá obrazovka</PresentationFormat>
  <Paragraphs>17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Procvičování mně/ mě</vt:lpstr>
      <vt:lpstr>Procvičování učiva </vt:lpstr>
      <vt:lpstr>Běhací diktát</vt:lpstr>
      <vt:lpstr>Procvičování učiva </vt:lpstr>
      <vt:lpstr>Procvičování učiva</vt:lpstr>
      <vt:lpstr>Domácí 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2</cp:revision>
  <dcterms:created xsi:type="dcterms:W3CDTF">2024-10-30T19:39:58Z</dcterms:created>
  <dcterms:modified xsi:type="dcterms:W3CDTF">2024-11-03T17:06:42Z</dcterms:modified>
</cp:coreProperties>
</file>