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2B190-15F6-204F-4117-788158F8A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E52FDD-3D5C-7674-A510-1AEF4E38C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84E136-D0FE-6D2E-176F-640524F5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0295C-7D51-2CEC-B0D9-EE6480BA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A932BE-5270-8A45-F455-5C70C986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6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FF9ED-EFE3-34C9-5D61-80DF6993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5C481D-1CAB-B140-C2EA-D8681D7B3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711FA6-3004-A84E-3501-63F158FD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EDA8E6-C827-74EE-CB08-2199BAA7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4BF69-C196-E487-9E41-F140B1AC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38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EB1B69-9379-8C8F-9D5D-121526959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D52A60-A93F-E0C5-98DB-D4FDC8046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E27440-220A-7EEC-4145-49FF2A3E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94BAC5-3CEB-A722-4135-857F23C3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45614-2FE4-9591-F048-78D010A5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3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6F8D3-09E8-7C70-FBBA-B1448632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C51EB-EA4B-FEF2-D82D-6E27C2EB7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9837B1-06B1-8F5F-330C-DAEA2593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7B71D7-63B0-894E-4024-5D381F94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17A325-7347-7EE4-DD7D-1E435776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30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FE779-F53B-E661-E0BC-42EF2B653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0327FE-16A1-663F-1008-C8CCD0329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FBC96B-85F3-15AB-2FC9-AFA06607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CC2BA-4E68-2AD9-7531-EC4E4CB4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63BC89-AA7A-AF26-0219-7FC3209C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43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DCE8B-536B-A275-149B-61449424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640B9F-E261-76F8-01EF-847A31EA7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478C3C-A828-C8F1-1128-88933C28D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17ECF1-F09A-5920-0A01-4EE0E72E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04D350-B04E-1A41-DE26-45957456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19C6EF-87B3-3346-0327-A28DFA76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8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BDA58-89C8-57EC-DA6A-98EBAFA5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A17711-041A-9933-2746-06DC99BC4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76DC3D-5329-1ED3-B1AC-C41C7ED46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1DFFA3-05AA-D3D4-41A2-1F14F933A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C643A5-569C-6985-80D0-B586828E5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FD1BCF3-E2EB-3D57-3852-929F3E9D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2F5282-CB09-5C64-CEB5-298B67C6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852EF9-D661-E48A-371A-6182BB91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76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D8274-DA13-EA57-DFAE-AA4E3780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97858B-CE48-AC10-1AF1-0989D6B4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E21F3B-5DF9-E73F-C67B-49D33345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B33613-D7E5-2484-4E80-B9724601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A65C41-7C54-DC2C-4088-A24388D3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2C11F0-F46A-4B04-E792-51412D42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41C505-B9DA-58BC-75CD-A35E2209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89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83DDA-E4F6-8B4D-3911-A20CEA30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5A685-22F3-3AE8-77E1-4386EDC43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9E1712-60C6-BA6A-F201-E94FF2727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9E2484-CCD9-ED13-2BB1-B04F0689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7526C3-4C69-78EC-BC3E-9CBE6476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6A1528-ACFA-1F88-01D4-803504B6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6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E1430-5829-F154-BEFB-14213301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96E29CF-4A71-7FB0-3629-698C10FF5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1F8A70-AC32-54B8-98EA-DD10B840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40071D-6D01-2FDD-775F-7C66146F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A2F2EB-ED7A-4247-A02F-80E541BF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6325A8-8F94-4A67-38E5-59414380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4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865B4F-8E99-7B86-15B4-7C199D19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32AC82-B0EE-C189-8DD4-957EDC61A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802F42-9818-FF71-AB52-D8F7E3725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F316-B0C3-4B7B-8324-0D8B12FA6507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3E6A1-1BC9-1C1B-BA56-BD9DCA4FF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F9042-FBFA-7E23-4453-7BA325BCD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E493-8E4B-4854-9361-BD44A9845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52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D1C86-65F8-2F9B-8F78-78B07AFDA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cs-CZ" dirty="0"/>
              <a:t>Větné rozbory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4D68B3-957A-3038-5210-12508E459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0136" y="3602038"/>
            <a:ext cx="5007864" cy="476186"/>
          </a:xfrm>
          <a:solidFill>
            <a:srgbClr val="0070C0"/>
          </a:solidFill>
        </p:spPr>
        <p:txBody>
          <a:bodyPr/>
          <a:lstStyle/>
          <a:p>
            <a:r>
              <a:rPr lang="cs-CZ" dirty="0"/>
              <a:t>8. třída</a:t>
            </a:r>
          </a:p>
        </p:txBody>
      </p:sp>
    </p:spTree>
    <p:extLst>
      <p:ext uri="{BB962C8B-B14F-4D97-AF65-F5344CB8AC3E}">
        <p14:creationId xmlns:p14="http://schemas.microsoft.com/office/powerpoint/2010/main" val="64054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493D1-A4A8-01B6-3C23-90422E68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91375"/>
            <a:ext cx="4133088" cy="603570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DDCAB-94E3-BD3B-7413-7A30686D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60121"/>
            <a:ext cx="11826240" cy="580647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Marplová a větné členy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 Slečna Marplová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patří</a:t>
            </a:r>
            <a:r>
              <a:rPr lang="cs-CZ" sz="18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nejznámější postavy Agathy Christie.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Marplová vystupuje ve dvanácti povídkách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slavné autorky detektivních příběhů.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starší neprovdaná dáma, která se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výborně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vyzná v lidech a jejich přáních.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řešení případů často vychází z vlastních zkušeností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lidským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chováním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ráda tráví čas pletením a prací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zahrádce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Detektivní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zápletky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většinou vyřeší na základě nějaké analogie z vlastního života.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Všímá si také detailů, které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mnohdy přehlédnou.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</a:t>
            </a:r>
            <a:r>
              <a:rPr lang="cs-CZ" sz="18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 slečny Marplové se jmenuje Zapomenutá vražda.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Kniha byla napsána v roce 1940 a kvůli bombardování Anglie byla uložena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trezoru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Svého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dočkala ale až v roce 1976.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55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FE336-5318-7A4A-2E35-2BBA0B7D3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6C681-9AE7-0635-E4D0-26D4BD25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91375"/>
            <a:ext cx="6409944" cy="603570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u="sng" dirty="0"/>
              <a:t>Opakování učiva – 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AA040-F9B2-5983-AAF8-693D7645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60121"/>
            <a:ext cx="11826240" cy="580647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Marplová a větné členy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 Slečna Marplová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patří</a:t>
            </a:r>
            <a:r>
              <a:rPr lang="cs-CZ" sz="18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nejznámější postavy Agathy Christie.	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Přísudek slovesný jednoduchý	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Marplová vystupuje ve dvanácti povídkách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slavné autorky detektivních příběhů.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Přívlastek shodný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starší neprovdaná dáma, která se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výborně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vyzná v lidech a jejich přáních. 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Příslovečné určení způsobu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řešení případů často vychází z vlastních zkušeností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lidským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chováním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Přívlastek neshodný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Slečna ráda tráví čas pletením a prací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zahrádce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Přívlastek neshodný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Detektivní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zápletky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většinou vyřeší na základě nějaké analogie z vlastního života.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Všímá si také detailů, které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mnohdy přehlédnou.		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Podmět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</a:t>
            </a:r>
            <a:r>
              <a:rPr lang="cs-CZ" sz="18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 slečny Marplové se jmenuje Zapomenutá vražda.			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Přívlastek shodný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Kniha byla napsána v roce 1940 a kvůli bombardování Anglie byla uložena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trezoru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Příslovečné určení místa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Svého </a:t>
            </a:r>
            <a:r>
              <a:rPr lang="cs-CZ" sz="1800" b="1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dočkala ale až v roce 1976.					   </a:t>
            </a:r>
            <a:r>
              <a:rPr lang="cs-CZ" sz="18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6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301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Větné rozbory</vt:lpstr>
      <vt:lpstr>Opakování učiva</vt:lpstr>
      <vt:lpstr>Opakování učiva – řešení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2024-10-24T14:26:33Z</dcterms:created>
  <dcterms:modified xsi:type="dcterms:W3CDTF">2024-10-24T14:30:05Z</dcterms:modified>
</cp:coreProperties>
</file>