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A2B190-15F6-204F-4117-788158F8A8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1E52FDD-3D5C-7674-A510-1AEF4E38C6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84E136-D0FE-6D2E-176F-640524F57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F316-B0C3-4B7B-8324-0D8B12FA6507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B0295C-7D51-2CEC-B0D9-EE6480BAE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A932BE-5270-8A45-F455-5C70C9866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E493-8E4B-4854-9361-BD44A9845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16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FF9ED-EFE3-34C9-5D61-80DF69938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15C481D-1CAB-B140-C2EA-D8681D7B30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711FA6-3004-A84E-3501-63F158FD2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F316-B0C3-4B7B-8324-0D8B12FA6507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EDA8E6-C827-74EE-CB08-2199BAA72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E4BF69-C196-E487-9E41-F140B1ACB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E493-8E4B-4854-9361-BD44A9845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38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9EB1B69-9379-8C8F-9D5D-121526959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3D52A60-A93F-E0C5-98DB-D4FDC8046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E27440-220A-7EEC-4145-49FF2A3EA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F316-B0C3-4B7B-8324-0D8B12FA6507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94BAC5-3CEB-A722-4135-857F23C38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F45614-2FE4-9591-F048-78D010A5B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E493-8E4B-4854-9361-BD44A9845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836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46F8D3-09E8-7C70-FBBA-B14486322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5C51EB-EA4B-FEF2-D82D-6E27C2EB7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9837B1-06B1-8F5F-330C-DAEA25933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F316-B0C3-4B7B-8324-0D8B12FA6507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7B71D7-63B0-894E-4024-5D381F944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17A325-7347-7EE4-DD7D-1E435776F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E493-8E4B-4854-9361-BD44A9845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300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FE779-F53B-E661-E0BC-42EF2B653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0327FE-16A1-663F-1008-C8CCD0329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FBC96B-85F3-15AB-2FC9-AFA06607E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F316-B0C3-4B7B-8324-0D8B12FA6507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CCC2BA-4E68-2AD9-7531-EC4E4CB4A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63BC89-AA7A-AF26-0219-7FC3209CA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E493-8E4B-4854-9361-BD44A9845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435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3DCE8B-536B-A275-149B-61449424D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640B9F-E261-76F8-01EF-847A31EA7D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5478C3C-A828-C8F1-1128-88933C28D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317ECF1-F09A-5920-0A01-4EE0E72E8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F316-B0C3-4B7B-8324-0D8B12FA6507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04D350-B04E-1A41-DE26-45957456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19C6EF-87B3-3346-0327-A28DFA764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E493-8E4B-4854-9361-BD44A9845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884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4BDA58-89C8-57EC-DA6A-98EBAFA5E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A17711-041A-9933-2746-06DC99BC4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76DC3D-5329-1ED3-B1AC-C41C7ED46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F1DFFA3-05AA-D3D4-41A2-1F14F933AC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AC643A5-569C-6985-80D0-B586828E54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FD1BCF3-E2EB-3D57-3852-929F3E9D5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F316-B0C3-4B7B-8324-0D8B12FA6507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D2F5282-CB09-5C64-CEB5-298B67C6C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C852EF9-D661-E48A-371A-6182BB91E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E493-8E4B-4854-9361-BD44A9845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761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9D8274-DA13-EA57-DFAE-AA4E3780F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97858B-CE48-AC10-1AF1-0989D6B4D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F316-B0C3-4B7B-8324-0D8B12FA6507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DE21F3B-5DF9-E73F-C67B-49D333450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2B33613-D7E5-2484-4E80-B9724601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E493-8E4B-4854-9361-BD44A9845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09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BA65C41-7C54-DC2C-4088-A24388D35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F316-B0C3-4B7B-8324-0D8B12FA6507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02C11F0-F46A-4B04-E792-51412D422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341C505-B9DA-58BC-75CD-A35E2209A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E493-8E4B-4854-9361-BD44A9845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893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83DDA-E4F6-8B4D-3911-A20CEA30C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D5A685-22F3-3AE8-77E1-4386EDC43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B9E1712-60C6-BA6A-F201-E94FF2727E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39E2484-CCD9-ED13-2BB1-B04F0689E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F316-B0C3-4B7B-8324-0D8B12FA6507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37526C3-4C69-78EC-BC3E-9CBE6476E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C6A1528-ACFA-1F88-01D4-803504B67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E493-8E4B-4854-9361-BD44A9845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362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E1430-5829-F154-BEFB-14213301E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96E29CF-4A71-7FB0-3629-698C10FF53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91F8A70-AC32-54B8-98EA-DD10B8402B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40071D-6D01-2FDD-775F-7C66146F9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F316-B0C3-4B7B-8324-0D8B12FA6507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A2F2EB-ED7A-4247-A02F-80E541BF2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6325A8-8F94-4A67-38E5-59414380A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E493-8E4B-4854-9361-BD44A9845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34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7865B4F-8E99-7B86-15B4-7C199D195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32AC82-B0EE-C189-8DD4-957EDC61A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802F42-9818-FF71-AB52-D8F7E3725B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8F316-B0C3-4B7B-8324-0D8B12FA6507}" type="datetimeFigureOut">
              <a:rPr lang="cs-CZ" smtClean="0"/>
              <a:t>24.10.2024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83E6A1-1BC9-1C1B-BA56-BD9DCA4FF5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EF9042-FBFA-7E23-4453-7BA325BCD4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1E493-8E4B-4854-9361-BD44A9845E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524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6D1C86-65F8-2F9B-8F78-78B07AFDA4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00FFFF"/>
          </a:solidFill>
        </p:spPr>
        <p:txBody>
          <a:bodyPr/>
          <a:lstStyle/>
          <a:p>
            <a:r>
              <a:rPr lang="cs-CZ" dirty="0"/>
              <a:t>Větné rozbory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4D68B3-957A-3038-5210-12508E459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60136" y="3602038"/>
            <a:ext cx="5007864" cy="476186"/>
          </a:xfrm>
          <a:solidFill>
            <a:srgbClr val="0070C0"/>
          </a:solidFill>
        </p:spPr>
        <p:txBody>
          <a:bodyPr/>
          <a:lstStyle/>
          <a:p>
            <a:r>
              <a:rPr lang="cs-CZ" dirty="0"/>
              <a:t>8. třída</a:t>
            </a:r>
          </a:p>
        </p:txBody>
      </p:sp>
    </p:spTree>
    <p:extLst>
      <p:ext uri="{BB962C8B-B14F-4D97-AF65-F5344CB8AC3E}">
        <p14:creationId xmlns:p14="http://schemas.microsoft.com/office/powerpoint/2010/main" val="640549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A493D1-A4A8-01B6-3C23-90422E683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91375"/>
            <a:ext cx="4133088" cy="603570"/>
          </a:xfrm>
          <a:solidFill>
            <a:srgbClr val="00FFFF"/>
          </a:solidFill>
        </p:spPr>
        <p:txBody>
          <a:bodyPr>
            <a:normAutofit fontScale="90000"/>
          </a:bodyPr>
          <a:lstStyle/>
          <a:p>
            <a:r>
              <a:rPr lang="cs-CZ" dirty="0"/>
              <a:t>Opakování učiva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EDDCAB-94E3-BD3B-7413-7A30686DB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960121"/>
            <a:ext cx="11826240" cy="580647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Slečna Marplová a větné členy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  Slečna Marplová </a:t>
            </a:r>
            <a:r>
              <a:rPr lang="cs-CZ" sz="1800" b="1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patří</a:t>
            </a:r>
            <a:r>
              <a:rPr lang="cs-CZ" sz="1800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 nejznámější postavy Agathy Christie.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Slečna Marplová vystupuje ve dvanácti povídkách </a:t>
            </a:r>
            <a:r>
              <a:rPr lang="cs-CZ" sz="1800" b="1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slavné autorky detektivních příběhů.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to starší neprovdaná dáma, která se </a:t>
            </a:r>
            <a:r>
              <a:rPr lang="cs-CZ" sz="1800" b="1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výborně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vyzná v lidech a jejich přáních.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řešení případů často vychází z vlastních zkušeností 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lidským </a:t>
            </a:r>
            <a:r>
              <a:rPr lang="cs-CZ" sz="1800" b="1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chováním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Slečna ráda tráví čas pletením a prací </a:t>
            </a:r>
            <a:r>
              <a:rPr lang="cs-CZ" sz="1800" b="1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zahrádce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Detektivní </a:t>
            </a:r>
            <a:r>
              <a:rPr lang="cs-CZ" sz="1800" b="1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zápletky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většinou vyřeší na základě nějaké analogie z vlastního života.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Všímá si také detailů, které </a:t>
            </a:r>
            <a:r>
              <a:rPr lang="cs-CZ" sz="1800" b="1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ostatní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mnohdy přehlédnou.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cs-CZ" sz="1800" b="1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Poslední</a:t>
            </a:r>
            <a:r>
              <a:rPr lang="cs-CZ" sz="1800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příběh slečny Marplové se jmenuje Zapomenutá vražda.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Kniha byla napsána v roce 1940 a kvůli bombardování Anglie byla uložena </a:t>
            </a:r>
            <a:r>
              <a:rPr lang="cs-CZ" sz="1800" b="1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trezoru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Svého </a:t>
            </a:r>
            <a:r>
              <a:rPr lang="cs-CZ" sz="1800" b="1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vydání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dočkala ale až v roce 1976.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0558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7FE336-5318-7A4A-2E35-2BBA0B7D32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96C681-9AE7-0635-E4D0-26D4BD257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91375"/>
            <a:ext cx="6409944" cy="603570"/>
          </a:xfrm>
          <a:solidFill>
            <a:srgbClr val="00FFFF"/>
          </a:solidFill>
        </p:spPr>
        <p:txBody>
          <a:bodyPr>
            <a:normAutofit fontScale="90000"/>
          </a:bodyPr>
          <a:lstStyle/>
          <a:p>
            <a:r>
              <a:rPr lang="cs-CZ" u="sng" dirty="0"/>
              <a:t>Opakování učiva – řešení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6AA040-F9B2-5983-AAF8-693D7645E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960121"/>
            <a:ext cx="11826240" cy="580647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Slečna Marplová a větné členy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  Slečna Marplová </a:t>
            </a:r>
            <a:r>
              <a:rPr lang="cs-CZ" sz="1800" b="1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patří</a:t>
            </a:r>
            <a:r>
              <a:rPr lang="cs-CZ" sz="1800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 nejznámější postavy Agathy Christie.		</a:t>
            </a:r>
            <a:r>
              <a:rPr lang="cs-CZ" sz="1800" kern="1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Přísudek slovesný jednoduchý	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Slečna Marplová vystupuje ve dvanácti povídkách </a:t>
            </a:r>
            <a:r>
              <a:rPr lang="cs-CZ" sz="1800" b="1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této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slavné autorky detektivních příběhů.	</a:t>
            </a:r>
            <a:r>
              <a:rPr lang="cs-CZ" sz="1800" kern="1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Přívlastek shodný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to starší neprovdaná dáma, která se </a:t>
            </a:r>
            <a:r>
              <a:rPr lang="cs-CZ" sz="1800" b="1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výborně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vyzná v lidech a jejich přáních. 	</a:t>
            </a:r>
            <a:r>
              <a:rPr lang="cs-CZ" sz="1800" kern="1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Příslovečné určení způsobu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řešení případů často vychází z vlastních zkušeností 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lidským </a:t>
            </a:r>
            <a:r>
              <a:rPr lang="cs-CZ" sz="1800" b="1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chováním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	</a:t>
            </a:r>
            <a:r>
              <a:rPr lang="cs-CZ" sz="1800" kern="1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Přívlastek neshodný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Slečna ráda tráví čas pletením a prací </a:t>
            </a:r>
            <a:r>
              <a:rPr lang="cs-CZ" sz="1800" b="1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zahrádce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			</a:t>
            </a:r>
            <a:r>
              <a:rPr lang="cs-CZ" sz="1800" kern="1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Přívlastek neshodný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Detektivní </a:t>
            </a:r>
            <a:r>
              <a:rPr lang="cs-CZ" sz="1800" b="1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zápletky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většinou vyřeší na základě nějaké analogie z vlastního života.	</a:t>
            </a:r>
            <a:r>
              <a:rPr lang="cs-CZ" sz="1800" kern="1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Předmět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Všímá si také detailů, které </a:t>
            </a:r>
            <a:r>
              <a:rPr lang="cs-CZ" sz="1800" b="1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ostatní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mnohdy přehlédnou.			</a:t>
            </a:r>
            <a:r>
              <a:rPr lang="cs-CZ" sz="1800" kern="1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Podmět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cs-CZ" sz="1800" b="1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Poslední</a:t>
            </a:r>
            <a:r>
              <a:rPr lang="cs-CZ" sz="1800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příběh slečny Marplové se jmenuje Zapomenutá vražda.			</a:t>
            </a:r>
            <a:r>
              <a:rPr lang="cs-CZ" sz="1800" kern="1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Přívlastek shodný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Kniha byla napsána v roce 1940 a kvůli bombardování Anglie byla uložena </a:t>
            </a:r>
            <a:r>
              <a:rPr lang="cs-CZ" sz="1800" b="1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trezoru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cs-CZ" sz="1800" kern="1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Příslovečné určení místa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Svého </a:t>
            </a:r>
            <a:r>
              <a:rPr lang="cs-CZ" sz="1800" b="1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vydání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dočkala ale až v roce 1976.					   </a:t>
            </a:r>
            <a:r>
              <a:rPr lang="cs-CZ" sz="1800" kern="1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Předmět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162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301</Words>
  <Application>Microsoft Office PowerPoint</Application>
  <PresentationFormat>Širokoúhlá obrazovka</PresentationFormat>
  <Paragraphs>26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Větné rozbory</vt:lpstr>
      <vt:lpstr>Opakování učiva</vt:lpstr>
      <vt:lpstr>Opakování učiva – řešení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Milan Bednář</dc:creator>
  <cp:lastModifiedBy>Milan Bednář</cp:lastModifiedBy>
  <cp:revision>1</cp:revision>
  <dcterms:created xsi:type="dcterms:W3CDTF">2024-10-24T14:26:33Z</dcterms:created>
  <dcterms:modified xsi:type="dcterms:W3CDTF">2024-10-24T14:30:05Z</dcterms:modified>
</cp:coreProperties>
</file>