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3" r:id="rId4"/>
    <p:sldId id="262" r:id="rId5"/>
    <p:sldId id="260" r:id="rId6"/>
    <p:sldId id="261" r:id="rId7"/>
    <p:sldId id="265" r:id="rId8"/>
    <p:sldId id="269" r:id="rId9"/>
    <p:sldId id="27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5EA09-37E9-4406-880C-B4F336B41475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741C2-93CC-49B5-970B-F87C685A4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4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7DD3-58F9-4F24-9E17-482A72B3F04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57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19054-6B65-4EFA-A61A-58A958D65C7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19054-6B65-4EFA-A61A-58A958D65C7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E66D6-40A2-479C-96C8-C2EC63779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BDF74A-F5E4-4F80-9551-C398A8BEC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02DCA-054F-457D-BD8D-FDEB60C7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CEE2F4-A73E-4DA8-B8D5-C16FB4DC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ADD1F3-3001-48F5-99F5-BF33A850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37FC5-606B-4FED-925D-E56EF230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C335AF-EFBA-4E03-B2AE-CB230AE5C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173E2-7B0A-4C69-8EBE-6E1A339D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9BFA0C-AE36-4B2B-B3A4-73E683DB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0124E9-D7C8-4A7B-845F-71467ADC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98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5C54F6-B9B5-45A3-BE32-A09BFECD3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DA36A0-2D20-4486-A31D-C4551AE6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99F33-C5C4-4A9E-86A2-9846EF28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9D8E7E-D8F1-4D3C-AABE-AACDA89D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CFE08-682F-446D-990D-98CF1BA9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9A406-94AB-45BD-9617-20F52DEB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523856-5D78-4277-93BA-E6FE898B9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634788-5EB4-4B10-8147-78DF2BD5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0735CE-D3E1-4C56-A945-E9056A48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E2A588-F6D4-4BD5-83DD-6790B21E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3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6DDFE-15B5-40DB-93CB-714E11CD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51F826-0E78-4A4F-A7BF-5B547AC99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3B853-D2EB-4255-AEB4-0ACBF0C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FE4F45-66B8-4DEA-9DEE-233CEDE6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751D77-B789-4665-9193-E77A8430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AD25F-FE80-43B8-81A1-97F14149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9342E-14DD-455A-893D-7FAA559BC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2AFA8C-6374-4051-9475-794AFEC8C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D6382F-0859-4075-9EC4-ECAEF564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C92370-4766-4FC4-B064-97A320CB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F8E6FE-B478-4173-97BD-427907DB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7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307E9-BAFA-44C0-8A97-3158A819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DAE2E3-07B2-46DD-A975-E232EFA8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0C27CB-CC2B-44D2-987E-30E16E734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90A89B-E687-4D22-AA7D-36556B3D0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F4BABB-0F17-4149-9218-FBF2E5DDA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8AADFC-D325-4A10-952B-A4EE2129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A9C553-BFC1-40E5-BAAD-A3C2E70C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A0E603-5324-4AC7-97A7-B965A258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23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1B61C-4782-44DA-AF6E-D752A059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2DD61C-E80B-4E34-AEE8-FAE7BE83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1A1C38-C538-4BBB-AC37-6C481ACA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D5078-3EC7-4D04-8C72-CB9BEE80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12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51201A-EDC7-4915-86E7-EC9BED32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571735-6EAD-4D1A-9C74-79DF2726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14263C-5A5F-4E33-9E34-824C64D7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29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B2C91-160E-45E1-81A6-48E845F1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3B736-F4C1-4612-8F81-F7F9091F6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156BC6-3864-45CF-9FCF-FFA358CC2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8E28E3-E166-48E9-A11D-02A9CE92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D7ED49-A479-4476-BE15-14CCA421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BA045D-553B-4AC2-8FFB-1E71C5A9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86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E9793-B305-408E-B05E-7C9A833A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D929062-D147-4369-AB62-252F8DA08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D46A78-78AB-4688-9881-28A27C82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3F99C3-CE61-4B92-A141-5A00234D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F35A00-17E4-439F-B536-34D0B83E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E35F29-1CFE-42D8-A997-B84D6658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18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4CD69B-F9DE-4160-94B7-D2430AC0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AC248-D999-4E82-BE0E-75BEF3180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7DAED-C9B8-4F36-8F29-35B4B1CEA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D766-6580-4741-87B0-482503797730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D764A-2BF1-4638-8FD4-2FD8FC838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102694-B00D-4562-8B48-5DC1931E4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3B9C-41F3-4E43-B709-48810992D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5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8E0DA2-65ED-462E-A8DA-7A3A61402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cs-CZ" sz="11500" b="1"/>
              <a:t>Körperteile – části těla </a:t>
            </a:r>
            <a:endParaRPr lang="cs-CZ" sz="115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971191-4DBE-4B04-B709-57D131BC7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cs-CZ" dirty="0"/>
              <a:t>9. třída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38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AUHYQFXC\MP90043932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0" t="6371" r="28649" b="4974"/>
          <a:stretch/>
        </p:blipFill>
        <p:spPr bwMode="auto">
          <a:xfrm>
            <a:off x="5225142" y="1052737"/>
            <a:ext cx="1683804" cy="55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27648" y="121330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Kopf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Köpfe</a:t>
            </a:r>
            <a:endParaRPr lang="de-DE" sz="2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95600" y="38296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Bauch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Bäuche</a:t>
            </a:r>
            <a:endParaRPr lang="de-DE" sz="2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00256" y="39965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Popo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Popos</a:t>
            </a:r>
            <a:endParaRPr lang="de-DE" sz="2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30051" y="530120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das</a:t>
            </a:r>
            <a:r>
              <a:rPr lang="cs-CZ" sz="2400" b="1" dirty="0"/>
              <a:t> </a:t>
            </a:r>
            <a:r>
              <a:rPr lang="cs-CZ" sz="2400" b="1" dirty="0" err="1"/>
              <a:t>Bein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Beine</a:t>
            </a:r>
            <a:endParaRPr lang="cs-CZ" sz="2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08168" y="12687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Arm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Arme</a:t>
            </a:r>
            <a:endParaRPr lang="cs-CZ" sz="2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06801" y="246908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Brust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Brüste</a:t>
            </a:r>
            <a:endParaRPr lang="de-DE" sz="22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8821" y="1"/>
            <a:ext cx="5266928" cy="926976"/>
          </a:xfrm>
        </p:spPr>
        <p:txBody>
          <a:bodyPr>
            <a:normAutofit/>
          </a:bodyPr>
          <a:lstStyle/>
          <a:p>
            <a:r>
              <a:rPr lang="cs-CZ" b="1" dirty="0" err="1"/>
              <a:t>Körperteile</a:t>
            </a:r>
            <a:endParaRPr lang="de-DE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4130640" y="3909085"/>
            <a:ext cx="1749336" cy="3268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6686308" y="5301208"/>
            <a:ext cx="1857964" cy="4744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647728" y="2884587"/>
            <a:ext cx="2016224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6686310" y="4062735"/>
            <a:ext cx="1857963" cy="3493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6686307" y="1693164"/>
            <a:ext cx="1180616" cy="351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332286" y="1648055"/>
            <a:ext cx="1115643" cy="2206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 flipV="1">
            <a:off x="6260830" y="2760072"/>
            <a:ext cx="2427458" cy="2490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8509204" y="26355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Hals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Hälse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7954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4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3905"/>
            <a:ext cx="4762872" cy="1143000"/>
          </a:xfrm>
        </p:spPr>
        <p:txBody>
          <a:bodyPr/>
          <a:lstStyle/>
          <a:p>
            <a:r>
              <a:rPr lang="cs-CZ" b="1" dirty="0" err="1"/>
              <a:t>Körperteile</a:t>
            </a:r>
            <a:endParaRPr lang="de-DE" dirty="0"/>
          </a:p>
        </p:txBody>
      </p:sp>
      <p:pic>
        <p:nvPicPr>
          <p:cNvPr id="4098" name="Picture 2" descr="C:\Users\Admin\AppData\Local\Microsoft\Windows\Temporary Internet Files\Content.IE5\72VGXDXE\MP9004097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052736"/>
            <a:ext cx="3459480" cy="52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316176" y="3478130"/>
            <a:ext cx="1339664" cy="8149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7248128" y="3509096"/>
            <a:ext cx="1367002" cy="3765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847529" y="2564905"/>
            <a:ext cx="18568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Rücken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Rücken</a:t>
            </a:r>
            <a:endParaRPr lang="de-DE" sz="2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43302" y="3072540"/>
            <a:ext cx="18568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Schulter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Schultern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1266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935" y="33357"/>
            <a:ext cx="5842992" cy="840453"/>
          </a:xfrm>
        </p:spPr>
        <p:txBody>
          <a:bodyPr/>
          <a:lstStyle/>
          <a:p>
            <a:r>
              <a:rPr lang="cs-CZ" b="1" dirty="0"/>
              <a:t>der </a:t>
            </a:r>
            <a:r>
              <a:rPr lang="cs-CZ" b="1" dirty="0" err="1"/>
              <a:t>Arm</a:t>
            </a:r>
            <a:r>
              <a:rPr lang="cs-CZ" b="1" dirty="0"/>
              <a:t>, </a:t>
            </a:r>
            <a:r>
              <a:rPr lang="cs-CZ" b="1" dirty="0" err="1"/>
              <a:t>die</a:t>
            </a:r>
            <a:r>
              <a:rPr lang="cs-CZ" b="1" dirty="0"/>
              <a:t> </a:t>
            </a:r>
            <a:r>
              <a:rPr lang="cs-CZ" b="1" dirty="0" err="1"/>
              <a:t>Arme</a:t>
            </a:r>
            <a:endParaRPr lang="de-DE" b="1" dirty="0"/>
          </a:p>
        </p:txBody>
      </p:sp>
      <p:pic>
        <p:nvPicPr>
          <p:cNvPr id="3" name="Picture 3" descr="C:\Users\Admin\AppData\Local\Microsoft\Windows\Temporary Internet Files\Content.IE5\AUHYQFXC\MP90042655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6" r="10635" b="27408"/>
          <a:stretch/>
        </p:blipFill>
        <p:spPr bwMode="auto">
          <a:xfrm>
            <a:off x="1991544" y="1277776"/>
            <a:ext cx="3439886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AppData\Local\Microsoft\Windows\Temporary Internet Files\Content.IE5\L9VFOAF3\MP9002020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41" y="1277776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892236" y="414908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Finger</a:t>
            </a:r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Finger</a:t>
            </a:r>
            <a:endParaRPr lang="de-DE" sz="2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24192" y="413781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Hand</a:t>
            </a:r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Hände</a:t>
            </a:r>
            <a:endParaRPr lang="de-DE" sz="2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44636" y="5430430"/>
            <a:ext cx="21395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Ellbogen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Ellbogen</a:t>
            </a:r>
            <a:endParaRPr lang="de-DE" sz="22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087889" y="5830538"/>
            <a:ext cx="118061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5" idx="0"/>
          </p:cNvCxnSpPr>
          <p:nvPr/>
        </p:nvCxnSpPr>
        <p:spPr>
          <a:xfrm flipV="1">
            <a:off x="6684324" y="3140968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8184233" y="3356993"/>
            <a:ext cx="288033" cy="7808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1"/>
            <a:ext cx="5400600" cy="1008112"/>
          </a:xfrm>
        </p:spPr>
        <p:txBody>
          <a:bodyPr/>
          <a:lstStyle/>
          <a:p>
            <a:r>
              <a:rPr lang="cs-CZ" b="1" dirty="0" err="1"/>
              <a:t>das</a:t>
            </a:r>
            <a:r>
              <a:rPr lang="cs-CZ" b="1" dirty="0"/>
              <a:t> </a:t>
            </a:r>
            <a:r>
              <a:rPr lang="cs-CZ" b="1" dirty="0" err="1"/>
              <a:t>Bein</a:t>
            </a:r>
            <a:r>
              <a:rPr lang="cs-CZ" b="1" dirty="0"/>
              <a:t>, </a:t>
            </a:r>
            <a:r>
              <a:rPr lang="cs-CZ" b="1" dirty="0" err="1"/>
              <a:t>die</a:t>
            </a:r>
            <a:r>
              <a:rPr lang="cs-CZ" b="1" dirty="0"/>
              <a:t> </a:t>
            </a:r>
            <a:r>
              <a:rPr lang="cs-CZ" b="1" dirty="0" err="1"/>
              <a:t>Beine</a:t>
            </a:r>
            <a:endParaRPr lang="de-DE" b="1" dirty="0"/>
          </a:p>
        </p:txBody>
      </p:sp>
      <p:pic>
        <p:nvPicPr>
          <p:cNvPr id="2053" name="Picture 5" descr="C:\Users\Admin\AppData\Local\Microsoft\Windows\Temporary Internet Files\Content.IE5\L9VFOAF3\MP90043045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0" r="13491" b="20490"/>
          <a:stretch/>
        </p:blipFill>
        <p:spPr bwMode="auto">
          <a:xfrm>
            <a:off x="3185230" y="1587827"/>
            <a:ext cx="3390522" cy="38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994578" y="193338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das</a:t>
            </a:r>
            <a:r>
              <a:rPr lang="cs-CZ" sz="2400" b="1" dirty="0"/>
              <a:t> </a:t>
            </a:r>
            <a:r>
              <a:rPr lang="cs-CZ" sz="2400" b="1" dirty="0" err="1"/>
              <a:t>Knie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Knie</a:t>
            </a:r>
            <a:endParaRPr lang="de-DE" sz="2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20032" y="371703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Zehe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Zehen</a:t>
            </a:r>
            <a:endParaRPr lang="de-DE" sz="2200" b="1" dirty="0"/>
          </a:p>
        </p:txBody>
      </p:sp>
      <p:sp>
        <p:nvSpPr>
          <p:cNvPr id="3" name="Levá složená závorka 2"/>
          <p:cNvSpPr/>
          <p:nvPr/>
        </p:nvSpPr>
        <p:spPr>
          <a:xfrm>
            <a:off x="2820683" y="1471341"/>
            <a:ext cx="360040" cy="4104456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ovéPole 10"/>
          <p:cNvSpPr txBox="1"/>
          <p:nvPr/>
        </p:nvSpPr>
        <p:spPr>
          <a:xfrm>
            <a:off x="1395014" y="3108071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das</a:t>
            </a:r>
            <a:r>
              <a:rPr lang="cs-CZ" sz="2400" b="1" dirty="0"/>
              <a:t> </a:t>
            </a:r>
            <a:r>
              <a:rPr lang="cs-CZ" sz="2400" b="1" dirty="0" err="1"/>
              <a:t>Bein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Beine</a:t>
            </a:r>
            <a:endParaRPr lang="de-DE" sz="2200" b="1" dirty="0"/>
          </a:p>
        </p:txBody>
      </p:sp>
      <p:pic>
        <p:nvPicPr>
          <p:cNvPr id="2055" name="Picture 7" descr="C:\Users\Admin\AppData\Local\Microsoft\Windows\Temporary Internet Files\Content.IE5\AUHYQFXC\MP90043046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9072" r="8729" b="14772"/>
          <a:stretch/>
        </p:blipFill>
        <p:spPr bwMode="auto">
          <a:xfrm>
            <a:off x="8786667" y="5043182"/>
            <a:ext cx="1850909" cy="16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029715" y="474271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Fuß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Füße</a:t>
            </a:r>
            <a:endParaRPr lang="de-DE" sz="22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6312024" y="2348881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6022842" y="5023461"/>
            <a:ext cx="1246051" cy="127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9859944" y="4675493"/>
            <a:ext cx="196497" cy="411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5842992" cy="1037964"/>
          </a:xfrm>
        </p:spPr>
        <p:txBody>
          <a:bodyPr>
            <a:noAutofit/>
          </a:bodyPr>
          <a:lstStyle/>
          <a:p>
            <a:r>
              <a:rPr lang="cs-CZ" sz="3200" b="1" dirty="0"/>
              <a:t>der </a:t>
            </a:r>
            <a:r>
              <a:rPr lang="cs-CZ" sz="3200" b="1" dirty="0" err="1"/>
              <a:t>Kopf</a:t>
            </a:r>
            <a:r>
              <a:rPr lang="cs-CZ" sz="3200" b="1" dirty="0"/>
              <a:t>, </a:t>
            </a:r>
            <a:r>
              <a:rPr lang="cs-CZ" sz="3200" b="1" dirty="0" err="1"/>
              <a:t>die</a:t>
            </a:r>
            <a:r>
              <a:rPr lang="cs-CZ" sz="3200" b="1" dirty="0"/>
              <a:t> </a:t>
            </a:r>
            <a:r>
              <a:rPr lang="cs-CZ" sz="3200" b="1" dirty="0" err="1"/>
              <a:t>Köpfe</a:t>
            </a:r>
            <a:br>
              <a:rPr lang="cs-CZ" sz="3200" b="1" dirty="0"/>
            </a:br>
            <a:r>
              <a:rPr lang="cs-CZ" sz="3200" b="1" dirty="0" err="1"/>
              <a:t>das</a:t>
            </a:r>
            <a:r>
              <a:rPr lang="cs-CZ" sz="3200" b="1" dirty="0"/>
              <a:t> </a:t>
            </a:r>
            <a:r>
              <a:rPr lang="cs-CZ" sz="3200" b="1" dirty="0" err="1"/>
              <a:t>Gesicht</a:t>
            </a:r>
            <a:r>
              <a:rPr lang="cs-CZ" sz="3200" b="1" dirty="0"/>
              <a:t>, </a:t>
            </a:r>
            <a:r>
              <a:rPr lang="cs-CZ" sz="3200" b="1" dirty="0" err="1"/>
              <a:t>die</a:t>
            </a:r>
            <a:r>
              <a:rPr lang="cs-CZ" sz="3200" b="1" dirty="0"/>
              <a:t> </a:t>
            </a:r>
            <a:r>
              <a:rPr lang="cs-CZ" sz="3200" b="1" dirty="0" err="1"/>
              <a:t>Gesichter</a:t>
            </a:r>
            <a:endParaRPr lang="de-DE" sz="3200" b="1" dirty="0"/>
          </a:p>
        </p:txBody>
      </p:sp>
      <p:pic>
        <p:nvPicPr>
          <p:cNvPr id="12" name="Picture 6" descr="C:\Users\Admin\AppData\Local\Microsoft\Windows\Temporary Internet Files\Content.IE5\L9VFOAF3\MP90044830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/>
          <a:stretch/>
        </p:blipFill>
        <p:spPr bwMode="auto">
          <a:xfrm>
            <a:off x="3863753" y="2132856"/>
            <a:ext cx="4527189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858443" y="3929906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Nase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Nasen</a:t>
            </a:r>
            <a:endParaRPr lang="de-DE" sz="2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725101" y="4053703"/>
            <a:ext cx="193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Wange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Wangen</a:t>
            </a:r>
            <a:endParaRPr lang="cs-CZ" sz="2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858173" y="2746017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das</a:t>
            </a:r>
            <a:r>
              <a:rPr lang="cs-CZ" sz="2400" b="1" dirty="0"/>
              <a:t> </a:t>
            </a:r>
            <a:r>
              <a:rPr lang="cs-CZ" sz="2400" b="1" dirty="0" err="1"/>
              <a:t>Auge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Augen</a:t>
            </a:r>
            <a:endParaRPr lang="de-DE" sz="22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007896" y="1154597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das</a:t>
            </a:r>
            <a:r>
              <a:rPr lang="cs-CZ" sz="2400" b="1" dirty="0"/>
              <a:t> </a:t>
            </a:r>
            <a:r>
              <a:rPr lang="cs-CZ" sz="2400" b="1" dirty="0" err="1"/>
              <a:t>Haar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Haare</a:t>
            </a:r>
            <a:endParaRPr lang="cs-CZ" sz="2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976320" y="5721754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das</a:t>
            </a:r>
            <a:r>
              <a:rPr lang="cs-CZ" sz="2400" b="1" dirty="0"/>
              <a:t> </a:t>
            </a:r>
            <a:r>
              <a:rPr lang="cs-CZ" sz="2400" b="1" dirty="0" err="1"/>
              <a:t>Kinn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Kinne</a:t>
            </a:r>
            <a:endParaRPr lang="cs-CZ" sz="2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50161" y="1532692"/>
            <a:ext cx="1644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Stirn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Stirnen</a:t>
            </a:r>
            <a:endParaRPr lang="cs-CZ" sz="2200" b="1" dirty="0"/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8184232" y="1570095"/>
            <a:ext cx="964590" cy="8369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7536160" y="4221089"/>
            <a:ext cx="1440160" cy="2422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6528048" y="5445225"/>
            <a:ext cx="2600672" cy="6726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3193920" y="1970376"/>
            <a:ext cx="3118104" cy="5945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3193920" y="3161514"/>
            <a:ext cx="2109992" cy="297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3193920" y="4053702"/>
            <a:ext cx="3190112" cy="319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3394942" y="4909534"/>
            <a:ext cx="2485035" cy="6477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750161" y="5157192"/>
            <a:ext cx="18255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Mund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Münder</a:t>
            </a:r>
            <a:endParaRPr lang="de-DE" sz="2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9019887" y="2578674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das</a:t>
            </a:r>
            <a:r>
              <a:rPr lang="cs-CZ" sz="2400" b="1" dirty="0"/>
              <a:t> </a:t>
            </a:r>
            <a:r>
              <a:rPr lang="cs-CZ" sz="2400" b="1" dirty="0" err="1"/>
              <a:t>Ohr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Ohren</a:t>
            </a:r>
            <a:endParaRPr lang="cs-CZ" sz="2200" b="1" dirty="0"/>
          </a:p>
        </p:txBody>
      </p:sp>
      <p:cxnSp>
        <p:nvCxnSpPr>
          <p:cNvPr id="43" name="Přímá spojnice se šipkou 42"/>
          <p:cNvCxnSpPr/>
          <p:nvPr/>
        </p:nvCxnSpPr>
        <p:spPr>
          <a:xfrm flipH="1">
            <a:off x="8005022" y="2994171"/>
            <a:ext cx="1143801" cy="464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35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8034" y="188640"/>
            <a:ext cx="5756176" cy="873808"/>
          </a:xfrm>
        </p:spPr>
        <p:txBody>
          <a:bodyPr>
            <a:normAutofit/>
          </a:bodyPr>
          <a:lstStyle/>
          <a:p>
            <a:r>
              <a:rPr lang="cs-CZ" sz="4000" b="1" dirty="0"/>
              <a:t>der </a:t>
            </a:r>
            <a:r>
              <a:rPr lang="cs-CZ" sz="4000" b="1" dirty="0" err="1"/>
              <a:t>Mund</a:t>
            </a:r>
            <a:r>
              <a:rPr lang="cs-CZ" sz="4000" b="1" dirty="0"/>
              <a:t>, </a:t>
            </a:r>
            <a:r>
              <a:rPr lang="cs-CZ" sz="4000" b="1" dirty="0" err="1"/>
              <a:t>die</a:t>
            </a:r>
            <a:r>
              <a:rPr lang="cs-CZ" sz="4000" b="1" dirty="0"/>
              <a:t> </a:t>
            </a:r>
            <a:r>
              <a:rPr lang="cs-CZ" sz="4000" b="1" dirty="0" err="1"/>
              <a:t>Münder</a:t>
            </a:r>
            <a:endParaRPr lang="de-DE" sz="4000" b="1" dirty="0"/>
          </a:p>
        </p:txBody>
      </p:sp>
      <p:pic>
        <p:nvPicPr>
          <p:cNvPr id="6146" name="Picture 2" descr="C:\Users\Admin\AppData\Local\Microsoft\Windows\Temporary Internet Files\Content.IE5\AUHYQFXC\MP9004486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13285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389416" y="3334693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Lippe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Lippen</a:t>
            </a:r>
            <a:endParaRPr lang="de-DE" sz="2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7398" y="5661249"/>
            <a:ext cx="1634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/>
              <a:t>Zunge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Zungen</a:t>
            </a:r>
            <a:endParaRPr lang="de-DE" sz="2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63552" y="3231515"/>
            <a:ext cx="142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 </a:t>
            </a:r>
            <a:r>
              <a:rPr lang="cs-CZ" sz="2400" b="1" dirty="0" err="1"/>
              <a:t>Zahn</a:t>
            </a:r>
            <a:endParaRPr lang="cs-CZ" sz="2400" b="1" dirty="0"/>
          </a:p>
          <a:p>
            <a:pPr algn="ctr"/>
            <a:r>
              <a:rPr lang="cs-CZ" sz="2200" b="1" dirty="0" err="1"/>
              <a:t>die</a:t>
            </a:r>
            <a:r>
              <a:rPr lang="cs-CZ" sz="2200" b="1" dirty="0"/>
              <a:t> </a:t>
            </a:r>
            <a:r>
              <a:rPr lang="cs-CZ" sz="2200" b="1" dirty="0" err="1"/>
              <a:t>Zähne</a:t>
            </a:r>
            <a:endParaRPr lang="de-DE" sz="22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492308" y="2915101"/>
            <a:ext cx="2027628" cy="5893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5303912" y="4157268"/>
            <a:ext cx="720080" cy="15039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5" idx="1"/>
          </p:cNvCxnSpPr>
          <p:nvPr/>
        </p:nvCxnSpPr>
        <p:spPr>
          <a:xfrm flipH="1" flipV="1">
            <a:off x="5663952" y="2564905"/>
            <a:ext cx="2725464" cy="11852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Části lidského těla</a:t>
            </a:r>
            <a:endParaRPr lang="cs-CZ" sz="20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1703512" y="1196752"/>
            <a:ext cx="2736304" cy="532859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Kopf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Haare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Stirn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Wangen</a:t>
            </a:r>
          </a:p>
          <a:p>
            <a:pPr>
              <a:buFontTx/>
              <a:buChar char="-"/>
            </a:pP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Ohr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7752184" y="1196752"/>
            <a:ext cx="2736304" cy="532859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Kinn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Wimpern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Augenbraue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0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Zähne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Zunge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Hals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Schulter</a:t>
            </a:r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07968" y="1196753"/>
            <a:ext cx="90904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Obláček 57"/>
          <p:cNvSpPr/>
          <p:nvPr/>
        </p:nvSpPr>
        <p:spPr>
          <a:xfrm>
            <a:off x="4511824" y="1412776"/>
            <a:ext cx="1440160" cy="432048"/>
          </a:xfrm>
          <a:prstGeom prst="cloudCallout">
            <a:avLst>
              <a:gd name="adj1" fmla="val 61715"/>
              <a:gd name="adj2" fmla="val 71443"/>
            </a:avLst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spojuj</a:t>
            </a:r>
          </a:p>
        </p:txBody>
      </p:sp>
      <p:sp>
        <p:nvSpPr>
          <p:cNvPr id="61" name="Zaoblený obdélník 60"/>
          <p:cNvSpPr/>
          <p:nvPr/>
        </p:nvSpPr>
        <p:spPr>
          <a:xfrm>
            <a:off x="4655840" y="2708920"/>
            <a:ext cx="1368152" cy="3672408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ucho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vlasy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oko </a:t>
            </a:r>
          </a:p>
          <a:p>
            <a:endParaRPr lang="cs-CZ" sz="9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nos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tváře 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hlava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čelo </a:t>
            </a:r>
          </a:p>
        </p:txBody>
      </p:sp>
      <p:sp>
        <p:nvSpPr>
          <p:cNvPr id="67" name="Zaoblený obdélník 66"/>
          <p:cNvSpPr/>
          <p:nvPr/>
        </p:nvSpPr>
        <p:spPr>
          <a:xfrm>
            <a:off x="6240016" y="2708920"/>
            <a:ext cx="1368152" cy="3672408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jazyk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krk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obočí</a:t>
            </a:r>
          </a:p>
          <a:p>
            <a:endParaRPr lang="cs-CZ" sz="9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zuby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brada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řasy</a:t>
            </a:r>
          </a:p>
          <a:p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ramena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583832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Pokud nevíš, klikni</a:t>
            </a:r>
            <a:endParaRPr lang="cs-CZ" dirty="0"/>
          </a:p>
        </p:txBody>
      </p:sp>
      <p:pic>
        <p:nvPicPr>
          <p:cNvPr id="8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072" y="6272440"/>
            <a:ext cx="720080" cy="58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Srdce 83"/>
          <p:cNvSpPr/>
          <p:nvPr/>
        </p:nvSpPr>
        <p:spPr>
          <a:xfrm>
            <a:off x="3359696" y="1412776"/>
            <a:ext cx="288032" cy="288032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Srdce 84"/>
          <p:cNvSpPr/>
          <p:nvPr/>
        </p:nvSpPr>
        <p:spPr>
          <a:xfrm>
            <a:off x="5591944" y="5373216"/>
            <a:ext cx="288032" cy="288032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Srdce 85"/>
          <p:cNvSpPr/>
          <p:nvPr/>
        </p:nvSpPr>
        <p:spPr>
          <a:xfrm>
            <a:off x="3575720" y="2204864"/>
            <a:ext cx="288032" cy="288032"/>
          </a:xfrm>
          <a:prstGeom prst="hear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Srdce 86"/>
          <p:cNvSpPr/>
          <p:nvPr/>
        </p:nvSpPr>
        <p:spPr>
          <a:xfrm>
            <a:off x="5663952" y="3284984"/>
            <a:ext cx="288032" cy="288032"/>
          </a:xfrm>
          <a:prstGeom prst="hear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Srdce 87"/>
          <p:cNvSpPr/>
          <p:nvPr/>
        </p:nvSpPr>
        <p:spPr>
          <a:xfrm>
            <a:off x="5519936" y="4365104"/>
            <a:ext cx="288032" cy="288032"/>
          </a:xfrm>
          <a:prstGeom prst="hear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Srdce 88"/>
          <p:cNvSpPr/>
          <p:nvPr/>
        </p:nvSpPr>
        <p:spPr>
          <a:xfrm>
            <a:off x="3503712" y="3717032"/>
            <a:ext cx="288032" cy="288032"/>
          </a:xfrm>
          <a:prstGeom prst="hear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Srdce 89"/>
          <p:cNvSpPr/>
          <p:nvPr/>
        </p:nvSpPr>
        <p:spPr>
          <a:xfrm>
            <a:off x="3287688" y="2924944"/>
            <a:ext cx="288032" cy="288032"/>
          </a:xfrm>
          <a:prstGeom prst="heart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Srdce 90"/>
          <p:cNvSpPr/>
          <p:nvPr/>
        </p:nvSpPr>
        <p:spPr>
          <a:xfrm>
            <a:off x="5447928" y="5877272"/>
            <a:ext cx="288032" cy="288032"/>
          </a:xfrm>
          <a:prstGeom prst="heart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Srdce 91"/>
          <p:cNvSpPr/>
          <p:nvPr/>
        </p:nvSpPr>
        <p:spPr>
          <a:xfrm>
            <a:off x="3719736" y="4509120"/>
            <a:ext cx="288032" cy="288032"/>
          </a:xfrm>
          <a:prstGeom prst="heart">
            <a:avLst/>
          </a:pr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Srdce 92"/>
          <p:cNvSpPr/>
          <p:nvPr/>
        </p:nvSpPr>
        <p:spPr>
          <a:xfrm>
            <a:off x="5591944" y="4869160"/>
            <a:ext cx="288032" cy="288032"/>
          </a:xfrm>
          <a:prstGeom prst="heart">
            <a:avLst/>
          </a:pr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Srdce 93"/>
          <p:cNvSpPr/>
          <p:nvPr/>
        </p:nvSpPr>
        <p:spPr>
          <a:xfrm>
            <a:off x="3359696" y="5229200"/>
            <a:ext cx="288032" cy="288032"/>
          </a:xfrm>
          <a:prstGeom prst="hear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Srdce 94"/>
          <p:cNvSpPr/>
          <p:nvPr/>
        </p:nvSpPr>
        <p:spPr>
          <a:xfrm>
            <a:off x="5591944" y="2852936"/>
            <a:ext cx="288032" cy="288032"/>
          </a:xfrm>
          <a:prstGeom prst="hear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Srdce 95"/>
          <p:cNvSpPr/>
          <p:nvPr/>
        </p:nvSpPr>
        <p:spPr>
          <a:xfrm>
            <a:off x="3647728" y="5877272"/>
            <a:ext cx="288032" cy="288032"/>
          </a:xfrm>
          <a:prstGeom prst="hear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Srdce 96"/>
          <p:cNvSpPr/>
          <p:nvPr/>
        </p:nvSpPr>
        <p:spPr>
          <a:xfrm>
            <a:off x="5375920" y="3789040"/>
            <a:ext cx="288032" cy="288032"/>
          </a:xfrm>
          <a:prstGeom prst="hear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Srdce 97"/>
          <p:cNvSpPr/>
          <p:nvPr/>
        </p:nvSpPr>
        <p:spPr>
          <a:xfrm>
            <a:off x="7248128" y="2780928"/>
            <a:ext cx="288032" cy="288032"/>
          </a:xfrm>
          <a:prstGeom prst="heart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Srdce 98"/>
          <p:cNvSpPr/>
          <p:nvPr/>
        </p:nvSpPr>
        <p:spPr>
          <a:xfrm>
            <a:off x="9912424" y="2132856"/>
            <a:ext cx="288032" cy="288032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Srdce 99"/>
          <p:cNvSpPr/>
          <p:nvPr/>
        </p:nvSpPr>
        <p:spPr>
          <a:xfrm>
            <a:off x="7032104" y="5301208"/>
            <a:ext cx="288032" cy="288032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Srdce 100"/>
          <p:cNvSpPr/>
          <p:nvPr/>
        </p:nvSpPr>
        <p:spPr>
          <a:xfrm>
            <a:off x="9192344" y="4869160"/>
            <a:ext cx="288032" cy="288032"/>
          </a:xfrm>
          <a:prstGeom prst="hear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Srdce 101"/>
          <p:cNvSpPr/>
          <p:nvPr/>
        </p:nvSpPr>
        <p:spPr>
          <a:xfrm>
            <a:off x="6960096" y="3284984"/>
            <a:ext cx="288032" cy="288032"/>
          </a:xfrm>
          <a:prstGeom prst="heart">
            <a:avLst/>
          </a:prstGeom>
          <a:solidFill>
            <a:srgbClr val="99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Srdce 102"/>
          <p:cNvSpPr/>
          <p:nvPr/>
        </p:nvSpPr>
        <p:spPr>
          <a:xfrm>
            <a:off x="7248128" y="3789040"/>
            <a:ext cx="288032" cy="288032"/>
          </a:xfrm>
          <a:prstGeom prst="hear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Srdce 103"/>
          <p:cNvSpPr/>
          <p:nvPr/>
        </p:nvSpPr>
        <p:spPr>
          <a:xfrm>
            <a:off x="10200456" y="2924944"/>
            <a:ext cx="288032" cy="288032"/>
          </a:xfrm>
          <a:prstGeom prst="hear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Srdce 104"/>
          <p:cNvSpPr/>
          <p:nvPr/>
        </p:nvSpPr>
        <p:spPr>
          <a:xfrm>
            <a:off x="7176120" y="4293096"/>
            <a:ext cx="288032" cy="288032"/>
          </a:xfrm>
          <a:prstGeom prst="hear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Srdce 105"/>
          <p:cNvSpPr/>
          <p:nvPr/>
        </p:nvSpPr>
        <p:spPr>
          <a:xfrm>
            <a:off x="9624392" y="3573016"/>
            <a:ext cx="288032" cy="288032"/>
          </a:xfrm>
          <a:prstGeom prst="hear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Srdce 106"/>
          <p:cNvSpPr/>
          <p:nvPr/>
        </p:nvSpPr>
        <p:spPr>
          <a:xfrm>
            <a:off x="7176120" y="4725144"/>
            <a:ext cx="288032" cy="288032"/>
          </a:xfrm>
          <a:prstGeom prst="hear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Srdce 107"/>
          <p:cNvSpPr/>
          <p:nvPr/>
        </p:nvSpPr>
        <p:spPr>
          <a:xfrm>
            <a:off x="9408368" y="1412776"/>
            <a:ext cx="288032" cy="288032"/>
          </a:xfrm>
          <a:prstGeom prst="hear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Srdce 108"/>
          <p:cNvSpPr/>
          <p:nvPr/>
        </p:nvSpPr>
        <p:spPr>
          <a:xfrm>
            <a:off x="9408368" y="4005064"/>
            <a:ext cx="288032" cy="288032"/>
          </a:xfrm>
          <a:prstGeom prst="heart">
            <a:avLst/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Srdce 109"/>
          <p:cNvSpPr/>
          <p:nvPr/>
        </p:nvSpPr>
        <p:spPr>
          <a:xfrm>
            <a:off x="7392144" y="5805264"/>
            <a:ext cx="288032" cy="288032"/>
          </a:xfrm>
          <a:prstGeom prst="hear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Srdce 110"/>
          <p:cNvSpPr/>
          <p:nvPr/>
        </p:nvSpPr>
        <p:spPr>
          <a:xfrm>
            <a:off x="9696400" y="5661248"/>
            <a:ext cx="288032" cy="288032"/>
          </a:xfrm>
          <a:prstGeom prst="hear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256240" y="188640"/>
            <a:ext cx="2232248" cy="633670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břicho</a:t>
            </a:r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prst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koleno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prsa, hruď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palec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noha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loket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paže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záda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ruka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kotník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noha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775520" y="188640"/>
            <a:ext cx="2232248" cy="633670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Rücken</a:t>
            </a:r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Finger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Arm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Ellbogen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Bauch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Brust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Fuß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Knie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Bein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Knöchel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Zehe</a:t>
            </a:r>
            <a:endParaRPr lang="cs-CZ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22171" t="11600" r="30684" b="9825"/>
          <a:stretch>
            <a:fillRect/>
          </a:stretch>
        </p:blipFill>
        <p:spPr bwMode="auto">
          <a:xfrm>
            <a:off x="4799856" y="1556792"/>
            <a:ext cx="2880320" cy="480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ěticípá hvězda 6"/>
          <p:cNvSpPr/>
          <p:nvPr/>
        </p:nvSpPr>
        <p:spPr>
          <a:xfrm>
            <a:off x="3287688" y="836712"/>
            <a:ext cx="360040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9120336" y="4293096"/>
            <a:ext cx="360040" cy="288032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3503712" y="332656"/>
            <a:ext cx="360040" cy="288032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3215680" y="3717032"/>
            <a:ext cx="360040" cy="288032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3431704" y="1340768"/>
            <a:ext cx="360040" cy="288032"/>
          </a:xfrm>
          <a:prstGeom prst="star5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3143672" y="1844824"/>
            <a:ext cx="360040" cy="288032"/>
          </a:xfrm>
          <a:prstGeom prst="star5">
            <a:avLst/>
          </a:prstGeom>
          <a:solidFill>
            <a:srgbClr val="00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cípá hvězda 12"/>
          <p:cNvSpPr/>
          <p:nvPr/>
        </p:nvSpPr>
        <p:spPr>
          <a:xfrm>
            <a:off x="9120336" y="3789040"/>
            <a:ext cx="360040" cy="288032"/>
          </a:xfrm>
          <a:prstGeom prst="star5">
            <a:avLst/>
          </a:prstGeom>
          <a:solidFill>
            <a:srgbClr val="00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3647728" y="2276872"/>
            <a:ext cx="360040" cy="288032"/>
          </a:xfrm>
          <a:prstGeom prst="star5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3431704" y="2780928"/>
            <a:ext cx="360040" cy="288032"/>
          </a:xfrm>
          <a:prstGeom prst="star5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/>
        </p:nvSpPr>
        <p:spPr>
          <a:xfrm>
            <a:off x="9408368" y="404664"/>
            <a:ext cx="360040" cy="288032"/>
          </a:xfrm>
          <a:prstGeom prst="star5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ěticípá hvězda 16"/>
          <p:cNvSpPr/>
          <p:nvPr/>
        </p:nvSpPr>
        <p:spPr>
          <a:xfrm>
            <a:off x="3287688" y="3284984"/>
            <a:ext cx="360040" cy="288032"/>
          </a:xfrm>
          <a:prstGeom prst="star5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ěticípá hvězda 17"/>
          <p:cNvSpPr/>
          <p:nvPr/>
        </p:nvSpPr>
        <p:spPr>
          <a:xfrm>
            <a:off x="9912424" y="1772816"/>
            <a:ext cx="360040" cy="288032"/>
          </a:xfrm>
          <a:prstGeom prst="star5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ěticípá hvězda 18"/>
          <p:cNvSpPr/>
          <p:nvPr/>
        </p:nvSpPr>
        <p:spPr>
          <a:xfrm>
            <a:off x="9264352" y="2780928"/>
            <a:ext cx="360040" cy="288032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Pěticípá hvězda 19"/>
          <p:cNvSpPr/>
          <p:nvPr/>
        </p:nvSpPr>
        <p:spPr>
          <a:xfrm>
            <a:off x="3215680" y="4293096"/>
            <a:ext cx="360040" cy="288032"/>
          </a:xfrm>
          <a:prstGeom prst="star5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Pěticípá hvězda 20"/>
          <p:cNvSpPr/>
          <p:nvPr/>
        </p:nvSpPr>
        <p:spPr>
          <a:xfrm>
            <a:off x="3215680" y="4797152"/>
            <a:ext cx="360040" cy="288032"/>
          </a:xfrm>
          <a:prstGeom prst="star5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ěticípá hvězda 21"/>
          <p:cNvSpPr/>
          <p:nvPr/>
        </p:nvSpPr>
        <p:spPr>
          <a:xfrm>
            <a:off x="9552384" y="1340768"/>
            <a:ext cx="360040" cy="288032"/>
          </a:xfrm>
          <a:prstGeom prst="star5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Pěticípá hvězda 22"/>
          <p:cNvSpPr/>
          <p:nvPr/>
        </p:nvSpPr>
        <p:spPr>
          <a:xfrm>
            <a:off x="9120336" y="836712"/>
            <a:ext cx="360040" cy="288032"/>
          </a:xfrm>
          <a:prstGeom prst="star5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ěticípá hvězda 23"/>
          <p:cNvSpPr/>
          <p:nvPr/>
        </p:nvSpPr>
        <p:spPr>
          <a:xfrm>
            <a:off x="9192344" y="4797152"/>
            <a:ext cx="360040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ěticípá hvězda 24"/>
          <p:cNvSpPr/>
          <p:nvPr/>
        </p:nvSpPr>
        <p:spPr>
          <a:xfrm>
            <a:off x="9264352" y="3284984"/>
            <a:ext cx="360040" cy="288032"/>
          </a:xfrm>
          <a:prstGeom prst="star5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Nadpis 1"/>
          <p:cNvSpPr>
            <a:spLocks noGrp="1"/>
          </p:cNvSpPr>
          <p:nvPr>
            <p:ph type="title"/>
          </p:nvPr>
        </p:nvSpPr>
        <p:spPr>
          <a:xfrm>
            <a:off x="4151784" y="274638"/>
            <a:ext cx="432048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cs-CZ" sz="20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Tvoř dvojice nevíš-li,</a:t>
            </a: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120" y="620688"/>
            <a:ext cx="720080" cy="58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 l="27907" t="51163" r="39535" b="18605"/>
          <a:stretch>
            <a:fillRect/>
          </a:stretch>
        </p:blipFill>
        <p:spPr bwMode="auto">
          <a:xfrm>
            <a:off x="9768408" y="2636912"/>
            <a:ext cx="542830" cy="5040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Pěticípá hvězda 29"/>
          <p:cNvSpPr/>
          <p:nvPr/>
        </p:nvSpPr>
        <p:spPr>
          <a:xfrm>
            <a:off x="3215680" y="5733256"/>
            <a:ext cx="360040" cy="288032"/>
          </a:xfrm>
          <a:prstGeom prst="star5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Pěticípá hvězda 30"/>
          <p:cNvSpPr/>
          <p:nvPr/>
        </p:nvSpPr>
        <p:spPr>
          <a:xfrm>
            <a:off x="3575720" y="5301208"/>
            <a:ext cx="360040" cy="288032"/>
          </a:xfrm>
          <a:prstGeom prst="star5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Pěticípá hvězda 31"/>
          <p:cNvSpPr/>
          <p:nvPr/>
        </p:nvSpPr>
        <p:spPr>
          <a:xfrm>
            <a:off x="9336360" y="2276872"/>
            <a:ext cx="360040" cy="288032"/>
          </a:xfrm>
          <a:prstGeom prst="star5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Pěticípá hvězda 32"/>
          <p:cNvSpPr/>
          <p:nvPr/>
        </p:nvSpPr>
        <p:spPr>
          <a:xfrm>
            <a:off x="9048328" y="5733256"/>
            <a:ext cx="360040" cy="288032"/>
          </a:xfrm>
          <a:prstGeom prst="star5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Pěticípá hvězda 33"/>
          <p:cNvSpPr/>
          <p:nvPr/>
        </p:nvSpPr>
        <p:spPr>
          <a:xfrm>
            <a:off x="9480376" y="5229200"/>
            <a:ext cx="360040" cy="288032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247</Words>
  <Application>Microsoft Office PowerPoint</Application>
  <PresentationFormat>Širokoúhlá obrazovka</PresentationFormat>
  <Paragraphs>169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Körperteile – části těla </vt:lpstr>
      <vt:lpstr>Körperteile</vt:lpstr>
      <vt:lpstr>Körperteile</vt:lpstr>
      <vt:lpstr>der Arm, die Arme</vt:lpstr>
      <vt:lpstr>das Bein, die Beine</vt:lpstr>
      <vt:lpstr>der Kopf, die Köpfe das Gesicht, die Gesichter</vt:lpstr>
      <vt:lpstr>der Mund, die Münder</vt:lpstr>
      <vt:lpstr>Části lidského těla</vt:lpstr>
      <vt:lpstr>Tvoř dvojice nevíš-li,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Körperteile – části těla </dc:title>
  <dc:creator>Bednář Milan, nprap.</dc:creator>
  <cp:lastModifiedBy>Bednář Milan, nprap.</cp:lastModifiedBy>
  <cp:revision>1</cp:revision>
  <dcterms:created xsi:type="dcterms:W3CDTF">2021-01-12T13:26:34Z</dcterms:created>
  <dcterms:modified xsi:type="dcterms:W3CDTF">2021-01-12T13:30:18Z</dcterms:modified>
</cp:coreProperties>
</file>