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9" r:id="rId3"/>
    <p:sldId id="270" r:id="rId4"/>
    <p:sldId id="261" r:id="rId5"/>
    <p:sldId id="265" r:id="rId6"/>
    <p:sldId id="262" r:id="rId7"/>
    <p:sldId id="264" r:id="rId8"/>
    <p:sldId id="274" r:id="rId9"/>
    <p:sldId id="27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367E5-B8F4-4DAE-A9AB-741A22157D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A2BD123-5091-49E0-A9A2-F6DAB777FEF0}">
      <dgm:prSet/>
      <dgm:spPr/>
      <dgm:t>
        <a:bodyPr/>
        <a:lstStyle/>
        <a:p>
          <a:r>
            <a:rPr lang="cs-CZ"/>
            <a:t>VNĚJŠÍ – vystihuje vzhled, zevnějšek</a:t>
          </a:r>
          <a:endParaRPr lang="en-US"/>
        </a:p>
      </dgm:t>
    </dgm:pt>
    <dgm:pt modelId="{5B5ECD8D-F4E3-47E4-9E59-163CC3E54BA0}" type="parTrans" cxnId="{56876060-D266-4D7B-97C1-5DA4CA203BF8}">
      <dgm:prSet/>
      <dgm:spPr/>
      <dgm:t>
        <a:bodyPr/>
        <a:lstStyle/>
        <a:p>
          <a:endParaRPr lang="en-US"/>
        </a:p>
      </dgm:t>
    </dgm:pt>
    <dgm:pt modelId="{87B5065C-E6B2-4F53-B7ED-457E3278FD38}" type="sibTrans" cxnId="{56876060-D266-4D7B-97C1-5DA4CA203BF8}">
      <dgm:prSet/>
      <dgm:spPr/>
      <dgm:t>
        <a:bodyPr/>
        <a:lstStyle/>
        <a:p>
          <a:endParaRPr lang="en-US"/>
        </a:p>
      </dgm:t>
    </dgm:pt>
    <dgm:pt modelId="{F11A7192-3118-49D5-A4F0-1DA08EC93383}">
      <dgm:prSet/>
      <dgm:spPr/>
      <dgm:t>
        <a:bodyPr/>
        <a:lstStyle/>
        <a:p>
          <a:r>
            <a:rPr lang="cs-CZ"/>
            <a:t>VNITŘNÍ – vystihuje povahu člověka, jeho schopnosti, zájmy, vztah k lidem, práci</a:t>
          </a:r>
          <a:endParaRPr lang="en-US"/>
        </a:p>
      </dgm:t>
    </dgm:pt>
    <dgm:pt modelId="{4D816CAC-D9CC-4510-B106-21F8404174DB}" type="parTrans" cxnId="{5F0A1A7A-ABF6-4C5C-893A-7B8DEC25EA74}">
      <dgm:prSet/>
      <dgm:spPr/>
      <dgm:t>
        <a:bodyPr/>
        <a:lstStyle/>
        <a:p>
          <a:endParaRPr lang="en-US"/>
        </a:p>
      </dgm:t>
    </dgm:pt>
    <dgm:pt modelId="{C0B7D02A-26EF-450D-86E3-719C49E788BD}" type="sibTrans" cxnId="{5F0A1A7A-ABF6-4C5C-893A-7B8DEC25EA74}">
      <dgm:prSet/>
      <dgm:spPr/>
      <dgm:t>
        <a:bodyPr/>
        <a:lstStyle/>
        <a:p>
          <a:endParaRPr lang="en-US"/>
        </a:p>
      </dgm:t>
    </dgm:pt>
    <dgm:pt modelId="{7A644277-A8A1-4597-BD99-2F0F5020A970}">
      <dgm:prSet/>
      <dgm:spPr/>
      <dgm:t>
        <a:bodyPr/>
        <a:lstStyle/>
        <a:p>
          <a:r>
            <a:rPr lang="cs-CZ"/>
            <a:t>PŘÍMÁ – vlastnosti se pojmenovávají přímo (přídavnými a podstatnými jmény)</a:t>
          </a:r>
          <a:endParaRPr lang="en-US"/>
        </a:p>
      </dgm:t>
    </dgm:pt>
    <dgm:pt modelId="{437D9485-3FFE-42C1-8DB7-12B08C92BAE4}" type="parTrans" cxnId="{A000F46B-ADDD-4E84-A0E6-AD8ECE7D6B70}">
      <dgm:prSet/>
      <dgm:spPr/>
      <dgm:t>
        <a:bodyPr/>
        <a:lstStyle/>
        <a:p>
          <a:endParaRPr lang="en-US"/>
        </a:p>
      </dgm:t>
    </dgm:pt>
    <dgm:pt modelId="{D4F36D35-E40F-4A8A-9635-4FE2A3681677}" type="sibTrans" cxnId="{A000F46B-ADDD-4E84-A0E6-AD8ECE7D6B70}">
      <dgm:prSet/>
      <dgm:spPr/>
      <dgm:t>
        <a:bodyPr/>
        <a:lstStyle/>
        <a:p>
          <a:endParaRPr lang="en-US"/>
        </a:p>
      </dgm:t>
    </dgm:pt>
    <dgm:pt modelId="{87740543-D0A4-4115-A224-1BCEBF424015}">
      <dgm:prSet/>
      <dgm:spPr/>
      <dgm:t>
        <a:bodyPr/>
        <a:lstStyle/>
        <a:p>
          <a:r>
            <a:rPr lang="cs-CZ"/>
            <a:t>NEPŘÍMÁ – vlastnosti se vyjadřují nepřímo, popisem jednání a chování (slovesy)</a:t>
          </a:r>
          <a:endParaRPr lang="en-US"/>
        </a:p>
      </dgm:t>
    </dgm:pt>
    <dgm:pt modelId="{715819C3-F649-42D9-BE8C-F2F32CD92ABF}" type="parTrans" cxnId="{D2387FD7-C2AA-4B52-91EE-1367BB6914DD}">
      <dgm:prSet/>
      <dgm:spPr/>
      <dgm:t>
        <a:bodyPr/>
        <a:lstStyle/>
        <a:p>
          <a:endParaRPr lang="en-US"/>
        </a:p>
      </dgm:t>
    </dgm:pt>
    <dgm:pt modelId="{1038010C-1EFC-468D-987E-0DB5AFAF7D3F}" type="sibTrans" cxnId="{D2387FD7-C2AA-4B52-91EE-1367BB6914DD}">
      <dgm:prSet/>
      <dgm:spPr/>
      <dgm:t>
        <a:bodyPr/>
        <a:lstStyle/>
        <a:p>
          <a:endParaRPr lang="en-US"/>
        </a:p>
      </dgm:t>
    </dgm:pt>
    <dgm:pt modelId="{800E68FC-D524-453F-888C-88794C5EE9D8}" type="pres">
      <dgm:prSet presAssocID="{DFA367E5-B8F4-4DAE-A9AB-741A22157D89}" presName="root" presStyleCnt="0">
        <dgm:presLayoutVars>
          <dgm:dir/>
          <dgm:resizeHandles val="exact"/>
        </dgm:presLayoutVars>
      </dgm:prSet>
      <dgm:spPr/>
    </dgm:pt>
    <dgm:pt modelId="{BEDE760C-9A9D-42EF-BCFD-37050794C08D}" type="pres">
      <dgm:prSet presAssocID="{8A2BD123-5091-49E0-A9A2-F6DAB777FEF0}" presName="compNode" presStyleCnt="0"/>
      <dgm:spPr/>
    </dgm:pt>
    <dgm:pt modelId="{FC19F9B1-DB63-4697-A4DF-D8A2C502EFDB}" type="pres">
      <dgm:prSet presAssocID="{8A2BD123-5091-49E0-A9A2-F6DAB777FEF0}" presName="bgRect" presStyleLbl="bgShp" presStyleIdx="0" presStyleCnt="4"/>
      <dgm:spPr/>
    </dgm:pt>
    <dgm:pt modelId="{055D3537-E752-492C-A3D7-29FF366ADF27}" type="pres">
      <dgm:prSet presAssocID="{8A2BD123-5091-49E0-A9A2-F6DAB777FE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F6ECA9BC-AC03-470E-B501-923FBC288AB6}" type="pres">
      <dgm:prSet presAssocID="{8A2BD123-5091-49E0-A9A2-F6DAB777FEF0}" presName="spaceRect" presStyleCnt="0"/>
      <dgm:spPr/>
    </dgm:pt>
    <dgm:pt modelId="{411B47F9-0FBA-4B6A-8B0C-07E0251F18F9}" type="pres">
      <dgm:prSet presAssocID="{8A2BD123-5091-49E0-A9A2-F6DAB777FEF0}" presName="parTx" presStyleLbl="revTx" presStyleIdx="0" presStyleCnt="4">
        <dgm:presLayoutVars>
          <dgm:chMax val="0"/>
          <dgm:chPref val="0"/>
        </dgm:presLayoutVars>
      </dgm:prSet>
      <dgm:spPr/>
    </dgm:pt>
    <dgm:pt modelId="{B8690E1A-9038-43FD-A1D2-281CF3BF2775}" type="pres">
      <dgm:prSet presAssocID="{87B5065C-E6B2-4F53-B7ED-457E3278FD38}" presName="sibTrans" presStyleCnt="0"/>
      <dgm:spPr/>
    </dgm:pt>
    <dgm:pt modelId="{59F83BB6-DD37-4D67-A849-2ACB03CAA50D}" type="pres">
      <dgm:prSet presAssocID="{F11A7192-3118-49D5-A4F0-1DA08EC93383}" presName="compNode" presStyleCnt="0"/>
      <dgm:spPr/>
    </dgm:pt>
    <dgm:pt modelId="{3917B427-5B37-4FD5-8064-1E4256EC39E8}" type="pres">
      <dgm:prSet presAssocID="{F11A7192-3118-49D5-A4F0-1DA08EC93383}" presName="bgRect" presStyleLbl="bgShp" presStyleIdx="1" presStyleCnt="4"/>
      <dgm:spPr/>
    </dgm:pt>
    <dgm:pt modelId="{EF56064B-0E89-4D6C-91D7-3C19631465AC}" type="pres">
      <dgm:prSet presAssocID="{F11A7192-3118-49D5-A4F0-1DA08EC933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0EC6900-6EC8-4A7F-825A-4B675F136149}" type="pres">
      <dgm:prSet presAssocID="{F11A7192-3118-49D5-A4F0-1DA08EC93383}" presName="spaceRect" presStyleCnt="0"/>
      <dgm:spPr/>
    </dgm:pt>
    <dgm:pt modelId="{128E8FE4-24F2-49EC-816E-0DAD37425DD1}" type="pres">
      <dgm:prSet presAssocID="{F11A7192-3118-49D5-A4F0-1DA08EC93383}" presName="parTx" presStyleLbl="revTx" presStyleIdx="1" presStyleCnt="4">
        <dgm:presLayoutVars>
          <dgm:chMax val="0"/>
          <dgm:chPref val="0"/>
        </dgm:presLayoutVars>
      </dgm:prSet>
      <dgm:spPr/>
    </dgm:pt>
    <dgm:pt modelId="{DE22D099-F6EA-4007-9349-7C828509FA3A}" type="pres">
      <dgm:prSet presAssocID="{C0B7D02A-26EF-450D-86E3-719C49E788BD}" presName="sibTrans" presStyleCnt="0"/>
      <dgm:spPr/>
    </dgm:pt>
    <dgm:pt modelId="{3A9D0588-2F9D-4363-A39C-597247E10A4A}" type="pres">
      <dgm:prSet presAssocID="{7A644277-A8A1-4597-BD99-2F0F5020A970}" presName="compNode" presStyleCnt="0"/>
      <dgm:spPr/>
    </dgm:pt>
    <dgm:pt modelId="{3DE4BA4B-2EB4-44B3-AE4D-DF3EB1A49A5E}" type="pres">
      <dgm:prSet presAssocID="{7A644277-A8A1-4597-BD99-2F0F5020A970}" presName="bgRect" presStyleLbl="bgShp" presStyleIdx="2" presStyleCnt="4"/>
      <dgm:spPr/>
    </dgm:pt>
    <dgm:pt modelId="{8AB32ADC-F830-4559-B397-DA7B5CC2A803}" type="pres">
      <dgm:prSet presAssocID="{7A644277-A8A1-4597-BD99-2F0F5020A9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vítko"/>
        </a:ext>
      </dgm:extLst>
    </dgm:pt>
    <dgm:pt modelId="{FCB3AC87-9BD2-4BF2-BDAB-A61F2D1009B0}" type="pres">
      <dgm:prSet presAssocID="{7A644277-A8A1-4597-BD99-2F0F5020A970}" presName="spaceRect" presStyleCnt="0"/>
      <dgm:spPr/>
    </dgm:pt>
    <dgm:pt modelId="{6991CBF0-8B7B-432F-B198-0DC164A55F9B}" type="pres">
      <dgm:prSet presAssocID="{7A644277-A8A1-4597-BD99-2F0F5020A970}" presName="parTx" presStyleLbl="revTx" presStyleIdx="2" presStyleCnt="4">
        <dgm:presLayoutVars>
          <dgm:chMax val="0"/>
          <dgm:chPref val="0"/>
        </dgm:presLayoutVars>
      </dgm:prSet>
      <dgm:spPr/>
    </dgm:pt>
    <dgm:pt modelId="{CA24776E-8287-4DF4-8A03-25DA8B2FE217}" type="pres">
      <dgm:prSet presAssocID="{D4F36D35-E40F-4A8A-9635-4FE2A3681677}" presName="sibTrans" presStyleCnt="0"/>
      <dgm:spPr/>
    </dgm:pt>
    <dgm:pt modelId="{9AF6040F-CE2E-4C04-BF63-84CF73244FE7}" type="pres">
      <dgm:prSet presAssocID="{87740543-D0A4-4115-A224-1BCEBF424015}" presName="compNode" presStyleCnt="0"/>
      <dgm:spPr/>
    </dgm:pt>
    <dgm:pt modelId="{E86B6352-361B-460F-85D6-F94AC04108D8}" type="pres">
      <dgm:prSet presAssocID="{87740543-D0A4-4115-A224-1BCEBF424015}" presName="bgRect" presStyleLbl="bgShp" presStyleIdx="3" presStyleCnt="4"/>
      <dgm:spPr/>
    </dgm:pt>
    <dgm:pt modelId="{54855453-B63C-4F2E-955A-1590B993AA01}" type="pres">
      <dgm:prSet presAssocID="{87740543-D0A4-4115-A224-1BCEBF4240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0FC9A0C3-98EF-4C99-B7DE-15ED77B8752F}" type="pres">
      <dgm:prSet presAssocID="{87740543-D0A4-4115-A224-1BCEBF424015}" presName="spaceRect" presStyleCnt="0"/>
      <dgm:spPr/>
    </dgm:pt>
    <dgm:pt modelId="{63246F5E-4482-4076-9495-7563851EF967}" type="pres">
      <dgm:prSet presAssocID="{87740543-D0A4-4115-A224-1BCEBF42401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614CA16-93E7-4041-B964-FCC27FAB38DA}" type="presOf" srcId="{7A644277-A8A1-4597-BD99-2F0F5020A970}" destId="{6991CBF0-8B7B-432F-B198-0DC164A55F9B}" srcOrd="0" destOrd="0" presId="urn:microsoft.com/office/officeart/2018/2/layout/IconVerticalSolidList"/>
    <dgm:cxn modelId="{7328E728-5DBF-4ED3-B305-91CAAA815DFC}" type="presOf" srcId="{F11A7192-3118-49D5-A4F0-1DA08EC93383}" destId="{128E8FE4-24F2-49EC-816E-0DAD37425DD1}" srcOrd="0" destOrd="0" presId="urn:microsoft.com/office/officeart/2018/2/layout/IconVerticalSolidList"/>
    <dgm:cxn modelId="{75CBFC30-ED07-4B17-A856-FF4BFD26FDF2}" type="presOf" srcId="{DFA367E5-B8F4-4DAE-A9AB-741A22157D89}" destId="{800E68FC-D524-453F-888C-88794C5EE9D8}" srcOrd="0" destOrd="0" presId="urn:microsoft.com/office/officeart/2018/2/layout/IconVerticalSolidList"/>
    <dgm:cxn modelId="{56876060-D266-4D7B-97C1-5DA4CA203BF8}" srcId="{DFA367E5-B8F4-4DAE-A9AB-741A22157D89}" destId="{8A2BD123-5091-49E0-A9A2-F6DAB777FEF0}" srcOrd="0" destOrd="0" parTransId="{5B5ECD8D-F4E3-47E4-9E59-163CC3E54BA0}" sibTransId="{87B5065C-E6B2-4F53-B7ED-457E3278FD38}"/>
    <dgm:cxn modelId="{A000F46B-ADDD-4E84-A0E6-AD8ECE7D6B70}" srcId="{DFA367E5-B8F4-4DAE-A9AB-741A22157D89}" destId="{7A644277-A8A1-4597-BD99-2F0F5020A970}" srcOrd="2" destOrd="0" parTransId="{437D9485-3FFE-42C1-8DB7-12B08C92BAE4}" sibTransId="{D4F36D35-E40F-4A8A-9635-4FE2A3681677}"/>
    <dgm:cxn modelId="{B3D74D59-A459-43D5-BBF5-4B895A0E40D4}" type="presOf" srcId="{87740543-D0A4-4115-A224-1BCEBF424015}" destId="{63246F5E-4482-4076-9495-7563851EF967}" srcOrd="0" destOrd="0" presId="urn:microsoft.com/office/officeart/2018/2/layout/IconVerticalSolidList"/>
    <dgm:cxn modelId="{5F0A1A7A-ABF6-4C5C-893A-7B8DEC25EA74}" srcId="{DFA367E5-B8F4-4DAE-A9AB-741A22157D89}" destId="{F11A7192-3118-49D5-A4F0-1DA08EC93383}" srcOrd="1" destOrd="0" parTransId="{4D816CAC-D9CC-4510-B106-21F8404174DB}" sibTransId="{C0B7D02A-26EF-450D-86E3-719C49E788BD}"/>
    <dgm:cxn modelId="{D2387FD7-C2AA-4B52-91EE-1367BB6914DD}" srcId="{DFA367E5-B8F4-4DAE-A9AB-741A22157D89}" destId="{87740543-D0A4-4115-A224-1BCEBF424015}" srcOrd="3" destOrd="0" parTransId="{715819C3-F649-42D9-BE8C-F2F32CD92ABF}" sibTransId="{1038010C-1EFC-468D-987E-0DB5AFAF7D3F}"/>
    <dgm:cxn modelId="{9AE4C5EC-2A72-4103-9F85-368615535148}" type="presOf" srcId="{8A2BD123-5091-49E0-A9A2-F6DAB777FEF0}" destId="{411B47F9-0FBA-4B6A-8B0C-07E0251F18F9}" srcOrd="0" destOrd="0" presId="urn:microsoft.com/office/officeart/2018/2/layout/IconVerticalSolidList"/>
    <dgm:cxn modelId="{AD996BDF-A0D8-46BE-9FA9-51B5D9F322C3}" type="presParOf" srcId="{800E68FC-D524-453F-888C-88794C5EE9D8}" destId="{BEDE760C-9A9D-42EF-BCFD-37050794C08D}" srcOrd="0" destOrd="0" presId="urn:microsoft.com/office/officeart/2018/2/layout/IconVerticalSolidList"/>
    <dgm:cxn modelId="{76D44632-50EF-48A5-9152-92914DB0DEF5}" type="presParOf" srcId="{BEDE760C-9A9D-42EF-BCFD-37050794C08D}" destId="{FC19F9B1-DB63-4697-A4DF-D8A2C502EFDB}" srcOrd="0" destOrd="0" presId="urn:microsoft.com/office/officeart/2018/2/layout/IconVerticalSolidList"/>
    <dgm:cxn modelId="{EC863F19-7E5D-4A24-A796-03E8851E9D57}" type="presParOf" srcId="{BEDE760C-9A9D-42EF-BCFD-37050794C08D}" destId="{055D3537-E752-492C-A3D7-29FF366ADF27}" srcOrd="1" destOrd="0" presId="urn:microsoft.com/office/officeart/2018/2/layout/IconVerticalSolidList"/>
    <dgm:cxn modelId="{97CFEB45-E599-406B-8768-E7595704906C}" type="presParOf" srcId="{BEDE760C-9A9D-42EF-BCFD-37050794C08D}" destId="{F6ECA9BC-AC03-470E-B501-923FBC288AB6}" srcOrd="2" destOrd="0" presId="urn:microsoft.com/office/officeart/2018/2/layout/IconVerticalSolidList"/>
    <dgm:cxn modelId="{EAAB194E-3AEB-4D90-BF9D-87CB410778AA}" type="presParOf" srcId="{BEDE760C-9A9D-42EF-BCFD-37050794C08D}" destId="{411B47F9-0FBA-4B6A-8B0C-07E0251F18F9}" srcOrd="3" destOrd="0" presId="urn:microsoft.com/office/officeart/2018/2/layout/IconVerticalSolidList"/>
    <dgm:cxn modelId="{ADF56FAB-85BB-4251-91C8-E9A48BFF92C2}" type="presParOf" srcId="{800E68FC-D524-453F-888C-88794C5EE9D8}" destId="{B8690E1A-9038-43FD-A1D2-281CF3BF2775}" srcOrd="1" destOrd="0" presId="urn:microsoft.com/office/officeart/2018/2/layout/IconVerticalSolidList"/>
    <dgm:cxn modelId="{ED2040EE-5F04-4601-B92D-D7D5F3E10945}" type="presParOf" srcId="{800E68FC-D524-453F-888C-88794C5EE9D8}" destId="{59F83BB6-DD37-4D67-A849-2ACB03CAA50D}" srcOrd="2" destOrd="0" presId="urn:microsoft.com/office/officeart/2018/2/layout/IconVerticalSolidList"/>
    <dgm:cxn modelId="{DA926C05-B5BA-4E06-BE41-7AF4126B03E1}" type="presParOf" srcId="{59F83BB6-DD37-4D67-A849-2ACB03CAA50D}" destId="{3917B427-5B37-4FD5-8064-1E4256EC39E8}" srcOrd="0" destOrd="0" presId="urn:microsoft.com/office/officeart/2018/2/layout/IconVerticalSolidList"/>
    <dgm:cxn modelId="{1B3033D8-40D8-4D2C-BAD0-EA0971E51AA2}" type="presParOf" srcId="{59F83BB6-DD37-4D67-A849-2ACB03CAA50D}" destId="{EF56064B-0E89-4D6C-91D7-3C19631465AC}" srcOrd="1" destOrd="0" presId="urn:microsoft.com/office/officeart/2018/2/layout/IconVerticalSolidList"/>
    <dgm:cxn modelId="{3BA98704-2288-4342-981D-08F9066B694B}" type="presParOf" srcId="{59F83BB6-DD37-4D67-A849-2ACB03CAA50D}" destId="{E0EC6900-6EC8-4A7F-825A-4B675F136149}" srcOrd="2" destOrd="0" presId="urn:microsoft.com/office/officeart/2018/2/layout/IconVerticalSolidList"/>
    <dgm:cxn modelId="{47AE6F50-8A13-45F5-BE5D-5527634E9123}" type="presParOf" srcId="{59F83BB6-DD37-4D67-A849-2ACB03CAA50D}" destId="{128E8FE4-24F2-49EC-816E-0DAD37425DD1}" srcOrd="3" destOrd="0" presId="urn:microsoft.com/office/officeart/2018/2/layout/IconVerticalSolidList"/>
    <dgm:cxn modelId="{F124985D-4260-4B19-B86A-07272AEBEB1E}" type="presParOf" srcId="{800E68FC-D524-453F-888C-88794C5EE9D8}" destId="{DE22D099-F6EA-4007-9349-7C828509FA3A}" srcOrd="3" destOrd="0" presId="urn:microsoft.com/office/officeart/2018/2/layout/IconVerticalSolidList"/>
    <dgm:cxn modelId="{C0B5ACFC-8402-42F3-AD16-AF1F5F2D6BC2}" type="presParOf" srcId="{800E68FC-D524-453F-888C-88794C5EE9D8}" destId="{3A9D0588-2F9D-4363-A39C-597247E10A4A}" srcOrd="4" destOrd="0" presId="urn:microsoft.com/office/officeart/2018/2/layout/IconVerticalSolidList"/>
    <dgm:cxn modelId="{D9A4B361-C574-49A2-AFF6-165ACD81617E}" type="presParOf" srcId="{3A9D0588-2F9D-4363-A39C-597247E10A4A}" destId="{3DE4BA4B-2EB4-44B3-AE4D-DF3EB1A49A5E}" srcOrd="0" destOrd="0" presId="urn:microsoft.com/office/officeart/2018/2/layout/IconVerticalSolidList"/>
    <dgm:cxn modelId="{7D41D951-7FCD-41C8-8F2A-A22A5CCE616E}" type="presParOf" srcId="{3A9D0588-2F9D-4363-A39C-597247E10A4A}" destId="{8AB32ADC-F830-4559-B397-DA7B5CC2A803}" srcOrd="1" destOrd="0" presId="urn:microsoft.com/office/officeart/2018/2/layout/IconVerticalSolidList"/>
    <dgm:cxn modelId="{1A969F00-D2B5-49E7-912D-D42CDE3B71CB}" type="presParOf" srcId="{3A9D0588-2F9D-4363-A39C-597247E10A4A}" destId="{FCB3AC87-9BD2-4BF2-BDAB-A61F2D1009B0}" srcOrd="2" destOrd="0" presId="urn:microsoft.com/office/officeart/2018/2/layout/IconVerticalSolidList"/>
    <dgm:cxn modelId="{C95DAA97-87E1-4B29-9A85-265E03692F42}" type="presParOf" srcId="{3A9D0588-2F9D-4363-A39C-597247E10A4A}" destId="{6991CBF0-8B7B-432F-B198-0DC164A55F9B}" srcOrd="3" destOrd="0" presId="urn:microsoft.com/office/officeart/2018/2/layout/IconVerticalSolidList"/>
    <dgm:cxn modelId="{75C2CF93-9595-423D-ACB6-10984744F624}" type="presParOf" srcId="{800E68FC-D524-453F-888C-88794C5EE9D8}" destId="{CA24776E-8287-4DF4-8A03-25DA8B2FE217}" srcOrd="5" destOrd="0" presId="urn:microsoft.com/office/officeart/2018/2/layout/IconVerticalSolidList"/>
    <dgm:cxn modelId="{1B7BB673-4BE0-49FE-A324-362B063E1C31}" type="presParOf" srcId="{800E68FC-D524-453F-888C-88794C5EE9D8}" destId="{9AF6040F-CE2E-4C04-BF63-84CF73244FE7}" srcOrd="6" destOrd="0" presId="urn:microsoft.com/office/officeart/2018/2/layout/IconVerticalSolidList"/>
    <dgm:cxn modelId="{A4B53576-3FA7-4EA1-86A2-68507232592A}" type="presParOf" srcId="{9AF6040F-CE2E-4C04-BF63-84CF73244FE7}" destId="{E86B6352-361B-460F-85D6-F94AC04108D8}" srcOrd="0" destOrd="0" presId="urn:microsoft.com/office/officeart/2018/2/layout/IconVerticalSolidList"/>
    <dgm:cxn modelId="{D9325374-0F14-4D36-905C-88D92ACC918E}" type="presParOf" srcId="{9AF6040F-CE2E-4C04-BF63-84CF73244FE7}" destId="{54855453-B63C-4F2E-955A-1590B993AA01}" srcOrd="1" destOrd="0" presId="urn:microsoft.com/office/officeart/2018/2/layout/IconVerticalSolidList"/>
    <dgm:cxn modelId="{F7D4EC95-F4E2-4E13-9715-0D6CA598BB0E}" type="presParOf" srcId="{9AF6040F-CE2E-4C04-BF63-84CF73244FE7}" destId="{0FC9A0C3-98EF-4C99-B7DE-15ED77B8752F}" srcOrd="2" destOrd="0" presId="urn:microsoft.com/office/officeart/2018/2/layout/IconVerticalSolidList"/>
    <dgm:cxn modelId="{D9989811-64C9-4691-9C64-1F1836A90C93}" type="presParOf" srcId="{9AF6040F-CE2E-4C04-BF63-84CF73244FE7}" destId="{63246F5E-4482-4076-9495-7563851EF9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5DC29-D7E8-4F87-9D71-B68102F2043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5621D8-E5B3-4D77-9371-4A8A63B9A259}">
      <dgm:prSet/>
      <dgm:spPr/>
      <dgm:t>
        <a:bodyPr/>
        <a:lstStyle/>
        <a:p>
          <a:r>
            <a:rPr lang="cs-CZ" b="1"/>
            <a:t>Níže uvedené vlastnosti nepřímo charakterizuj</a:t>
          </a:r>
          <a:endParaRPr lang="en-US"/>
        </a:p>
      </dgm:t>
    </dgm:pt>
    <dgm:pt modelId="{352A2249-B813-4247-B185-E954FB47BBAD}" type="parTrans" cxnId="{9B50BC7E-69A1-453E-8C62-C989067B0408}">
      <dgm:prSet/>
      <dgm:spPr/>
      <dgm:t>
        <a:bodyPr/>
        <a:lstStyle/>
        <a:p>
          <a:endParaRPr lang="en-US"/>
        </a:p>
      </dgm:t>
    </dgm:pt>
    <dgm:pt modelId="{23B6CA79-0FFC-4AB7-933C-0064B92D688E}" type="sibTrans" cxnId="{9B50BC7E-69A1-453E-8C62-C989067B0408}">
      <dgm:prSet/>
      <dgm:spPr/>
      <dgm:t>
        <a:bodyPr/>
        <a:lstStyle/>
        <a:p>
          <a:endParaRPr lang="en-US"/>
        </a:p>
      </dgm:t>
    </dgm:pt>
    <dgm:pt modelId="{BD8B77DC-FD38-4686-95EA-BF7F8FDDF008}">
      <dgm:prSet/>
      <dgm:spPr/>
      <dgm:t>
        <a:bodyPr/>
        <a:lstStyle/>
        <a:p>
          <a:r>
            <a:rPr lang="cs-CZ"/>
            <a:t>Pečlivý –</a:t>
          </a:r>
          <a:endParaRPr lang="en-US"/>
        </a:p>
      </dgm:t>
    </dgm:pt>
    <dgm:pt modelId="{50205C93-1251-407F-9CB7-9154AEF47AFF}" type="parTrans" cxnId="{FAB3F427-68D0-483A-AC52-4B06F209470E}">
      <dgm:prSet/>
      <dgm:spPr/>
      <dgm:t>
        <a:bodyPr/>
        <a:lstStyle/>
        <a:p>
          <a:endParaRPr lang="en-US"/>
        </a:p>
      </dgm:t>
    </dgm:pt>
    <dgm:pt modelId="{F557FF15-0AAC-45C2-881E-E1EDE9288230}" type="sibTrans" cxnId="{FAB3F427-68D0-483A-AC52-4B06F209470E}">
      <dgm:prSet/>
      <dgm:spPr/>
      <dgm:t>
        <a:bodyPr/>
        <a:lstStyle/>
        <a:p>
          <a:endParaRPr lang="en-US"/>
        </a:p>
      </dgm:t>
    </dgm:pt>
    <dgm:pt modelId="{5504066F-E4D4-4A65-9F0F-262AC955D25A}">
      <dgm:prSet/>
      <dgm:spPr/>
      <dgm:t>
        <a:bodyPr/>
        <a:lstStyle/>
        <a:p>
          <a:r>
            <a:rPr lang="cs-CZ"/>
            <a:t>Laskavý –</a:t>
          </a:r>
          <a:endParaRPr lang="en-US"/>
        </a:p>
      </dgm:t>
    </dgm:pt>
    <dgm:pt modelId="{3BFED222-7A26-4AE4-A5C9-C23DB566DF49}" type="parTrans" cxnId="{797B9A9B-3026-4FC1-B7E1-E3F22B935CC8}">
      <dgm:prSet/>
      <dgm:spPr/>
      <dgm:t>
        <a:bodyPr/>
        <a:lstStyle/>
        <a:p>
          <a:endParaRPr lang="en-US"/>
        </a:p>
      </dgm:t>
    </dgm:pt>
    <dgm:pt modelId="{2BDAECDB-A771-4680-BB7A-ABFC9860C221}" type="sibTrans" cxnId="{797B9A9B-3026-4FC1-B7E1-E3F22B935CC8}">
      <dgm:prSet/>
      <dgm:spPr/>
      <dgm:t>
        <a:bodyPr/>
        <a:lstStyle/>
        <a:p>
          <a:endParaRPr lang="en-US"/>
        </a:p>
      </dgm:t>
    </dgm:pt>
    <dgm:pt modelId="{1E726F49-0633-46F2-84AB-987F5E7F6FCD}">
      <dgm:prSet/>
      <dgm:spPr/>
      <dgm:t>
        <a:bodyPr/>
        <a:lstStyle/>
        <a:p>
          <a:r>
            <a:rPr lang="cs-CZ"/>
            <a:t>Odvážný – </a:t>
          </a:r>
          <a:endParaRPr lang="en-US"/>
        </a:p>
      </dgm:t>
    </dgm:pt>
    <dgm:pt modelId="{4A8C9AF0-27E9-4D94-86FA-823AD3D455EE}" type="parTrans" cxnId="{6AA12A1D-3589-4402-9705-5439FE9D2281}">
      <dgm:prSet/>
      <dgm:spPr/>
      <dgm:t>
        <a:bodyPr/>
        <a:lstStyle/>
        <a:p>
          <a:endParaRPr lang="en-US"/>
        </a:p>
      </dgm:t>
    </dgm:pt>
    <dgm:pt modelId="{F7B1D3ED-AB56-43C8-BC1A-CBF0FAACF017}" type="sibTrans" cxnId="{6AA12A1D-3589-4402-9705-5439FE9D2281}">
      <dgm:prSet/>
      <dgm:spPr/>
      <dgm:t>
        <a:bodyPr/>
        <a:lstStyle/>
        <a:p>
          <a:endParaRPr lang="en-US"/>
        </a:p>
      </dgm:t>
    </dgm:pt>
    <dgm:pt modelId="{FD89E552-D417-4553-B9AC-36C3BE47BFBF}">
      <dgm:prSet/>
      <dgm:spPr/>
      <dgm:t>
        <a:bodyPr/>
        <a:lstStyle/>
        <a:p>
          <a:r>
            <a:rPr lang="cs-CZ"/>
            <a:t>Vzteklý –</a:t>
          </a:r>
          <a:endParaRPr lang="en-US"/>
        </a:p>
      </dgm:t>
    </dgm:pt>
    <dgm:pt modelId="{3EAFDA89-5056-4FFE-83B4-7F63FB0F978A}" type="parTrans" cxnId="{E755CAA7-F55C-4F03-95C7-2A80FDBC9CB4}">
      <dgm:prSet/>
      <dgm:spPr/>
      <dgm:t>
        <a:bodyPr/>
        <a:lstStyle/>
        <a:p>
          <a:endParaRPr lang="en-US"/>
        </a:p>
      </dgm:t>
    </dgm:pt>
    <dgm:pt modelId="{2E4179A1-4D73-49F3-B255-BE910C820E83}" type="sibTrans" cxnId="{E755CAA7-F55C-4F03-95C7-2A80FDBC9CB4}">
      <dgm:prSet/>
      <dgm:spPr/>
      <dgm:t>
        <a:bodyPr/>
        <a:lstStyle/>
        <a:p>
          <a:endParaRPr lang="en-US"/>
        </a:p>
      </dgm:t>
    </dgm:pt>
    <dgm:pt modelId="{8718C56E-69E3-4A96-85B3-52736F9A2E73}">
      <dgm:prSet/>
      <dgm:spPr/>
      <dgm:t>
        <a:bodyPr/>
        <a:lstStyle/>
        <a:p>
          <a:r>
            <a:rPr lang="cs-CZ"/>
            <a:t>Líný – </a:t>
          </a:r>
          <a:endParaRPr lang="en-US"/>
        </a:p>
      </dgm:t>
    </dgm:pt>
    <dgm:pt modelId="{8187408B-6F77-469F-8B6D-D0B5EE7A87A7}" type="parTrans" cxnId="{30F0C1E4-338B-4ED9-8040-E4ED3FEBC154}">
      <dgm:prSet/>
      <dgm:spPr/>
      <dgm:t>
        <a:bodyPr/>
        <a:lstStyle/>
        <a:p>
          <a:endParaRPr lang="en-US"/>
        </a:p>
      </dgm:t>
    </dgm:pt>
    <dgm:pt modelId="{2FAC91D8-2519-4CD3-995A-CC77166F014D}" type="sibTrans" cxnId="{30F0C1E4-338B-4ED9-8040-E4ED3FEBC154}">
      <dgm:prSet/>
      <dgm:spPr/>
      <dgm:t>
        <a:bodyPr/>
        <a:lstStyle/>
        <a:p>
          <a:endParaRPr lang="en-US"/>
        </a:p>
      </dgm:t>
    </dgm:pt>
    <dgm:pt modelId="{B36AB087-59C1-4CBE-B2FB-067B56E6E761}">
      <dgm:prSet/>
      <dgm:spPr/>
      <dgm:t>
        <a:bodyPr/>
        <a:lstStyle/>
        <a:p>
          <a:r>
            <a:rPr lang="cs-CZ"/>
            <a:t>Nezodpovědný –</a:t>
          </a:r>
          <a:endParaRPr lang="en-US"/>
        </a:p>
      </dgm:t>
    </dgm:pt>
    <dgm:pt modelId="{AF8A4C7A-02C8-4EB4-AEFD-66A64A9E2C9B}" type="parTrans" cxnId="{66AE8C3F-10C8-4D80-AD80-DEFD6D8D79A9}">
      <dgm:prSet/>
      <dgm:spPr/>
      <dgm:t>
        <a:bodyPr/>
        <a:lstStyle/>
        <a:p>
          <a:endParaRPr lang="en-US"/>
        </a:p>
      </dgm:t>
    </dgm:pt>
    <dgm:pt modelId="{ED9EA799-2130-4C93-99EC-68D1531928E6}" type="sibTrans" cxnId="{66AE8C3F-10C8-4D80-AD80-DEFD6D8D79A9}">
      <dgm:prSet/>
      <dgm:spPr/>
      <dgm:t>
        <a:bodyPr/>
        <a:lstStyle/>
        <a:p>
          <a:endParaRPr lang="en-US"/>
        </a:p>
      </dgm:t>
    </dgm:pt>
    <dgm:pt modelId="{DFAF4FA4-8653-4F0A-9E7D-B9AED67323EC}">
      <dgm:prSet/>
      <dgm:spPr/>
      <dgm:t>
        <a:bodyPr/>
        <a:lstStyle/>
        <a:p>
          <a:r>
            <a:rPr lang="cs-CZ"/>
            <a:t>Lakomý – </a:t>
          </a:r>
          <a:endParaRPr lang="en-US"/>
        </a:p>
      </dgm:t>
    </dgm:pt>
    <dgm:pt modelId="{E1C5E276-50D4-46F3-89DD-29D5A1162BB2}" type="parTrans" cxnId="{AB79D88C-9869-448C-9F3B-6ADD935F7E09}">
      <dgm:prSet/>
      <dgm:spPr/>
      <dgm:t>
        <a:bodyPr/>
        <a:lstStyle/>
        <a:p>
          <a:endParaRPr lang="en-US"/>
        </a:p>
      </dgm:t>
    </dgm:pt>
    <dgm:pt modelId="{498D166D-7298-4364-ABE9-824729B2D63B}" type="sibTrans" cxnId="{AB79D88C-9869-448C-9F3B-6ADD935F7E09}">
      <dgm:prSet/>
      <dgm:spPr/>
      <dgm:t>
        <a:bodyPr/>
        <a:lstStyle/>
        <a:p>
          <a:endParaRPr lang="en-US"/>
        </a:p>
      </dgm:t>
    </dgm:pt>
    <dgm:pt modelId="{9F934428-3490-4845-B54A-4794674D40E1}">
      <dgm:prSet/>
      <dgm:spPr/>
      <dgm:t>
        <a:bodyPr/>
        <a:lstStyle/>
        <a:p>
          <a:r>
            <a:rPr lang="cs-CZ"/>
            <a:t>Společenský -</a:t>
          </a:r>
          <a:endParaRPr lang="en-US"/>
        </a:p>
      </dgm:t>
    </dgm:pt>
    <dgm:pt modelId="{6C7B9C2A-CFE0-444B-8CAC-A891D47DC0B8}" type="parTrans" cxnId="{6B7B4B82-8801-45FC-A340-304A519B8672}">
      <dgm:prSet/>
      <dgm:spPr/>
      <dgm:t>
        <a:bodyPr/>
        <a:lstStyle/>
        <a:p>
          <a:endParaRPr lang="en-US"/>
        </a:p>
      </dgm:t>
    </dgm:pt>
    <dgm:pt modelId="{484E596B-76A9-4E07-894D-7BBE47C24407}" type="sibTrans" cxnId="{6B7B4B82-8801-45FC-A340-304A519B8672}">
      <dgm:prSet/>
      <dgm:spPr/>
      <dgm:t>
        <a:bodyPr/>
        <a:lstStyle/>
        <a:p>
          <a:endParaRPr lang="en-US"/>
        </a:p>
      </dgm:t>
    </dgm:pt>
    <dgm:pt modelId="{F7EF16B9-87C6-4B4F-AA81-75E1149EA087}" type="pres">
      <dgm:prSet presAssocID="{1105DC29-D7E8-4F87-9D71-B68102F2043F}" presName="vert0" presStyleCnt="0">
        <dgm:presLayoutVars>
          <dgm:dir/>
          <dgm:animOne val="branch"/>
          <dgm:animLvl val="lvl"/>
        </dgm:presLayoutVars>
      </dgm:prSet>
      <dgm:spPr/>
    </dgm:pt>
    <dgm:pt modelId="{0F6C34A1-2B65-4E22-8FC8-42BF7B41D2D9}" type="pres">
      <dgm:prSet presAssocID="{B15621D8-E5B3-4D77-9371-4A8A63B9A259}" presName="thickLine" presStyleLbl="alignNode1" presStyleIdx="0" presStyleCnt="1"/>
      <dgm:spPr/>
    </dgm:pt>
    <dgm:pt modelId="{3E3BC44E-1A55-463A-BC32-8C1CA53F193C}" type="pres">
      <dgm:prSet presAssocID="{B15621D8-E5B3-4D77-9371-4A8A63B9A259}" presName="horz1" presStyleCnt="0"/>
      <dgm:spPr/>
    </dgm:pt>
    <dgm:pt modelId="{7EF47DF5-7384-459E-AC80-BF1DB3268084}" type="pres">
      <dgm:prSet presAssocID="{B15621D8-E5B3-4D77-9371-4A8A63B9A259}" presName="tx1" presStyleLbl="revTx" presStyleIdx="0" presStyleCnt="9"/>
      <dgm:spPr/>
    </dgm:pt>
    <dgm:pt modelId="{8658E037-E83A-48E7-A6F4-C15B9CDF286D}" type="pres">
      <dgm:prSet presAssocID="{B15621D8-E5B3-4D77-9371-4A8A63B9A259}" presName="vert1" presStyleCnt="0"/>
      <dgm:spPr/>
    </dgm:pt>
    <dgm:pt modelId="{AA29590B-5F5D-4D15-9BDC-021BEA731EC6}" type="pres">
      <dgm:prSet presAssocID="{BD8B77DC-FD38-4686-95EA-BF7F8FDDF008}" presName="vertSpace2a" presStyleCnt="0"/>
      <dgm:spPr/>
    </dgm:pt>
    <dgm:pt modelId="{8CCF2A40-3654-4CAB-A6E3-95F3123A8861}" type="pres">
      <dgm:prSet presAssocID="{BD8B77DC-FD38-4686-95EA-BF7F8FDDF008}" presName="horz2" presStyleCnt="0"/>
      <dgm:spPr/>
    </dgm:pt>
    <dgm:pt modelId="{632030D7-5B3D-4F48-AFA5-AC78B47F60EC}" type="pres">
      <dgm:prSet presAssocID="{BD8B77DC-FD38-4686-95EA-BF7F8FDDF008}" presName="horzSpace2" presStyleCnt="0"/>
      <dgm:spPr/>
    </dgm:pt>
    <dgm:pt modelId="{98454E03-F06B-4C31-A7BB-A6778E08B699}" type="pres">
      <dgm:prSet presAssocID="{BD8B77DC-FD38-4686-95EA-BF7F8FDDF008}" presName="tx2" presStyleLbl="revTx" presStyleIdx="1" presStyleCnt="9"/>
      <dgm:spPr/>
    </dgm:pt>
    <dgm:pt modelId="{1336B44C-882F-4F5E-982B-99C53737A9CF}" type="pres">
      <dgm:prSet presAssocID="{BD8B77DC-FD38-4686-95EA-BF7F8FDDF008}" presName="vert2" presStyleCnt="0"/>
      <dgm:spPr/>
    </dgm:pt>
    <dgm:pt modelId="{8CDC224A-94DF-400B-ADC7-832E3237499F}" type="pres">
      <dgm:prSet presAssocID="{BD8B77DC-FD38-4686-95EA-BF7F8FDDF008}" presName="thinLine2b" presStyleLbl="callout" presStyleIdx="0" presStyleCnt="8"/>
      <dgm:spPr/>
    </dgm:pt>
    <dgm:pt modelId="{275CD55F-9588-4B1E-AF1A-FA097A01F57D}" type="pres">
      <dgm:prSet presAssocID="{BD8B77DC-FD38-4686-95EA-BF7F8FDDF008}" presName="vertSpace2b" presStyleCnt="0"/>
      <dgm:spPr/>
    </dgm:pt>
    <dgm:pt modelId="{1A520683-7CBB-4DBF-9196-8222F332A7DA}" type="pres">
      <dgm:prSet presAssocID="{5504066F-E4D4-4A65-9F0F-262AC955D25A}" presName="horz2" presStyleCnt="0"/>
      <dgm:spPr/>
    </dgm:pt>
    <dgm:pt modelId="{1265E2AB-F3B0-4FC2-B80B-ADDDFE9E7895}" type="pres">
      <dgm:prSet presAssocID="{5504066F-E4D4-4A65-9F0F-262AC955D25A}" presName="horzSpace2" presStyleCnt="0"/>
      <dgm:spPr/>
    </dgm:pt>
    <dgm:pt modelId="{4A72AF64-5B71-491F-9986-0DC6B2F109DC}" type="pres">
      <dgm:prSet presAssocID="{5504066F-E4D4-4A65-9F0F-262AC955D25A}" presName="tx2" presStyleLbl="revTx" presStyleIdx="2" presStyleCnt="9"/>
      <dgm:spPr/>
    </dgm:pt>
    <dgm:pt modelId="{EBB53916-A005-4F4A-9741-92E8960B0026}" type="pres">
      <dgm:prSet presAssocID="{5504066F-E4D4-4A65-9F0F-262AC955D25A}" presName="vert2" presStyleCnt="0"/>
      <dgm:spPr/>
    </dgm:pt>
    <dgm:pt modelId="{A82FD990-24B5-4C42-88BD-DC8EC5D1DFD1}" type="pres">
      <dgm:prSet presAssocID="{5504066F-E4D4-4A65-9F0F-262AC955D25A}" presName="thinLine2b" presStyleLbl="callout" presStyleIdx="1" presStyleCnt="8"/>
      <dgm:spPr/>
    </dgm:pt>
    <dgm:pt modelId="{620DF996-4FE0-4D15-8EFC-1898304CAAC5}" type="pres">
      <dgm:prSet presAssocID="{5504066F-E4D4-4A65-9F0F-262AC955D25A}" presName="vertSpace2b" presStyleCnt="0"/>
      <dgm:spPr/>
    </dgm:pt>
    <dgm:pt modelId="{337AB47D-1F0A-4EA8-A605-576C26B095EC}" type="pres">
      <dgm:prSet presAssocID="{1E726F49-0633-46F2-84AB-987F5E7F6FCD}" presName="horz2" presStyleCnt="0"/>
      <dgm:spPr/>
    </dgm:pt>
    <dgm:pt modelId="{6175609D-E5E4-406B-ADF5-87038ECBFBE3}" type="pres">
      <dgm:prSet presAssocID="{1E726F49-0633-46F2-84AB-987F5E7F6FCD}" presName="horzSpace2" presStyleCnt="0"/>
      <dgm:spPr/>
    </dgm:pt>
    <dgm:pt modelId="{C90C55F4-4D6A-4C06-9BBC-E432B122C846}" type="pres">
      <dgm:prSet presAssocID="{1E726F49-0633-46F2-84AB-987F5E7F6FCD}" presName="tx2" presStyleLbl="revTx" presStyleIdx="3" presStyleCnt="9"/>
      <dgm:spPr/>
    </dgm:pt>
    <dgm:pt modelId="{391C3E76-BE2F-4341-AEE2-618E1C7D0715}" type="pres">
      <dgm:prSet presAssocID="{1E726F49-0633-46F2-84AB-987F5E7F6FCD}" presName="vert2" presStyleCnt="0"/>
      <dgm:spPr/>
    </dgm:pt>
    <dgm:pt modelId="{89F3AE12-CBF1-4255-8306-98A77B4CCBE6}" type="pres">
      <dgm:prSet presAssocID="{1E726F49-0633-46F2-84AB-987F5E7F6FCD}" presName="thinLine2b" presStyleLbl="callout" presStyleIdx="2" presStyleCnt="8"/>
      <dgm:spPr/>
    </dgm:pt>
    <dgm:pt modelId="{A73856BF-B25C-429E-909F-19404B960009}" type="pres">
      <dgm:prSet presAssocID="{1E726F49-0633-46F2-84AB-987F5E7F6FCD}" presName="vertSpace2b" presStyleCnt="0"/>
      <dgm:spPr/>
    </dgm:pt>
    <dgm:pt modelId="{4110C3CE-9DBE-403C-A937-1F85303D385C}" type="pres">
      <dgm:prSet presAssocID="{FD89E552-D417-4553-B9AC-36C3BE47BFBF}" presName="horz2" presStyleCnt="0"/>
      <dgm:spPr/>
    </dgm:pt>
    <dgm:pt modelId="{5CD346B1-23C0-4279-9D76-366CC3DEC582}" type="pres">
      <dgm:prSet presAssocID="{FD89E552-D417-4553-B9AC-36C3BE47BFBF}" presName="horzSpace2" presStyleCnt="0"/>
      <dgm:spPr/>
    </dgm:pt>
    <dgm:pt modelId="{7E13CD02-107B-499D-A9C9-43D55F292B2A}" type="pres">
      <dgm:prSet presAssocID="{FD89E552-D417-4553-B9AC-36C3BE47BFBF}" presName="tx2" presStyleLbl="revTx" presStyleIdx="4" presStyleCnt="9"/>
      <dgm:spPr/>
    </dgm:pt>
    <dgm:pt modelId="{E0E9EAEF-5F9D-4A4D-B593-A24E26CCBF78}" type="pres">
      <dgm:prSet presAssocID="{FD89E552-D417-4553-B9AC-36C3BE47BFBF}" presName="vert2" presStyleCnt="0"/>
      <dgm:spPr/>
    </dgm:pt>
    <dgm:pt modelId="{09CE52DD-B2E1-4F63-842B-A655955F7A04}" type="pres">
      <dgm:prSet presAssocID="{FD89E552-D417-4553-B9AC-36C3BE47BFBF}" presName="thinLine2b" presStyleLbl="callout" presStyleIdx="3" presStyleCnt="8"/>
      <dgm:spPr/>
    </dgm:pt>
    <dgm:pt modelId="{8BEAB4E6-0EA0-4129-BF3A-B925DB984536}" type="pres">
      <dgm:prSet presAssocID="{FD89E552-D417-4553-B9AC-36C3BE47BFBF}" presName="vertSpace2b" presStyleCnt="0"/>
      <dgm:spPr/>
    </dgm:pt>
    <dgm:pt modelId="{F3903663-B07A-4268-8201-D97469B4D31F}" type="pres">
      <dgm:prSet presAssocID="{8718C56E-69E3-4A96-85B3-52736F9A2E73}" presName="horz2" presStyleCnt="0"/>
      <dgm:spPr/>
    </dgm:pt>
    <dgm:pt modelId="{EC9E56E2-7620-4443-A189-8BB2FF5093B0}" type="pres">
      <dgm:prSet presAssocID="{8718C56E-69E3-4A96-85B3-52736F9A2E73}" presName="horzSpace2" presStyleCnt="0"/>
      <dgm:spPr/>
    </dgm:pt>
    <dgm:pt modelId="{132FEB58-D3E7-43B5-A94C-54B4308ECF43}" type="pres">
      <dgm:prSet presAssocID="{8718C56E-69E3-4A96-85B3-52736F9A2E73}" presName="tx2" presStyleLbl="revTx" presStyleIdx="5" presStyleCnt="9"/>
      <dgm:spPr/>
    </dgm:pt>
    <dgm:pt modelId="{2E9537CA-D8F3-4743-9C87-E7E7EA99EB7B}" type="pres">
      <dgm:prSet presAssocID="{8718C56E-69E3-4A96-85B3-52736F9A2E73}" presName="vert2" presStyleCnt="0"/>
      <dgm:spPr/>
    </dgm:pt>
    <dgm:pt modelId="{76FA49B1-2862-4F2A-86D6-8DF1F2AA5613}" type="pres">
      <dgm:prSet presAssocID="{8718C56E-69E3-4A96-85B3-52736F9A2E73}" presName="thinLine2b" presStyleLbl="callout" presStyleIdx="4" presStyleCnt="8"/>
      <dgm:spPr/>
    </dgm:pt>
    <dgm:pt modelId="{3A5C90EF-223A-4DA0-A9DB-6DF574BDD55D}" type="pres">
      <dgm:prSet presAssocID="{8718C56E-69E3-4A96-85B3-52736F9A2E73}" presName="vertSpace2b" presStyleCnt="0"/>
      <dgm:spPr/>
    </dgm:pt>
    <dgm:pt modelId="{D7FAC253-6869-4D65-8A2C-9EFC8B02D8BD}" type="pres">
      <dgm:prSet presAssocID="{B36AB087-59C1-4CBE-B2FB-067B56E6E761}" presName="horz2" presStyleCnt="0"/>
      <dgm:spPr/>
    </dgm:pt>
    <dgm:pt modelId="{49636B91-42C5-4266-AF50-DE081560FBED}" type="pres">
      <dgm:prSet presAssocID="{B36AB087-59C1-4CBE-B2FB-067B56E6E761}" presName="horzSpace2" presStyleCnt="0"/>
      <dgm:spPr/>
    </dgm:pt>
    <dgm:pt modelId="{C74E34AA-313D-4ED2-AB04-733F5B9FC809}" type="pres">
      <dgm:prSet presAssocID="{B36AB087-59C1-4CBE-B2FB-067B56E6E761}" presName="tx2" presStyleLbl="revTx" presStyleIdx="6" presStyleCnt="9"/>
      <dgm:spPr/>
    </dgm:pt>
    <dgm:pt modelId="{F89DD401-23AE-44EF-9487-084BED995C04}" type="pres">
      <dgm:prSet presAssocID="{B36AB087-59C1-4CBE-B2FB-067B56E6E761}" presName="vert2" presStyleCnt="0"/>
      <dgm:spPr/>
    </dgm:pt>
    <dgm:pt modelId="{4E0BE9A0-B80E-4D4E-B565-1F2B8B5480CC}" type="pres">
      <dgm:prSet presAssocID="{B36AB087-59C1-4CBE-B2FB-067B56E6E761}" presName="thinLine2b" presStyleLbl="callout" presStyleIdx="5" presStyleCnt="8"/>
      <dgm:spPr/>
    </dgm:pt>
    <dgm:pt modelId="{DCAA3615-EDA5-46DC-94E3-7829450752CE}" type="pres">
      <dgm:prSet presAssocID="{B36AB087-59C1-4CBE-B2FB-067B56E6E761}" presName="vertSpace2b" presStyleCnt="0"/>
      <dgm:spPr/>
    </dgm:pt>
    <dgm:pt modelId="{C548C2FF-4AE2-4708-84C0-55BB639805F8}" type="pres">
      <dgm:prSet presAssocID="{DFAF4FA4-8653-4F0A-9E7D-B9AED67323EC}" presName="horz2" presStyleCnt="0"/>
      <dgm:spPr/>
    </dgm:pt>
    <dgm:pt modelId="{C14879B1-E820-47F6-9B61-E8EC70621D0D}" type="pres">
      <dgm:prSet presAssocID="{DFAF4FA4-8653-4F0A-9E7D-B9AED67323EC}" presName="horzSpace2" presStyleCnt="0"/>
      <dgm:spPr/>
    </dgm:pt>
    <dgm:pt modelId="{CF64BC96-B132-404D-86EF-26A17A937F2C}" type="pres">
      <dgm:prSet presAssocID="{DFAF4FA4-8653-4F0A-9E7D-B9AED67323EC}" presName="tx2" presStyleLbl="revTx" presStyleIdx="7" presStyleCnt="9"/>
      <dgm:spPr/>
    </dgm:pt>
    <dgm:pt modelId="{C34FED5E-1008-43E8-9D1E-267C3445569E}" type="pres">
      <dgm:prSet presAssocID="{DFAF4FA4-8653-4F0A-9E7D-B9AED67323EC}" presName="vert2" presStyleCnt="0"/>
      <dgm:spPr/>
    </dgm:pt>
    <dgm:pt modelId="{512E2537-350A-41D7-935A-8EE4CB14BB27}" type="pres">
      <dgm:prSet presAssocID="{DFAF4FA4-8653-4F0A-9E7D-B9AED67323EC}" presName="thinLine2b" presStyleLbl="callout" presStyleIdx="6" presStyleCnt="8"/>
      <dgm:spPr/>
    </dgm:pt>
    <dgm:pt modelId="{D33508B5-1D77-43B8-9016-103911594824}" type="pres">
      <dgm:prSet presAssocID="{DFAF4FA4-8653-4F0A-9E7D-B9AED67323EC}" presName="vertSpace2b" presStyleCnt="0"/>
      <dgm:spPr/>
    </dgm:pt>
    <dgm:pt modelId="{08E5A1FB-7308-48AD-A7E2-A0386C2E2F89}" type="pres">
      <dgm:prSet presAssocID="{9F934428-3490-4845-B54A-4794674D40E1}" presName="horz2" presStyleCnt="0"/>
      <dgm:spPr/>
    </dgm:pt>
    <dgm:pt modelId="{D7AD4719-D0FD-42E1-A0C2-95965AECB0AF}" type="pres">
      <dgm:prSet presAssocID="{9F934428-3490-4845-B54A-4794674D40E1}" presName="horzSpace2" presStyleCnt="0"/>
      <dgm:spPr/>
    </dgm:pt>
    <dgm:pt modelId="{C8207271-29A1-4FF1-B957-2879B3CFA625}" type="pres">
      <dgm:prSet presAssocID="{9F934428-3490-4845-B54A-4794674D40E1}" presName="tx2" presStyleLbl="revTx" presStyleIdx="8" presStyleCnt="9"/>
      <dgm:spPr/>
    </dgm:pt>
    <dgm:pt modelId="{0718F3BD-D47E-4F40-A045-6DC1DCA20FEB}" type="pres">
      <dgm:prSet presAssocID="{9F934428-3490-4845-B54A-4794674D40E1}" presName="vert2" presStyleCnt="0"/>
      <dgm:spPr/>
    </dgm:pt>
    <dgm:pt modelId="{EFBCB6BD-F857-45F7-A1BC-C44DC9F80621}" type="pres">
      <dgm:prSet presAssocID="{9F934428-3490-4845-B54A-4794674D40E1}" presName="thinLine2b" presStyleLbl="callout" presStyleIdx="7" presStyleCnt="8"/>
      <dgm:spPr/>
    </dgm:pt>
    <dgm:pt modelId="{B9CF1AB3-17C4-414C-971A-6114D6C1EA82}" type="pres">
      <dgm:prSet presAssocID="{9F934428-3490-4845-B54A-4794674D40E1}" presName="vertSpace2b" presStyleCnt="0"/>
      <dgm:spPr/>
    </dgm:pt>
  </dgm:ptLst>
  <dgm:cxnLst>
    <dgm:cxn modelId="{D4DDDE01-5C99-41C5-9304-F4EBE97184C1}" type="presOf" srcId="{1105DC29-D7E8-4F87-9D71-B68102F2043F}" destId="{F7EF16B9-87C6-4B4F-AA81-75E1149EA087}" srcOrd="0" destOrd="0" presId="urn:microsoft.com/office/officeart/2008/layout/LinedList"/>
    <dgm:cxn modelId="{4100640C-6191-4041-9C0B-FD57659EB5D6}" type="presOf" srcId="{FD89E552-D417-4553-B9AC-36C3BE47BFBF}" destId="{7E13CD02-107B-499D-A9C9-43D55F292B2A}" srcOrd="0" destOrd="0" presId="urn:microsoft.com/office/officeart/2008/layout/LinedList"/>
    <dgm:cxn modelId="{6AA12A1D-3589-4402-9705-5439FE9D2281}" srcId="{B15621D8-E5B3-4D77-9371-4A8A63B9A259}" destId="{1E726F49-0633-46F2-84AB-987F5E7F6FCD}" srcOrd="2" destOrd="0" parTransId="{4A8C9AF0-27E9-4D94-86FA-823AD3D455EE}" sibTransId="{F7B1D3ED-AB56-43C8-BC1A-CBF0FAACF017}"/>
    <dgm:cxn modelId="{FAB3F427-68D0-483A-AC52-4B06F209470E}" srcId="{B15621D8-E5B3-4D77-9371-4A8A63B9A259}" destId="{BD8B77DC-FD38-4686-95EA-BF7F8FDDF008}" srcOrd="0" destOrd="0" parTransId="{50205C93-1251-407F-9CB7-9154AEF47AFF}" sibTransId="{F557FF15-0AAC-45C2-881E-E1EDE9288230}"/>
    <dgm:cxn modelId="{66AE8C3F-10C8-4D80-AD80-DEFD6D8D79A9}" srcId="{B15621D8-E5B3-4D77-9371-4A8A63B9A259}" destId="{B36AB087-59C1-4CBE-B2FB-067B56E6E761}" srcOrd="5" destOrd="0" parTransId="{AF8A4C7A-02C8-4EB4-AEFD-66A64A9E2C9B}" sibTransId="{ED9EA799-2130-4C93-99EC-68D1531928E6}"/>
    <dgm:cxn modelId="{9982A065-B5AB-41A6-8A60-42370AEE7EB0}" type="presOf" srcId="{9F934428-3490-4845-B54A-4794674D40E1}" destId="{C8207271-29A1-4FF1-B957-2879B3CFA625}" srcOrd="0" destOrd="0" presId="urn:microsoft.com/office/officeart/2008/layout/LinedList"/>
    <dgm:cxn modelId="{700C6B6E-17E0-448E-8C04-88B960C5CE61}" type="presOf" srcId="{BD8B77DC-FD38-4686-95EA-BF7F8FDDF008}" destId="{98454E03-F06B-4C31-A7BB-A6778E08B699}" srcOrd="0" destOrd="0" presId="urn:microsoft.com/office/officeart/2008/layout/LinedList"/>
    <dgm:cxn modelId="{9B50BC7E-69A1-453E-8C62-C989067B0408}" srcId="{1105DC29-D7E8-4F87-9D71-B68102F2043F}" destId="{B15621D8-E5B3-4D77-9371-4A8A63B9A259}" srcOrd="0" destOrd="0" parTransId="{352A2249-B813-4247-B185-E954FB47BBAD}" sibTransId="{23B6CA79-0FFC-4AB7-933C-0064B92D688E}"/>
    <dgm:cxn modelId="{6B7B4B82-8801-45FC-A340-304A519B8672}" srcId="{B15621D8-E5B3-4D77-9371-4A8A63B9A259}" destId="{9F934428-3490-4845-B54A-4794674D40E1}" srcOrd="7" destOrd="0" parTransId="{6C7B9C2A-CFE0-444B-8CAC-A891D47DC0B8}" sibTransId="{484E596B-76A9-4E07-894D-7BBE47C24407}"/>
    <dgm:cxn modelId="{AB79D88C-9869-448C-9F3B-6ADD935F7E09}" srcId="{B15621D8-E5B3-4D77-9371-4A8A63B9A259}" destId="{DFAF4FA4-8653-4F0A-9E7D-B9AED67323EC}" srcOrd="6" destOrd="0" parTransId="{E1C5E276-50D4-46F3-89DD-29D5A1162BB2}" sibTransId="{498D166D-7298-4364-ABE9-824729B2D63B}"/>
    <dgm:cxn modelId="{797B9A9B-3026-4FC1-B7E1-E3F22B935CC8}" srcId="{B15621D8-E5B3-4D77-9371-4A8A63B9A259}" destId="{5504066F-E4D4-4A65-9F0F-262AC955D25A}" srcOrd="1" destOrd="0" parTransId="{3BFED222-7A26-4AE4-A5C9-C23DB566DF49}" sibTransId="{2BDAECDB-A771-4680-BB7A-ABFC9860C221}"/>
    <dgm:cxn modelId="{E755CAA7-F55C-4F03-95C7-2A80FDBC9CB4}" srcId="{B15621D8-E5B3-4D77-9371-4A8A63B9A259}" destId="{FD89E552-D417-4553-B9AC-36C3BE47BFBF}" srcOrd="3" destOrd="0" parTransId="{3EAFDA89-5056-4FFE-83B4-7F63FB0F978A}" sibTransId="{2E4179A1-4D73-49F3-B255-BE910C820E83}"/>
    <dgm:cxn modelId="{EAAA16BF-08EE-417C-B2FB-2CAE84133141}" type="presOf" srcId="{8718C56E-69E3-4A96-85B3-52736F9A2E73}" destId="{132FEB58-D3E7-43B5-A94C-54B4308ECF43}" srcOrd="0" destOrd="0" presId="urn:microsoft.com/office/officeart/2008/layout/LinedList"/>
    <dgm:cxn modelId="{01FE7CCA-4CDD-4F9A-8631-8F9F233E9201}" type="presOf" srcId="{B36AB087-59C1-4CBE-B2FB-067B56E6E761}" destId="{C74E34AA-313D-4ED2-AB04-733F5B9FC809}" srcOrd="0" destOrd="0" presId="urn:microsoft.com/office/officeart/2008/layout/LinedList"/>
    <dgm:cxn modelId="{2701F2E1-5BE4-4C2F-845D-D28104BAA1F8}" type="presOf" srcId="{1E726F49-0633-46F2-84AB-987F5E7F6FCD}" destId="{C90C55F4-4D6A-4C06-9BBC-E432B122C846}" srcOrd="0" destOrd="0" presId="urn:microsoft.com/office/officeart/2008/layout/LinedList"/>
    <dgm:cxn modelId="{30F0C1E4-338B-4ED9-8040-E4ED3FEBC154}" srcId="{B15621D8-E5B3-4D77-9371-4A8A63B9A259}" destId="{8718C56E-69E3-4A96-85B3-52736F9A2E73}" srcOrd="4" destOrd="0" parTransId="{8187408B-6F77-469F-8B6D-D0B5EE7A87A7}" sibTransId="{2FAC91D8-2519-4CD3-995A-CC77166F014D}"/>
    <dgm:cxn modelId="{EC1468E6-EC6E-4B36-A25A-54BD91562E5C}" type="presOf" srcId="{B15621D8-E5B3-4D77-9371-4A8A63B9A259}" destId="{7EF47DF5-7384-459E-AC80-BF1DB3268084}" srcOrd="0" destOrd="0" presId="urn:microsoft.com/office/officeart/2008/layout/LinedList"/>
    <dgm:cxn modelId="{E8E23FEB-28E4-43B3-B5AE-32B4F2760B4C}" type="presOf" srcId="{DFAF4FA4-8653-4F0A-9E7D-B9AED67323EC}" destId="{CF64BC96-B132-404D-86EF-26A17A937F2C}" srcOrd="0" destOrd="0" presId="urn:microsoft.com/office/officeart/2008/layout/LinedList"/>
    <dgm:cxn modelId="{67AF01F3-D0D8-422C-BE87-D2CB105FDA6C}" type="presOf" srcId="{5504066F-E4D4-4A65-9F0F-262AC955D25A}" destId="{4A72AF64-5B71-491F-9986-0DC6B2F109DC}" srcOrd="0" destOrd="0" presId="urn:microsoft.com/office/officeart/2008/layout/LinedList"/>
    <dgm:cxn modelId="{60A841CE-F9C3-41A1-956F-B11D11C7223E}" type="presParOf" srcId="{F7EF16B9-87C6-4B4F-AA81-75E1149EA087}" destId="{0F6C34A1-2B65-4E22-8FC8-42BF7B41D2D9}" srcOrd="0" destOrd="0" presId="urn:microsoft.com/office/officeart/2008/layout/LinedList"/>
    <dgm:cxn modelId="{1ED36E1A-F787-40D9-909F-CEACB278A454}" type="presParOf" srcId="{F7EF16B9-87C6-4B4F-AA81-75E1149EA087}" destId="{3E3BC44E-1A55-463A-BC32-8C1CA53F193C}" srcOrd="1" destOrd="0" presId="urn:microsoft.com/office/officeart/2008/layout/LinedList"/>
    <dgm:cxn modelId="{0A84D6B9-A15D-45EA-BF69-FE995A8C64ED}" type="presParOf" srcId="{3E3BC44E-1A55-463A-BC32-8C1CA53F193C}" destId="{7EF47DF5-7384-459E-AC80-BF1DB3268084}" srcOrd="0" destOrd="0" presId="urn:microsoft.com/office/officeart/2008/layout/LinedList"/>
    <dgm:cxn modelId="{50EF8CDB-463D-4D7C-8A8C-BBF562361D2C}" type="presParOf" srcId="{3E3BC44E-1A55-463A-BC32-8C1CA53F193C}" destId="{8658E037-E83A-48E7-A6F4-C15B9CDF286D}" srcOrd="1" destOrd="0" presId="urn:microsoft.com/office/officeart/2008/layout/LinedList"/>
    <dgm:cxn modelId="{A3244AF9-1235-459A-BD8A-A842ED356A4C}" type="presParOf" srcId="{8658E037-E83A-48E7-A6F4-C15B9CDF286D}" destId="{AA29590B-5F5D-4D15-9BDC-021BEA731EC6}" srcOrd="0" destOrd="0" presId="urn:microsoft.com/office/officeart/2008/layout/LinedList"/>
    <dgm:cxn modelId="{E4CFBA68-EA8B-4467-BE8E-6A040CF5FD11}" type="presParOf" srcId="{8658E037-E83A-48E7-A6F4-C15B9CDF286D}" destId="{8CCF2A40-3654-4CAB-A6E3-95F3123A8861}" srcOrd="1" destOrd="0" presId="urn:microsoft.com/office/officeart/2008/layout/LinedList"/>
    <dgm:cxn modelId="{E46015E5-3505-46ED-A429-A017CFCAC20A}" type="presParOf" srcId="{8CCF2A40-3654-4CAB-A6E3-95F3123A8861}" destId="{632030D7-5B3D-4F48-AFA5-AC78B47F60EC}" srcOrd="0" destOrd="0" presId="urn:microsoft.com/office/officeart/2008/layout/LinedList"/>
    <dgm:cxn modelId="{DBC931D2-C0B9-4B47-9568-5F13E5AA13E3}" type="presParOf" srcId="{8CCF2A40-3654-4CAB-A6E3-95F3123A8861}" destId="{98454E03-F06B-4C31-A7BB-A6778E08B699}" srcOrd="1" destOrd="0" presId="urn:microsoft.com/office/officeart/2008/layout/LinedList"/>
    <dgm:cxn modelId="{9A43F44B-04CA-49A6-AA06-DE14F0F7D6F3}" type="presParOf" srcId="{8CCF2A40-3654-4CAB-A6E3-95F3123A8861}" destId="{1336B44C-882F-4F5E-982B-99C53737A9CF}" srcOrd="2" destOrd="0" presId="urn:microsoft.com/office/officeart/2008/layout/LinedList"/>
    <dgm:cxn modelId="{F4AD36E7-D485-4BB6-9315-0E62781E6B7D}" type="presParOf" srcId="{8658E037-E83A-48E7-A6F4-C15B9CDF286D}" destId="{8CDC224A-94DF-400B-ADC7-832E3237499F}" srcOrd="2" destOrd="0" presId="urn:microsoft.com/office/officeart/2008/layout/LinedList"/>
    <dgm:cxn modelId="{F1C83887-7E60-410B-B54E-3311462C2BC9}" type="presParOf" srcId="{8658E037-E83A-48E7-A6F4-C15B9CDF286D}" destId="{275CD55F-9588-4B1E-AF1A-FA097A01F57D}" srcOrd="3" destOrd="0" presId="urn:microsoft.com/office/officeart/2008/layout/LinedList"/>
    <dgm:cxn modelId="{65932854-A467-4A4D-9C5F-8335EF9A34ED}" type="presParOf" srcId="{8658E037-E83A-48E7-A6F4-C15B9CDF286D}" destId="{1A520683-7CBB-4DBF-9196-8222F332A7DA}" srcOrd="4" destOrd="0" presId="urn:microsoft.com/office/officeart/2008/layout/LinedList"/>
    <dgm:cxn modelId="{FAE42CE4-7C4F-4082-8239-61C809B2509D}" type="presParOf" srcId="{1A520683-7CBB-4DBF-9196-8222F332A7DA}" destId="{1265E2AB-F3B0-4FC2-B80B-ADDDFE9E7895}" srcOrd="0" destOrd="0" presId="urn:microsoft.com/office/officeart/2008/layout/LinedList"/>
    <dgm:cxn modelId="{96A4E6FB-D8C4-4036-A719-29DBDEEFD0C1}" type="presParOf" srcId="{1A520683-7CBB-4DBF-9196-8222F332A7DA}" destId="{4A72AF64-5B71-491F-9986-0DC6B2F109DC}" srcOrd="1" destOrd="0" presId="urn:microsoft.com/office/officeart/2008/layout/LinedList"/>
    <dgm:cxn modelId="{99E9283E-1524-4566-AC59-05A958EF03A1}" type="presParOf" srcId="{1A520683-7CBB-4DBF-9196-8222F332A7DA}" destId="{EBB53916-A005-4F4A-9741-92E8960B0026}" srcOrd="2" destOrd="0" presId="urn:microsoft.com/office/officeart/2008/layout/LinedList"/>
    <dgm:cxn modelId="{076E8F35-F48A-4AC0-A3DF-46030AED8B35}" type="presParOf" srcId="{8658E037-E83A-48E7-A6F4-C15B9CDF286D}" destId="{A82FD990-24B5-4C42-88BD-DC8EC5D1DFD1}" srcOrd="5" destOrd="0" presId="urn:microsoft.com/office/officeart/2008/layout/LinedList"/>
    <dgm:cxn modelId="{216C0F6F-7804-425E-9535-EC4AD3EEB0B1}" type="presParOf" srcId="{8658E037-E83A-48E7-A6F4-C15B9CDF286D}" destId="{620DF996-4FE0-4D15-8EFC-1898304CAAC5}" srcOrd="6" destOrd="0" presId="urn:microsoft.com/office/officeart/2008/layout/LinedList"/>
    <dgm:cxn modelId="{1B8DB129-BFE8-45DC-B710-0156E61430DE}" type="presParOf" srcId="{8658E037-E83A-48E7-A6F4-C15B9CDF286D}" destId="{337AB47D-1F0A-4EA8-A605-576C26B095EC}" srcOrd="7" destOrd="0" presId="urn:microsoft.com/office/officeart/2008/layout/LinedList"/>
    <dgm:cxn modelId="{A266B6AB-27F1-4E6F-B403-5A54D1176AD1}" type="presParOf" srcId="{337AB47D-1F0A-4EA8-A605-576C26B095EC}" destId="{6175609D-E5E4-406B-ADF5-87038ECBFBE3}" srcOrd="0" destOrd="0" presId="urn:microsoft.com/office/officeart/2008/layout/LinedList"/>
    <dgm:cxn modelId="{C119AEFD-64A9-42C8-BE0D-D42A015DE87A}" type="presParOf" srcId="{337AB47D-1F0A-4EA8-A605-576C26B095EC}" destId="{C90C55F4-4D6A-4C06-9BBC-E432B122C846}" srcOrd="1" destOrd="0" presId="urn:microsoft.com/office/officeart/2008/layout/LinedList"/>
    <dgm:cxn modelId="{9B394971-D3B2-4D87-9EAF-C675B39F0B92}" type="presParOf" srcId="{337AB47D-1F0A-4EA8-A605-576C26B095EC}" destId="{391C3E76-BE2F-4341-AEE2-618E1C7D0715}" srcOrd="2" destOrd="0" presId="urn:microsoft.com/office/officeart/2008/layout/LinedList"/>
    <dgm:cxn modelId="{E93AE6B5-3F3A-420E-9F2B-7F62E30AEB04}" type="presParOf" srcId="{8658E037-E83A-48E7-A6F4-C15B9CDF286D}" destId="{89F3AE12-CBF1-4255-8306-98A77B4CCBE6}" srcOrd="8" destOrd="0" presId="urn:microsoft.com/office/officeart/2008/layout/LinedList"/>
    <dgm:cxn modelId="{400B8236-F789-4B1F-A331-0A2954661690}" type="presParOf" srcId="{8658E037-E83A-48E7-A6F4-C15B9CDF286D}" destId="{A73856BF-B25C-429E-909F-19404B960009}" srcOrd="9" destOrd="0" presId="urn:microsoft.com/office/officeart/2008/layout/LinedList"/>
    <dgm:cxn modelId="{56B98B4F-C330-4403-AEAF-F30F89472FCA}" type="presParOf" srcId="{8658E037-E83A-48E7-A6F4-C15B9CDF286D}" destId="{4110C3CE-9DBE-403C-A937-1F85303D385C}" srcOrd="10" destOrd="0" presId="urn:microsoft.com/office/officeart/2008/layout/LinedList"/>
    <dgm:cxn modelId="{2C592C0B-73D0-463C-A1BB-120D04E9FF51}" type="presParOf" srcId="{4110C3CE-9DBE-403C-A937-1F85303D385C}" destId="{5CD346B1-23C0-4279-9D76-366CC3DEC582}" srcOrd="0" destOrd="0" presId="urn:microsoft.com/office/officeart/2008/layout/LinedList"/>
    <dgm:cxn modelId="{DB2E9F4F-4AA9-470A-8E37-FA3E1B4C29DE}" type="presParOf" srcId="{4110C3CE-9DBE-403C-A937-1F85303D385C}" destId="{7E13CD02-107B-499D-A9C9-43D55F292B2A}" srcOrd="1" destOrd="0" presId="urn:microsoft.com/office/officeart/2008/layout/LinedList"/>
    <dgm:cxn modelId="{3AC95B0E-E6A5-4D5C-B3A2-6D768A275F81}" type="presParOf" srcId="{4110C3CE-9DBE-403C-A937-1F85303D385C}" destId="{E0E9EAEF-5F9D-4A4D-B593-A24E26CCBF78}" srcOrd="2" destOrd="0" presId="urn:microsoft.com/office/officeart/2008/layout/LinedList"/>
    <dgm:cxn modelId="{411BFFC4-1BA1-46B7-B8B1-DFE9A867460E}" type="presParOf" srcId="{8658E037-E83A-48E7-A6F4-C15B9CDF286D}" destId="{09CE52DD-B2E1-4F63-842B-A655955F7A04}" srcOrd="11" destOrd="0" presId="urn:microsoft.com/office/officeart/2008/layout/LinedList"/>
    <dgm:cxn modelId="{6E07FDC4-0655-42DE-B841-BE438012017F}" type="presParOf" srcId="{8658E037-E83A-48E7-A6F4-C15B9CDF286D}" destId="{8BEAB4E6-0EA0-4129-BF3A-B925DB984536}" srcOrd="12" destOrd="0" presId="urn:microsoft.com/office/officeart/2008/layout/LinedList"/>
    <dgm:cxn modelId="{B67AD2EE-B3C3-4584-A8A7-082E6E5FFEC4}" type="presParOf" srcId="{8658E037-E83A-48E7-A6F4-C15B9CDF286D}" destId="{F3903663-B07A-4268-8201-D97469B4D31F}" srcOrd="13" destOrd="0" presId="urn:microsoft.com/office/officeart/2008/layout/LinedList"/>
    <dgm:cxn modelId="{B02FCC72-1F8A-4694-A48B-6EA11116B60A}" type="presParOf" srcId="{F3903663-B07A-4268-8201-D97469B4D31F}" destId="{EC9E56E2-7620-4443-A189-8BB2FF5093B0}" srcOrd="0" destOrd="0" presId="urn:microsoft.com/office/officeart/2008/layout/LinedList"/>
    <dgm:cxn modelId="{73D1D0EA-0978-420D-8523-C4FA07A8B283}" type="presParOf" srcId="{F3903663-B07A-4268-8201-D97469B4D31F}" destId="{132FEB58-D3E7-43B5-A94C-54B4308ECF43}" srcOrd="1" destOrd="0" presId="urn:microsoft.com/office/officeart/2008/layout/LinedList"/>
    <dgm:cxn modelId="{2473431B-DCB9-4258-A17D-E8548DEAB3E6}" type="presParOf" srcId="{F3903663-B07A-4268-8201-D97469B4D31F}" destId="{2E9537CA-D8F3-4743-9C87-E7E7EA99EB7B}" srcOrd="2" destOrd="0" presId="urn:microsoft.com/office/officeart/2008/layout/LinedList"/>
    <dgm:cxn modelId="{DEFD0424-43BC-4732-962E-2D7779667732}" type="presParOf" srcId="{8658E037-E83A-48E7-A6F4-C15B9CDF286D}" destId="{76FA49B1-2862-4F2A-86D6-8DF1F2AA5613}" srcOrd="14" destOrd="0" presId="urn:microsoft.com/office/officeart/2008/layout/LinedList"/>
    <dgm:cxn modelId="{8381925A-378E-4C8E-84C1-A91FE5E16680}" type="presParOf" srcId="{8658E037-E83A-48E7-A6F4-C15B9CDF286D}" destId="{3A5C90EF-223A-4DA0-A9DB-6DF574BDD55D}" srcOrd="15" destOrd="0" presId="urn:microsoft.com/office/officeart/2008/layout/LinedList"/>
    <dgm:cxn modelId="{03284275-91A5-40A3-94D8-6497699FFA3C}" type="presParOf" srcId="{8658E037-E83A-48E7-A6F4-C15B9CDF286D}" destId="{D7FAC253-6869-4D65-8A2C-9EFC8B02D8BD}" srcOrd="16" destOrd="0" presId="urn:microsoft.com/office/officeart/2008/layout/LinedList"/>
    <dgm:cxn modelId="{EF06C491-BC24-4A9E-8C5A-E4AB295897B0}" type="presParOf" srcId="{D7FAC253-6869-4D65-8A2C-9EFC8B02D8BD}" destId="{49636B91-42C5-4266-AF50-DE081560FBED}" srcOrd="0" destOrd="0" presId="urn:microsoft.com/office/officeart/2008/layout/LinedList"/>
    <dgm:cxn modelId="{254854A2-D1AB-470A-9380-233FFB1E682D}" type="presParOf" srcId="{D7FAC253-6869-4D65-8A2C-9EFC8B02D8BD}" destId="{C74E34AA-313D-4ED2-AB04-733F5B9FC809}" srcOrd="1" destOrd="0" presId="urn:microsoft.com/office/officeart/2008/layout/LinedList"/>
    <dgm:cxn modelId="{77CE48DD-852C-4855-BC5F-27CD5E6F1BD2}" type="presParOf" srcId="{D7FAC253-6869-4D65-8A2C-9EFC8B02D8BD}" destId="{F89DD401-23AE-44EF-9487-084BED995C04}" srcOrd="2" destOrd="0" presId="urn:microsoft.com/office/officeart/2008/layout/LinedList"/>
    <dgm:cxn modelId="{C4AE17A5-DD2F-4F48-85CA-1D6D033D292D}" type="presParOf" srcId="{8658E037-E83A-48E7-A6F4-C15B9CDF286D}" destId="{4E0BE9A0-B80E-4D4E-B565-1F2B8B5480CC}" srcOrd="17" destOrd="0" presId="urn:microsoft.com/office/officeart/2008/layout/LinedList"/>
    <dgm:cxn modelId="{2B35B9A0-3788-43E3-BD13-7E775FCA0020}" type="presParOf" srcId="{8658E037-E83A-48E7-A6F4-C15B9CDF286D}" destId="{DCAA3615-EDA5-46DC-94E3-7829450752CE}" srcOrd="18" destOrd="0" presId="urn:microsoft.com/office/officeart/2008/layout/LinedList"/>
    <dgm:cxn modelId="{273FB5AB-809F-46A1-8C26-CCE8D0B39FE9}" type="presParOf" srcId="{8658E037-E83A-48E7-A6F4-C15B9CDF286D}" destId="{C548C2FF-4AE2-4708-84C0-55BB639805F8}" srcOrd="19" destOrd="0" presId="urn:microsoft.com/office/officeart/2008/layout/LinedList"/>
    <dgm:cxn modelId="{C7A12FB5-4000-4C6E-8CEF-66DC8836D898}" type="presParOf" srcId="{C548C2FF-4AE2-4708-84C0-55BB639805F8}" destId="{C14879B1-E820-47F6-9B61-E8EC70621D0D}" srcOrd="0" destOrd="0" presId="urn:microsoft.com/office/officeart/2008/layout/LinedList"/>
    <dgm:cxn modelId="{A722F49A-A220-4EBF-A319-DA5E94A518F9}" type="presParOf" srcId="{C548C2FF-4AE2-4708-84C0-55BB639805F8}" destId="{CF64BC96-B132-404D-86EF-26A17A937F2C}" srcOrd="1" destOrd="0" presId="urn:microsoft.com/office/officeart/2008/layout/LinedList"/>
    <dgm:cxn modelId="{FBA8BA06-E4FB-4AC9-9E57-E69894E93204}" type="presParOf" srcId="{C548C2FF-4AE2-4708-84C0-55BB639805F8}" destId="{C34FED5E-1008-43E8-9D1E-267C3445569E}" srcOrd="2" destOrd="0" presId="urn:microsoft.com/office/officeart/2008/layout/LinedList"/>
    <dgm:cxn modelId="{6A26AB07-9EA8-497E-8C3A-716F525D130D}" type="presParOf" srcId="{8658E037-E83A-48E7-A6F4-C15B9CDF286D}" destId="{512E2537-350A-41D7-935A-8EE4CB14BB27}" srcOrd="20" destOrd="0" presId="urn:microsoft.com/office/officeart/2008/layout/LinedList"/>
    <dgm:cxn modelId="{A5C37E37-1F88-443C-94EC-9A0652402093}" type="presParOf" srcId="{8658E037-E83A-48E7-A6F4-C15B9CDF286D}" destId="{D33508B5-1D77-43B8-9016-103911594824}" srcOrd="21" destOrd="0" presId="urn:microsoft.com/office/officeart/2008/layout/LinedList"/>
    <dgm:cxn modelId="{9C5B4033-1532-4E4C-95A5-C86C9DBFC388}" type="presParOf" srcId="{8658E037-E83A-48E7-A6F4-C15B9CDF286D}" destId="{08E5A1FB-7308-48AD-A7E2-A0386C2E2F89}" srcOrd="22" destOrd="0" presId="urn:microsoft.com/office/officeart/2008/layout/LinedList"/>
    <dgm:cxn modelId="{D115B464-067F-4A05-9EB9-313A488F2A35}" type="presParOf" srcId="{08E5A1FB-7308-48AD-A7E2-A0386C2E2F89}" destId="{D7AD4719-D0FD-42E1-A0C2-95965AECB0AF}" srcOrd="0" destOrd="0" presId="urn:microsoft.com/office/officeart/2008/layout/LinedList"/>
    <dgm:cxn modelId="{E651B144-D7C6-43C5-A076-F3498B33A62B}" type="presParOf" srcId="{08E5A1FB-7308-48AD-A7E2-A0386C2E2F89}" destId="{C8207271-29A1-4FF1-B957-2879B3CFA625}" srcOrd="1" destOrd="0" presId="urn:microsoft.com/office/officeart/2008/layout/LinedList"/>
    <dgm:cxn modelId="{55C4FE4D-A573-491D-BD5C-62554B141904}" type="presParOf" srcId="{08E5A1FB-7308-48AD-A7E2-A0386C2E2F89}" destId="{0718F3BD-D47E-4F40-A045-6DC1DCA20FEB}" srcOrd="2" destOrd="0" presId="urn:microsoft.com/office/officeart/2008/layout/LinedList"/>
    <dgm:cxn modelId="{3CF031F5-30CC-4F64-921E-ACB06941840A}" type="presParOf" srcId="{8658E037-E83A-48E7-A6F4-C15B9CDF286D}" destId="{EFBCB6BD-F857-45F7-A1BC-C44DC9F80621}" srcOrd="23" destOrd="0" presId="urn:microsoft.com/office/officeart/2008/layout/LinedList"/>
    <dgm:cxn modelId="{EA1D0C24-6320-4933-A2E5-A0605C2BEABD}" type="presParOf" srcId="{8658E037-E83A-48E7-A6F4-C15B9CDF286D}" destId="{B9CF1AB3-17C4-414C-971A-6114D6C1EA82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8F3042-8253-410F-BD4C-4F1BE2F921A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2FBF74-1B13-4CCF-B13B-8B7F7718AFD5}">
      <dgm:prSet/>
      <dgm:spPr/>
      <dgm:t>
        <a:bodyPr/>
        <a:lstStyle/>
        <a:p>
          <a:r>
            <a:rPr lang="cs-CZ"/>
            <a:t>Má za ušima –</a:t>
          </a:r>
          <a:endParaRPr lang="en-US"/>
        </a:p>
      </dgm:t>
    </dgm:pt>
    <dgm:pt modelId="{C0254970-B56E-4E41-B1CB-349BD9040B2E}" type="parTrans" cxnId="{A46BAC4A-76C4-4955-AF7A-18A62B6E6085}">
      <dgm:prSet/>
      <dgm:spPr/>
      <dgm:t>
        <a:bodyPr/>
        <a:lstStyle/>
        <a:p>
          <a:endParaRPr lang="en-US"/>
        </a:p>
      </dgm:t>
    </dgm:pt>
    <dgm:pt modelId="{B01A3297-B821-4BF8-97C0-9B180B75B422}" type="sibTrans" cxnId="{A46BAC4A-76C4-4955-AF7A-18A62B6E6085}">
      <dgm:prSet/>
      <dgm:spPr/>
      <dgm:t>
        <a:bodyPr/>
        <a:lstStyle/>
        <a:p>
          <a:endParaRPr lang="en-US"/>
        </a:p>
      </dgm:t>
    </dgm:pt>
    <dgm:pt modelId="{50B85764-03C1-48B4-B2FC-E7F170F0DC3F}">
      <dgm:prSet/>
      <dgm:spPr/>
      <dgm:t>
        <a:bodyPr/>
        <a:lstStyle/>
        <a:p>
          <a:r>
            <a:rPr lang="cs-CZ"/>
            <a:t>Hraje první housle /prim/ -</a:t>
          </a:r>
          <a:endParaRPr lang="en-US"/>
        </a:p>
      </dgm:t>
    </dgm:pt>
    <dgm:pt modelId="{8060CA53-3907-4E4D-BF4F-5C6C304A1813}" type="parTrans" cxnId="{EF2E049E-F47F-4E22-9955-8C95EF113480}">
      <dgm:prSet/>
      <dgm:spPr/>
      <dgm:t>
        <a:bodyPr/>
        <a:lstStyle/>
        <a:p>
          <a:endParaRPr lang="en-US"/>
        </a:p>
      </dgm:t>
    </dgm:pt>
    <dgm:pt modelId="{3289EDC7-E015-4503-9ED1-298C74BA05A2}" type="sibTrans" cxnId="{EF2E049E-F47F-4E22-9955-8C95EF113480}">
      <dgm:prSet/>
      <dgm:spPr/>
      <dgm:t>
        <a:bodyPr/>
        <a:lstStyle/>
        <a:p>
          <a:endParaRPr lang="en-US"/>
        </a:p>
      </dgm:t>
    </dgm:pt>
    <dgm:pt modelId="{4FEAABBD-4C30-4106-9756-E39AF0B575D4}">
      <dgm:prSet/>
      <dgm:spPr/>
      <dgm:t>
        <a:bodyPr/>
        <a:lstStyle/>
        <a:p>
          <a:r>
            <a:rPr lang="cs-CZ"/>
            <a:t>Vypadá, že neumí do deseti počítat –</a:t>
          </a:r>
          <a:endParaRPr lang="en-US"/>
        </a:p>
      </dgm:t>
    </dgm:pt>
    <dgm:pt modelId="{690A85E8-2076-41D1-B267-EE1A03C5D7DE}" type="parTrans" cxnId="{8A53C177-AB23-4ACE-B953-49BC29A1B6BB}">
      <dgm:prSet/>
      <dgm:spPr/>
      <dgm:t>
        <a:bodyPr/>
        <a:lstStyle/>
        <a:p>
          <a:endParaRPr lang="en-US"/>
        </a:p>
      </dgm:t>
    </dgm:pt>
    <dgm:pt modelId="{2C20508D-9237-44DE-ADD6-C8D84989CDA0}" type="sibTrans" cxnId="{8A53C177-AB23-4ACE-B953-49BC29A1B6BB}">
      <dgm:prSet/>
      <dgm:spPr/>
      <dgm:t>
        <a:bodyPr/>
        <a:lstStyle/>
        <a:p>
          <a:endParaRPr lang="en-US"/>
        </a:p>
      </dgm:t>
    </dgm:pt>
    <dgm:pt modelId="{1955FF2A-12DF-4CF2-8A9F-6DC4ABFB0541}">
      <dgm:prSet/>
      <dgm:spPr/>
      <dgm:t>
        <a:bodyPr/>
        <a:lstStyle/>
        <a:p>
          <a:r>
            <a:rPr lang="cs-CZ"/>
            <a:t>Žije si jako v bavlnce –</a:t>
          </a:r>
          <a:endParaRPr lang="en-US"/>
        </a:p>
      </dgm:t>
    </dgm:pt>
    <dgm:pt modelId="{2FFAF9B0-EABD-40DD-8EAF-B4D1F2D847E4}" type="parTrans" cxnId="{65D9357A-55E0-46E5-ADF2-49017648EE52}">
      <dgm:prSet/>
      <dgm:spPr/>
      <dgm:t>
        <a:bodyPr/>
        <a:lstStyle/>
        <a:p>
          <a:endParaRPr lang="en-US"/>
        </a:p>
      </dgm:t>
    </dgm:pt>
    <dgm:pt modelId="{FC566B1A-3DB9-46AE-8D93-92B50C2F045E}" type="sibTrans" cxnId="{65D9357A-55E0-46E5-ADF2-49017648EE52}">
      <dgm:prSet/>
      <dgm:spPr/>
      <dgm:t>
        <a:bodyPr/>
        <a:lstStyle/>
        <a:p>
          <a:endParaRPr lang="en-US"/>
        </a:p>
      </dgm:t>
    </dgm:pt>
    <dgm:pt modelId="{0281CC77-2462-4678-9480-504B4C605A78}">
      <dgm:prSet/>
      <dgm:spPr/>
      <dgm:t>
        <a:bodyPr/>
        <a:lstStyle/>
        <a:p>
          <a:r>
            <a:rPr lang="cs-CZ"/>
            <a:t>Zvládá to levou rukou –</a:t>
          </a:r>
          <a:endParaRPr lang="en-US"/>
        </a:p>
      </dgm:t>
    </dgm:pt>
    <dgm:pt modelId="{412F4E8E-FF78-4541-ADB5-6DE5D7FF430D}" type="parTrans" cxnId="{A93D336F-798C-4525-835A-0D03F9246BE5}">
      <dgm:prSet/>
      <dgm:spPr/>
      <dgm:t>
        <a:bodyPr/>
        <a:lstStyle/>
        <a:p>
          <a:endParaRPr lang="en-US"/>
        </a:p>
      </dgm:t>
    </dgm:pt>
    <dgm:pt modelId="{6FC40D25-8B5C-47B6-8763-57B3DBAD6F28}" type="sibTrans" cxnId="{A93D336F-798C-4525-835A-0D03F9246BE5}">
      <dgm:prSet/>
      <dgm:spPr/>
      <dgm:t>
        <a:bodyPr/>
        <a:lstStyle/>
        <a:p>
          <a:endParaRPr lang="en-US"/>
        </a:p>
      </dgm:t>
    </dgm:pt>
    <dgm:pt modelId="{2B8749FE-9A83-4989-8ECC-680728359E45}">
      <dgm:prSet/>
      <dgm:spPr/>
      <dgm:t>
        <a:bodyPr/>
        <a:lstStyle/>
        <a:p>
          <a:r>
            <a:rPr lang="cs-CZ"/>
            <a:t>Co na srdci, to na jazyku –</a:t>
          </a:r>
          <a:endParaRPr lang="en-US"/>
        </a:p>
      </dgm:t>
    </dgm:pt>
    <dgm:pt modelId="{E4D2AA89-77B2-4DEB-96D5-53697C9B9319}" type="parTrans" cxnId="{18C1E1DA-B912-4FCF-8F0B-ECB636756279}">
      <dgm:prSet/>
      <dgm:spPr/>
      <dgm:t>
        <a:bodyPr/>
        <a:lstStyle/>
        <a:p>
          <a:endParaRPr lang="en-US"/>
        </a:p>
      </dgm:t>
    </dgm:pt>
    <dgm:pt modelId="{0C20C3CD-7F03-4955-912D-7762E60FC926}" type="sibTrans" cxnId="{18C1E1DA-B912-4FCF-8F0B-ECB636756279}">
      <dgm:prSet/>
      <dgm:spPr/>
      <dgm:t>
        <a:bodyPr/>
        <a:lstStyle/>
        <a:p>
          <a:endParaRPr lang="en-US"/>
        </a:p>
      </dgm:t>
    </dgm:pt>
    <dgm:pt modelId="{5E3AA1DB-6258-4E7D-94FA-E99B9A1888F6}">
      <dgm:prSet/>
      <dgm:spPr/>
      <dgm:t>
        <a:bodyPr/>
        <a:lstStyle/>
        <a:p>
          <a:r>
            <a:rPr lang="cs-CZ"/>
            <a:t>Pro korunu by si nechal koleno vrtat –</a:t>
          </a:r>
          <a:endParaRPr lang="en-US"/>
        </a:p>
      </dgm:t>
    </dgm:pt>
    <dgm:pt modelId="{D8D326CF-334F-4EFF-AD2F-965B3A695AC4}" type="parTrans" cxnId="{52D46C3A-866E-4D1D-B163-E60D840457DA}">
      <dgm:prSet/>
      <dgm:spPr/>
      <dgm:t>
        <a:bodyPr/>
        <a:lstStyle/>
        <a:p>
          <a:endParaRPr lang="en-US"/>
        </a:p>
      </dgm:t>
    </dgm:pt>
    <dgm:pt modelId="{8A5E3572-9A4E-40AA-8EF8-215760636327}" type="sibTrans" cxnId="{52D46C3A-866E-4D1D-B163-E60D840457DA}">
      <dgm:prSet/>
      <dgm:spPr/>
      <dgm:t>
        <a:bodyPr/>
        <a:lstStyle/>
        <a:p>
          <a:endParaRPr lang="en-US"/>
        </a:p>
      </dgm:t>
    </dgm:pt>
    <dgm:pt modelId="{BC2D5843-AE2B-46DD-8A6C-1649CEF14031}">
      <dgm:prSet/>
      <dgm:spPr/>
      <dgm:t>
        <a:bodyPr/>
        <a:lstStyle/>
        <a:p>
          <a:r>
            <a:rPr lang="cs-CZ"/>
            <a:t>Je kam vítr, tam plášť - </a:t>
          </a:r>
          <a:endParaRPr lang="en-US"/>
        </a:p>
      </dgm:t>
    </dgm:pt>
    <dgm:pt modelId="{27534F86-6C34-47C1-BDA9-D4B3E9853571}" type="parTrans" cxnId="{20F8278F-FC66-41F1-8FBC-821F509D5326}">
      <dgm:prSet/>
      <dgm:spPr/>
      <dgm:t>
        <a:bodyPr/>
        <a:lstStyle/>
        <a:p>
          <a:endParaRPr lang="en-US"/>
        </a:p>
      </dgm:t>
    </dgm:pt>
    <dgm:pt modelId="{3BEFCC7A-E45F-4B88-9330-1A265FB76FE6}" type="sibTrans" cxnId="{20F8278F-FC66-41F1-8FBC-821F509D5326}">
      <dgm:prSet/>
      <dgm:spPr/>
      <dgm:t>
        <a:bodyPr/>
        <a:lstStyle/>
        <a:p>
          <a:endParaRPr lang="en-US"/>
        </a:p>
      </dgm:t>
    </dgm:pt>
    <dgm:pt modelId="{0DF8C906-AB71-42D9-A131-ED145BB1F4E9}" type="pres">
      <dgm:prSet presAssocID="{1E8F3042-8253-410F-BD4C-4F1BE2F921A9}" presName="diagram" presStyleCnt="0">
        <dgm:presLayoutVars>
          <dgm:dir/>
          <dgm:resizeHandles val="exact"/>
        </dgm:presLayoutVars>
      </dgm:prSet>
      <dgm:spPr/>
    </dgm:pt>
    <dgm:pt modelId="{317B8E94-C53C-4A2B-B9FB-2A391F54C0E1}" type="pres">
      <dgm:prSet presAssocID="{7D2FBF74-1B13-4CCF-B13B-8B7F7718AFD5}" presName="node" presStyleLbl="node1" presStyleIdx="0" presStyleCnt="8">
        <dgm:presLayoutVars>
          <dgm:bulletEnabled val="1"/>
        </dgm:presLayoutVars>
      </dgm:prSet>
      <dgm:spPr/>
    </dgm:pt>
    <dgm:pt modelId="{8913F4A5-BC36-4BB6-8C4F-3E66721D683C}" type="pres">
      <dgm:prSet presAssocID="{B01A3297-B821-4BF8-97C0-9B180B75B422}" presName="sibTrans" presStyleCnt="0"/>
      <dgm:spPr/>
    </dgm:pt>
    <dgm:pt modelId="{42AC778E-0213-4E45-AD19-240B1A663C04}" type="pres">
      <dgm:prSet presAssocID="{50B85764-03C1-48B4-B2FC-E7F170F0DC3F}" presName="node" presStyleLbl="node1" presStyleIdx="1" presStyleCnt="8">
        <dgm:presLayoutVars>
          <dgm:bulletEnabled val="1"/>
        </dgm:presLayoutVars>
      </dgm:prSet>
      <dgm:spPr/>
    </dgm:pt>
    <dgm:pt modelId="{D3AE11E1-626B-4EEC-AE0F-E2A6BBCA3500}" type="pres">
      <dgm:prSet presAssocID="{3289EDC7-E015-4503-9ED1-298C74BA05A2}" presName="sibTrans" presStyleCnt="0"/>
      <dgm:spPr/>
    </dgm:pt>
    <dgm:pt modelId="{BEF8881C-55F9-4EF7-8FC3-BCC000C9B81C}" type="pres">
      <dgm:prSet presAssocID="{4FEAABBD-4C30-4106-9756-E39AF0B575D4}" presName="node" presStyleLbl="node1" presStyleIdx="2" presStyleCnt="8">
        <dgm:presLayoutVars>
          <dgm:bulletEnabled val="1"/>
        </dgm:presLayoutVars>
      </dgm:prSet>
      <dgm:spPr/>
    </dgm:pt>
    <dgm:pt modelId="{1DE549B3-00F6-4D93-AE7C-98820C806119}" type="pres">
      <dgm:prSet presAssocID="{2C20508D-9237-44DE-ADD6-C8D84989CDA0}" presName="sibTrans" presStyleCnt="0"/>
      <dgm:spPr/>
    </dgm:pt>
    <dgm:pt modelId="{5097CC2D-9448-43E5-A02B-6BB0EF269974}" type="pres">
      <dgm:prSet presAssocID="{1955FF2A-12DF-4CF2-8A9F-6DC4ABFB0541}" presName="node" presStyleLbl="node1" presStyleIdx="3" presStyleCnt="8">
        <dgm:presLayoutVars>
          <dgm:bulletEnabled val="1"/>
        </dgm:presLayoutVars>
      </dgm:prSet>
      <dgm:spPr/>
    </dgm:pt>
    <dgm:pt modelId="{C1091423-7F42-41E1-A3A3-CCED45F6340A}" type="pres">
      <dgm:prSet presAssocID="{FC566B1A-3DB9-46AE-8D93-92B50C2F045E}" presName="sibTrans" presStyleCnt="0"/>
      <dgm:spPr/>
    </dgm:pt>
    <dgm:pt modelId="{69403581-9558-441D-AC8D-4BE348B3D9CE}" type="pres">
      <dgm:prSet presAssocID="{0281CC77-2462-4678-9480-504B4C605A78}" presName="node" presStyleLbl="node1" presStyleIdx="4" presStyleCnt="8">
        <dgm:presLayoutVars>
          <dgm:bulletEnabled val="1"/>
        </dgm:presLayoutVars>
      </dgm:prSet>
      <dgm:spPr/>
    </dgm:pt>
    <dgm:pt modelId="{EECC9826-6DC9-4138-923B-DC383F0CD475}" type="pres">
      <dgm:prSet presAssocID="{6FC40D25-8B5C-47B6-8763-57B3DBAD6F28}" presName="sibTrans" presStyleCnt="0"/>
      <dgm:spPr/>
    </dgm:pt>
    <dgm:pt modelId="{BC3BF133-980E-4FB7-9032-CCAAE6C467C4}" type="pres">
      <dgm:prSet presAssocID="{2B8749FE-9A83-4989-8ECC-680728359E45}" presName="node" presStyleLbl="node1" presStyleIdx="5" presStyleCnt="8">
        <dgm:presLayoutVars>
          <dgm:bulletEnabled val="1"/>
        </dgm:presLayoutVars>
      </dgm:prSet>
      <dgm:spPr/>
    </dgm:pt>
    <dgm:pt modelId="{A461B009-6BCA-4986-8C8F-C4B415EBB478}" type="pres">
      <dgm:prSet presAssocID="{0C20C3CD-7F03-4955-912D-7762E60FC926}" presName="sibTrans" presStyleCnt="0"/>
      <dgm:spPr/>
    </dgm:pt>
    <dgm:pt modelId="{BD2C8849-542E-471B-8D5B-4153D2B85F55}" type="pres">
      <dgm:prSet presAssocID="{5E3AA1DB-6258-4E7D-94FA-E99B9A1888F6}" presName="node" presStyleLbl="node1" presStyleIdx="6" presStyleCnt="8">
        <dgm:presLayoutVars>
          <dgm:bulletEnabled val="1"/>
        </dgm:presLayoutVars>
      </dgm:prSet>
      <dgm:spPr/>
    </dgm:pt>
    <dgm:pt modelId="{40B469D6-BD3A-4CDA-8122-F021269E5D9F}" type="pres">
      <dgm:prSet presAssocID="{8A5E3572-9A4E-40AA-8EF8-215760636327}" presName="sibTrans" presStyleCnt="0"/>
      <dgm:spPr/>
    </dgm:pt>
    <dgm:pt modelId="{DD606BDF-8701-4689-B555-918EE80B1E00}" type="pres">
      <dgm:prSet presAssocID="{BC2D5843-AE2B-46DD-8A6C-1649CEF14031}" presName="node" presStyleLbl="node1" presStyleIdx="7" presStyleCnt="8">
        <dgm:presLayoutVars>
          <dgm:bulletEnabled val="1"/>
        </dgm:presLayoutVars>
      </dgm:prSet>
      <dgm:spPr/>
    </dgm:pt>
  </dgm:ptLst>
  <dgm:cxnLst>
    <dgm:cxn modelId="{3AC3A913-1C17-4367-9CE3-8CE92AF949D8}" type="presOf" srcId="{0281CC77-2462-4678-9480-504B4C605A78}" destId="{69403581-9558-441D-AC8D-4BE348B3D9CE}" srcOrd="0" destOrd="0" presId="urn:microsoft.com/office/officeart/2005/8/layout/default"/>
    <dgm:cxn modelId="{0B5FD419-446F-4649-9EA5-5A88DA47EF6C}" type="presOf" srcId="{2B8749FE-9A83-4989-8ECC-680728359E45}" destId="{BC3BF133-980E-4FB7-9032-CCAAE6C467C4}" srcOrd="0" destOrd="0" presId="urn:microsoft.com/office/officeart/2005/8/layout/default"/>
    <dgm:cxn modelId="{04EB131B-10BD-45B4-912E-16E5C3B322AB}" type="presOf" srcId="{1955FF2A-12DF-4CF2-8A9F-6DC4ABFB0541}" destId="{5097CC2D-9448-43E5-A02B-6BB0EF269974}" srcOrd="0" destOrd="0" presId="urn:microsoft.com/office/officeart/2005/8/layout/default"/>
    <dgm:cxn modelId="{63A6C126-607D-4B61-81BD-34BEC53AD784}" type="presOf" srcId="{5E3AA1DB-6258-4E7D-94FA-E99B9A1888F6}" destId="{BD2C8849-542E-471B-8D5B-4153D2B85F55}" srcOrd="0" destOrd="0" presId="urn:microsoft.com/office/officeart/2005/8/layout/default"/>
    <dgm:cxn modelId="{0021C030-48E3-4E78-B724-A102A222F2F5}" type="presOf" srcId="{4FEAABBD-4C30-4106-9756-E39AF0B575D4}" destId="{BEF8881C-55F9-4EF7-8FC3-BCC000C9B81C}" srcOrd="0" destOrd="0" presId="urn:microsoft.com/office/officeart/2005/8/layout/default"/>
    <dgm:cxn modelId="{D3C36C36-1FB9-4783-A8D1-19D03E7C503D}" type="presOf" srcId="{7D2FBF74-1B13-4CCF-B13B-8B7F7718AFD5}" destId="{317B8E94-C53C-4A2B-B9FB-2A391F54C0E1}" srcOrd="0" destOrd="0" presId="urn:microsoft.com/office/officeart/2005/8/layout/default"/>
    <dgm:cxn modelId="{52D46C3A-866E-4D1D-B163-E60D840457DA}" srcId="{1E8F3042-8253-410F-BD4C-4F1BE2F921A9}" destId="{5E3AA1DB-6258-4E7D-94FA-E99B9A1888F6}" srcOrd="6" destOrd="0" parTransId="{D8D326CF-334F-4EFF-AD2F-965B3A695AC4}" sibTransId="{8A5E3572-9A4E-40AA-8EF8-215760636327}"/>
    <dgm:cxn modelId="{A46BAC4A-76C4-4955-AF7A-18A62B6E6085}" srcId="{1E8F3042-8253-410F-BD4C-4F1BE2F921A9}" destId="{7D2FBF74-1B13-4CCF-B13B-8B7F7718AFD5}" srcOrd="0" destOrd="0" parTransId="{C0254970-B56E-4E41-B1CB-349BD9040B2E}" sibTransId="{B01A3297-B821-4BF8-97C0-9B180B75B422}"/>
    <dgm:cxn modelId="{A93D336F-798C-4525-835A-0D03F9246BE5}" srcId="{1E8F3042-8253-410F-BD4C-4F1BE2F921A9}" destId="{0281CC77-2462-4678-9480-504B4C605A78}" srcOrd="4" destOrd="0" parTransId="{412F4E8E-FF78-4541-ADB5-6DE5D7FF430D}" sibTransId="{6FC40D25-8B5C-47B6-8763-57B3DBAD6F28}"/>
    <dgm:cxn modelId="{8A53C177-AB23-4ACE-B953-49BC29A1B6BB}" srcId="{1E8F3042-8253-410F-BD4C-4F1BE2F921A9}" destId="{4FEAABBD-4C30-4106-9756-E39AF0B575D4}" srcOrd="2" destOrd="0" parTransId="{690A85E8-2076-41D1-B267-EE1A03C5D7DE}" sibTransId="{2C20508D-9237-44DE-ADD6-C8D84989CDA0}"/>
    <dgm:cxn modelId="{838B2D79-2895-45D6-B1F0-E93AD2247074}" type="presOf" srcId="{1E8F3042-8253-410F-BD4C-4F1BE2F921A9}" destId="{0DF8C906-AB71-42D9-A131-ED145BB1F4E9}" srcOrd="0" destOrd="0" presId="urn:microsoft.com/office/officeart/2005/8/layout/default"/>
    <dgm:cxn modelId="{65D9357A-55E0-46E5-ADF2-49017648EE52}" srcId="{1E8F3042-8253-410F-BD4C-4F1BE2F921A9}" destId="{1955FF2A-12DF-4CF2-8A9F-6DC4ABFB0541}" srcOrd="3" destOrd="0" parTransId="{2FFAF9B0-EABD-40DD-8EAF-B4D1F2D847E4}" sibTransId="{FC566B1A-3DB9-46AE-8D93-92B50C2F045E}"/>
    <dgm:cxn modelId="{20F8278F-FC66-41F1-8FBC-821F509D5326}" srcId="{1E8F3042-8253-410F-BD4C-4F1BE2F921A9}" destId="{BC2D5843-AE2B-46DD-8A6C-1649CEF14031}" srcOrd="7" destOrd="0" parTransId="{27534F86-6C34-47C1-BDA9-D4B3E9853571}" sibTransId="{3BEFCC7A-E45F-4B88-9330-1A265FB76FE6}"/>
    <dgm:cxn modelId="{EF2E049E-F47F-4E22-9955-8C95EF113480}" srcId="{1E8F3042-8253-410F-BD4C-4F1BE2F921A9}" destId="{50B85764-03C1-48B4-B2FC-E7F170F0DC3F}" srcOrd="1" destOrd="0" parTransId="{8060CA53-3907-4E4D-BF4F-5C6C304A1813}" sibTransId="{3289EDC7-E015-4503-9ED1-298C74BA05A2}"/>
    <dgm:cxn modelId="{8EFCCCC5-3C93-48A3-84BD-B378926E8381}" type="presOf" srcId="{50B85764-03C1-48B4-B2FC-E7F170F0DC3F}" destId="{42AC778E-0213-4E45-AD19-240B1A663C04}" srcOrd="0" destOrd="0" presId="urn:microsoft.com/office/officeart/2005/8/layout/default"/>
    <dgm:cxn modelId="{18C1E1DA-B912-4FCF-8F0B-ECB636756279}" srcId="{1E8F3042-8253-410F-BD4C-4F1BE2F921A9}" destId="{2B8749FE-9A83-4989-8ECC-680728359E45}" srcOrd="5" destOrd="0" parTransId="{E4D2AA89-77B2-4DEB-96D5-53697C9B9319}" sibTransId="{0C20C3CD-7F03-4955-912D-7762E60FC926}"/>
    <dgm:cxn modelId="{74F565EB-3EE7-4AAA-938D-C288129D00B3}" type="presOf" srcId="{BC2D5843-AE2B-46DD-8A6C-1649CEF14031}" destId="{DD606BDF-8701-4689-B555-918EE80B1E00}" srcOrd="0" destOrd="0" presId="urn:microsoft.com/office/officeart/2005/8/layout/default"/>
    <dgm:cxn modelId="{9DF98B26-5008-415F-A451-972E11EBEE16}" type="presParOf" srcId="{0DF8C906-AB71-42D9-A131-ED145BB1F4E9}" destId="{317B8E94-C53C-4A2B-B9FB-2A391F54C0E1}" srcOrd="0" destOrd="0" presId="urn:microsoft.com/office/officeart/2005/8/layout/default"/>
    <dgm:cxn modelId="{D16F95F2-26EA-49C1-B67E-F33B07A33F68}" type="presParOf" srcId="{0DF8C906-AB71-42D9-A131-ED145BB1F4E9}" destId="{8913F4A5-BC36-4BB6-8C4F-3E66721D683C}" srcOrd="1" destOrd="0" presId="urn:microsoft.com/office/officeart/2005/8/layout/default"/>
    <dgm:cxn modelId="{09C127FC-1AE9-4BC3-AF24-8B61408D0394}" type="presParOf" srcId="{0DF8C906-AB71-42D9-A131-ED145BB1F4E9}" destId="{42AC778E-0213-4E45-AD19-240B1A663C04}" srcOrd="2" destOrd="0" presId="urn:microsoft.com/office/officeart/2005/8/layout/default"/>
    <dgm:cxn modelId="{4F092A8A-C72C-4D35-800A-CA6258AAC868}" type="presParOf" srcId="{0DF8C906-AB71-42D9-A131-ED145BB1F4E9}" destId="{D3AE11E1-626B-4EEC-AE0F-E2A6BBCA3500}" srcOrd="3" destOrd="0" presId="urn:microsoft.com/office/officeart/2005/8/layout/default"/>
    <dgm:cxn modelId="{BFFB33E5-8D4F-41FB-A10C-A6BEE5216873}" type="presParOf" srcId="{0DF8C906-AB71-42D9-A131-ED145BB1F4E9}" destId="{BEF8881C-55F9-4EF7-8FC3-BCC000C9B81C}" srcOrd="4" destOrd="0" presId="urn:microsoft.com/office/officeart/2005/8/layout/default"/>
    <dgm:cxn modelId="{A77DF907-CCBE-46B7-8692-C6B4C66ED7A4}" type="presParOf" srcId="{0DF8C906-AB71-42D9-A131-ED145BB1F4E9}" destId="{1DE549B3-00F6-4D93-AE7C-98820C806119}" srcOrd="5" destOrd="0" presId="urn:microsoft.com/office/officeart/2005/8/layout/default"/>
    <dgm:cxn modelId="{33B74B34-6401-4216-B337-4444BBF4DDA2}" type="presParOf" srcId="{0DF8C906-AB71-42D9-A131-ED145BB1F4E9}" destId="{5097CC2D-9448-43E5-A02B-6BB0EF269974}" srcOrd="6" destOrd="0" presId="urn:microsoft.com/office/officeart/2005/8/layout/default"/>
    <dgm:cxn modelId="{EE124018-1D90-4904-81B8-40251B75855B}" type="presParOf" srcId="{0DF8C906-AB71-42D9-A131-ED145BB1F4E9}" destId="{C1091423-7F42-41E1-A3A3-CCED45F6340A}" srcOrd="7" destOrd="0" presId="urn:microsoft.com/office/officeart/2005/8/layout/default"/>
    <dgm:cxn modelId="{4D043379-EF95-4D7A-A1BA-2BA2DB74046B}" type="presParOf" srcId="{0DF8C906-AB71-42D9-A131-ED145BB1F4E9}" destId="{69403581-9558-441D-AC8D-4BE348B3D9CE}" srcOrd="8" destOrd="0" presId="urn:microsoft.com/office/officeart/2005/8/layout/default"/>
    <dgm:cxn modelId="{E01C1D73-D5EC-4110-9968-42ED2FB16571}" type="presParOf" srcId="{0DF8C906-AB71-42D9-A131-ED145BB1F4E9}" destId="{EECC9826-6DC9-4138-923B-DC383F0CD475}" srcOrd="9" destOrd="0" presId="urn:microsoft.com/office/officeart/2005/8/layout/default"/>
    <dgm:cxn modelId="{A1F0A3BF-FE0A-4BED-AE8C-0CF0D29B4C4C}" type="presParOf" srcId="{0DF8C906-AB71-42D9-A131-ED145BB1F4E9}" destId="{BC3BF133-980E-4FB7-9032-CCAAE6C467C4}" srcOrd="10" destOrd="0" presId="urn:microsoft.com/office/officeart/2005/8/layout/default"/>
    <dgm:cxn modelId="{0BA0D017-BF80-4B90-A838-929A83DFC245}" type="presParOf" srcId="{0DF8C906-AB71-42D9-A131-ED145BB1F4E9}" destId="{A461B009-6BCA-4986-8C8F-C4B415EBB478}" srcOrd="11" destOrd="0" presId="urn:microsoft.com/office/officeart/2005/8/layout/default"/>
    <dgm:cxn modelId="{BCA07A61-8DE7-497C-9994-FBB71C5F41EF}" type="presParOf" srcId="{0DF8C906-AB71-42D9-A131-ED145BB1F4E9}" destId="{BD2C8849-542E-471B-8D5B-4153D2B85F55}" srcOrd="12" destOrd="0" presId="urn:microsoft.com/office/officeart/2005/8/layout/default"/>
    <dgm:cxn modelId="{DB1377B2-5215-4599-A1F7-39B8A003C934}" type="presParOf" srcId="{0DF8C906-AB71-42D9-A131-ED145BB1F4E9}" destId="{40B469D6-BD3A-4CDA-8122-F021269E5D9F}" srcOrd="13" destOrd="0" presId="urn:microsoft.com/office/officeart/2005/8/layout/default"/>
    <dgm:cxn modelId="{9E2BE45D-1D7E-44FA-A90A-780F88F39860}" type="presParOf" srcId="{0DF8C906-AB71-42D9-A131-ED145BB1F4E9}" destId="{DD606BDF-8701-4689-B555-918EE80B1E0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9F9B1-DB63-4697-A4DF-D8A2C502EFDB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D3537-E752-492C-A3D7-29FF366ADF27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B47F9-0FBA-4B6A-8B0C-07E0251F18F9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VNĚJŠÍ – vystihuje vzhled, zevnějšek</a:t>
          </a:r>
          <a:endParaRPr lang="en-US" sz="2200" kern="1200"/>
        </a:p>
      </dsp:txBody>
      <dsp:txXfrm>
        <a:off x="1372680" y="2344"/>
        <a:ext cx="5424994" cy="1188467"/>
      </dsp:txXfrm>
    </dsp:sp>
    <dsp:sp modelId="{3917B427-5B37-4FD5-8064-1E4256EC39E8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6064B-0E89-4D6C-91D7-3C19631465AC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E8FE4-24F2-49EC-816E-0DAD37425DD1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VNITŘNÍ – vystihuje povahu člověka, jeho schopnosti, zájmy, vztah k lidem, práci</a:t>
          </a:r>
          <a:endParaRPr lang="en-US" sz="2200" kern="1200"/>
        </a:p>
      </dsp:txBody>
      <dsp:txXfrm>
        <a:off x="1372680" y="1487929"/>
        <a:ext cx="5424994" cy="1188467"/>
      </dsp:txXfrm>
    </dsp:sp>
    <dsp:sp modelId="{3DE4BA4B-2EB4-44B3-AE4D-DF3EB1A49A5E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32ADC-F830-4559-B397-DA7B5CC2A803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1CBF0-8B7B-432F-B198-0DC164A55F9B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PŘÍMÁ – vlastnosti se pojmenovávají přímo (přídavnými a podstatnými jmény)</a:t>
          </a:r>
          <a:endParaRPr lang="en-US" sz="2200" kern="1200"/>
        </a:p>
      </dsp:txBody>
      <dsp:txXfrm>
        <a:off x="1372680" y="2973514"/>
        <a:ext cx="5424994" cy="1188467"/>
      </dsp:txXfrm>
    </dsp:sp>
    <dsp:sp modelId="{E86B6352-361B-460F-85D6-F94AC04108D8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55453-B63C-4F2E-955A-1590B993AA01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46F5E-4482-4076-9495-7563851EF967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NEPŘÍMÁ – vlastnosti se vyjadřují nepřímo, popisem jednání a chování (slovesy)</a:t>
          </a:r>
          <a:endParaRPr lang="en-US" sz="2200" kern="1200"/>
        </a:p>
      </dsp:txBody>
      <dsp:txXfrm>
        <a:off x="1372680" y="4459099"/>
        <a:ext cx="5424994" cy="1188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C34A1-2B65-4E22-8FC8-42BF7B41D2D9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47DF5-7384-459E-AC80-BF1DB3268084}">
      <dsp:nvSpPr>
        <dsp:cNvPr id="0" name=""/>
        <dsp:cNvSpPr/>
      </dsp:nvSpPr>
      <dsp:spPr>
        <a:xfrm>
          <a:off x="0" y="0"/>
          <a:ext cx="1359535" cy="564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Níže uvedené vlastnosti nepřímo charakterizuj</a:t>
          </a:r>
          <a:endParaRPr lang="en-US" sz="1700" kern="1200"/>
        </a:p>
      </dsp:txBody>
      <dsp:txXfrm>
        <a:off x="0" y="0"/>
        <a:ext cx="1359535" cy="5649912"/>
      </dsp:txXfrm>
    </dsp:sp>
    <dsp:sp modelId="{98454E03-F06B-4C31-A7BB-A6778E08B699}">
      <dsp:nvSpPr>
        <dsp:cNvPr id="0" name=""/>
        <dsp:cNvSpPr/>
      </dsp:nvSpPr>
      <dsp:spPr>
        <a:xfrm>
          <a:off x="1461500" y="33415"/>
          <a:ext cx="5336174" cy="66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Pečlivý –</a:t>
          </a:r>
          <a:endParaRPr lang="en-US" sz="3000" kern="1200"/>
        </a:p>
      </dsp:txBody>
      <dsp:txXfrm>
        <a:off x="1461500" y="33415"/>
        <a:ext cx="5336174" cy="668306"/>
      </dsp:txXfrm>
    </dsp:sp>
    <dsp:sp modelId="{8CDC224A-94DF-400B-ADC7-832E3237499F}">
      <dsp:nvSpPr>
        <dsp:cNvPr id="0" name=""/>
        <dsp:cNvSpPr/>
      </dsp:nvSpPr>
      <dsp:spPr>
        <a:xfrm>
          <a:off x="1359535" y="701721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2AF64-5B71-491F-9986-0DC6B2F109DC}">
      <dsp:nvSpPr>
        <dsp:cNvPr id="0" name=""/>
        <dsp:cNvSpPr/>
      </dsp:nvSpPr>
      <dsp:spPr>
        <a:xfrm>
          <a:off x="1461500" y="735136"/>
          <a:ext cx="5336174" cy="66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Laskavý –</a:t>
          </a:r>
          <a:endParaRPr lang="en-US" sz="3000" kern="1200"/>
        </a:p>
      </dsp:txBody>
      <dsp:txXfrm>
        <a:off x="1461500" y="735136"/>
        <a:ext cx="5336174" cy="668306"/>
      </dsp:txXfrm>
    </dsp:sp>
    <dsp:sp modelId="{A82FD990-24B5-4C42-88BD-DC8EC5D1DFD1}">
      <dsp:nvSpPr>
        <dsp:cNvPr id="0" name=""/>
        <dsp:cNvSpPr/>
      </dsp:nvSpPr>
      <dsp:spPr>
        <a:xfrm>
          <a:off x="1359535" y="1403443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C55F4-4D6A-4C06-9BBC-E432B122C846}">
      <dsp:nvSpPr>
        <dsp:cNvPr id="0" name=""/>
        <dsp:cNvSpPr/>
      </dsp:nvSpPr>
      <dsp:spPr>
        <a:xfrm>
          <a:off x="1461500" y="1436858"/>
          <a:ext cx="5336174" cy="66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Odvážný – </a:t>
          </a:r>
          <a:endParaRPr lang="en-US" sz="3000" kern="1200"/>
        </a:p>
      </dsp:txBody>
      <dsp:txXfrm>
        <a:off x="1461500" y="1436858"/>
        <a:ext cx="5336174" cy="668306"/>
      </dsp:txXfrm>
    </dsp:sp>
    <dsp:sp modelId="{89F3AE12-CBF1-4255-8306-98A77B4CCBE6}">
      <dsp:nvSpPr>
        <dsp:cNvPr id="0" name=""/>
        <dsp:cNvSpPr/>
      </dsp:nvSpPr>
      <dsp:spPr>
        <a:xfrm>
          <a:off x="1359535" y="2105164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3CD02-107B-499D-A9C9-43D55F292B2A}">
      <dsp:nvSpPr>
        <dsp:cNvPr id="0" name=""/>
        <dsp:cNvSpPr/>
      </dsp:nvSpPr>
      <dsp:spPr>
        <a:xfrm>
          <a:off x="1461500" y="2138579"/>
          <a:ext cx="5336174" cy="66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Vzteklý –</a:t>
          </a:r>
          <a:endParaRPr lang="en-US" sz="3000" kern="1200"/>
        </a:p>
      </dsp:txBody>
      <dsp:txXfrm>
        <a:off x="1461500" y="2138579"/>
        <a:ext cx="5336174" cy="668306"/>
      </dsp:txXfrm>
    </dsp:sp>
    <dsp:sp modelId="{09CE52DD-B2E1-4F63-842B-A655955F7A04}">
      <dsp:nvSpPr>
        <dsp:cNvPr id="0" name=""/>
        <dsp:cNvSpPr/>
      </dsp:nvSpPr>
      <dsp:spPr>
        <a:xfrm>
          <a:off x="1359535" y="2806886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FEB58-D3E7-43B5-A94C-54B4308ECF43}">
      <dsp:nvSpPr>
        <dsp:cNvPr id="0" name=""/>
        <dsp:cNvSpPr/>
      </dsp:nvSpPr>
      <dsp:spPr>
        <a:xfrm>
          <a:off x="1461500" y="2840301"/>
          <a:ext cx="5336174" cy="66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Líný – </a:t>
          </a:r>
          <a:endParaRPr lang="en-US" sz="3000" kern="1200"/>
        </a:p>
      </dsp:txBody>
      <dsp:txXfrm>
        <a:off x="1461500" y="2840301"/>
        <a:ext cx="5336174" cy="668306"/>
      </dsp:txXfrm>
    </dsp:sp>
    <dsp:sp modelId="{76FA49B1-2862-4F2A-86D6-8DF1F2AA5613}">
      <dsp:nvSpPr>
        <dsp:cNvPr id="0" name=""/>
        <dsp:cNvSpPr/>
      </dsp:nvSpPr>
      <dsp:spPr>
        <a:xfrm>
          <a:off x="1359535" y="3508607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E34AA-313D-4ED2-AB04-733F5B9FC809}">
      <dsp:nvSpPr>
        <dsp:cNvPr id="0" name=""/>
        <dsp:cNvSpPr/>
      </dsp:nvSpPr>
      <dsp:spPr>
        <a:xfrm>
          <a:off x="1461500" y="3542023"/>
          <a:ext cx="5336174" cy="66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Nezodpovědný –</a:t>
          </a:r>
          <a:endParaRPr lang="en-US" sz="3000" kern="1200"/>
        </a:p>
      </dsp:txBody>
      <dsp:txXfrm>
        <a:off x="1461500" y="3542023"/>
        <a:ext cx="5336174" cy="668306"/>
      </dsp:txXfrm>
    </dsp:sp>
    <dsp:sp modelId="{4E0BE9A0-B80E-4D4E-B565-1F2B8B5480CC}">
      <dsp:nvSpPr>
        <dsp:cNvPr id="0" name=""/>
        <dsp:cNvSpPr/>
      </dsp:nvSpPr>
      <dsp:spPr>
        <a:xfrm>
          <a:off x="1359535" y="4210329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4BC96-B132-404D-86EF-26A17A937F2C}">
      <dsp:nvSpPr>
        <dsp:cNvPr id="0" name=""/>
        <dsp:cNvSpPr/>
      </dsp:nvSpPr>
      <dsp:spPr>
        <a:xfrm>
          <a:off x="1461500" y="4243744"/>
          <a:ext cx="5336174" cy="66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Lakomý – </a:t>
          </a:r>
          <a:endParaRPr lang="en-US" sz="3000" kern="1200"/>
        </a:p>
      </dsp:txBody>
      <dsp:txXfrm>
        <a:off x="1461500" y="4243744"/>
        <a:ext cx="5336174" cy="668306"/>
      </dsp:txXfrm>
    </dsp:sp>
    <dsp:sp modelId="{512E2537-350A-41D7-935A-8EE4CB14BB27}">
      <dsp:nvSpPr>
        <dsp:cNvPr id="0" name=""/>
        <dsp:cNvSpPr/>
      </dsp:nvSpPr>
      <dsp:spPr>
        <a:xfrm>
          <a:off x="1359535" y="4912050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07271-29A1-4FF1-B957-2879B3CFA625}">
      <dsp:nvSpPr>
        <dsp:cNvPr id="0" name=""/>
        <dsp:cNvSpPr/>
      </dsp:nvSpPr>
      <dsp:spPr>
        <a:xfrm>
          <a:off x="1461500" y="4945466"/>
          <a:ext cx="5336174" cy="66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Společenský -</a:t>
          </a:r>
          <a:endParaRPr lang="en-US" sz="3000" kern="1200"/>
        </a:p>
      </dsp:txBody>
      <dsp:txXfrm>
        <a:off x="1461500" y="4945466"/>
        <a:ext cx="5336174" cy="668306"/>
      </dsp:txXfrm>
    </dsp:sp>
    <dsp:sp modelId="{EFBCB6BD-F857-45F7-A1BC-C44DC9F80621}">
      <dsp:nvSpPr>
        <dsp:cNvPr id="0" name=""/>
        <dsp:cNvSpPr/>
      </dsp:nvSpPr>
      <dsp:spPr>
        <a:xfrm>
          <a:off x="1359535" y="5613772"/>
          <a:ext cx="54381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B8E94-C53C-4A2B-B9FB-2A391F54C0E1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Má za ušima –</a:t>
          </a:r>
          <a:endParaRPr lang="en-US" sz="2600" kern="1200"/>
        </a:p>
      </dsp:txBody>
      <dsp:txXfrm>
        <a:off x="2946" y="373475"/>
        <a:ext cx="2337792" cy="1402675"/>
      </dsp:txXfrm>
    </dsp:sp>
    <dsp:sp modelId="{42AC778E-0213-4E45-AD19-240B1A663C04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Hraje první housle /prim/ -</a:t>
          </a:r>
          <a:endParaRPr lang="en-US" sz="2600" kern="1200"/>
        </a:p>
      </dsp:txBody>
      <dsp:txXfrm>
        <a:off x="2574518" y="373475"/>
        <a:ext cx="2337792" cy="1402675"/>
      </dsp:txXfrm>
    </dsp:sp>
    <dsp:sp modelId="{BEF8881C-55F9-4EF7-8FC3-BCC000C9B81C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Vypadá, že neumí do deseti počítat –</a:t>
          </a:r>
          <a:endParaRPr lang="en-US" sz="2600" kern="1200"/>
        </a:p>
      </dsp:txBody>
      <dsp:txXfrm>
        <a:off x="5146089" y="373475"/>
        <a:ext cx="2337792" cy="1402675"/>
      </dsp:txXfrm>
    </dsp:sp>
    <dsp:sp modelId="{5097CC2D-9448-43E5-A02B-6BB0EF269974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Žije si jako v bavlnce –</a:t>
          </a:r>
          <a:endParaRPr lang="en-US" sz="2600" kern="1200"/>
        </a:p>
      </dsp:txBody>
      <dsp:txXfrm>
        <a:off x="7717661" y="373475"/>
        <a:ext cx="2337792" cy="1402675"/>
      </dsp:txXfrm>
    </dsp:sp>
    <dsp:sp modelId="{69403581-9558-441D-AC8D-4BE348B3D9CE}">
      <dsp:nvSpPr>
        <dsp:cNvPr id="0" name=""/>
        <dsp:cNvSpPr/>
      </dsp:nvSpPr>
      <dsp:spPr>
        <a:xfrm>
          <a:off x="2946" y="2009929"/>
          <a:ext cx="2337792" cy="1402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Zvládá to levou rukou –</a:t>
          </a:r>
          <a:endParaRPr lang="en-US" sz="2600" kern="1200"/>
        </a:p>
      </dsp:txBody>
      <dsp:txXfrm>
        <a:off x="2946" y="2009929"/>
        <a:ext cx="2337792" cy="1402675"/>
      </dsp:txXfrm>
    </dsp:sp>
    <dsp:sp modelId="{BC3BF133-980E-4FB7-9032-CCAAE6C467C4}">
      <dsp:nvSpPr>
        <dsp:cNvPr id="0" name=""/>
        <dsp:cNvSpPr/>
      </dsp:nvSpPr>
      <dsp:spPr>
        <a:xfrm>
          <a:off x="2574518" y="2009929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Co na srdci, to na jazyku –</a:t>
          </a:r>
          <a:endParaRPr lang="en-US" sz="2600" kern="1200"/>
        </a:p>
      </dsp:txBody>
      <dsp:txXfrm>
        <a:off x="2574518" y="2009929"/>
        <a:ext cx="2337792" cy="1402675"/>
      </dsp:txXfrm>
    </dsp:sp>
    <dsp:sp modelId="{BD2C8849-542E-471B-8D5B-4153D2B85F55}">
      <dsp:nvSpPr>
        <dsp:cNvPr id="0" name=""/>
        <dsp:cNvSpPr/>
      </dsp:nvSpPr>
      <dsp:spPr>
        <a:xfrm>
          <a:off x="5146089" y="2009929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Pro korunu by si nechal koleno vrtat –</a:t>
          </a:r>
          <a:endParaRPr lang="en-US" sz="2600" kern="1200"/>
        </a:p>
      </dsp:txBody>
      <dsp:txXfrm>
        <a:off x="5146089" y="2009929"/>
        <a:ext cx="2337792" cy="1402675"/>
      </dsp:txXfrm>
    </dsp:sp>
    <dsp:sp modelId="{DD606BDF-8701-4689-B555-918EE80B1E00}">
      <dsp:nvSpPr>
        <dsp:cNvPr id="0" name=""/>
        <dsp:cNvSpPr/>
      </dsp:nvSpPr>
      <dsp:spPr>
        <a:xfrm>
          <a:off x="7717661" y="2009929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Je kam vítr, tam plášť - </a:t>
          </a:r>
          <a:endParaRPr lang="en-US" sz="2600" kern="1200"/>
        </a:p>
      </dsp:txBody>
      <dsp:txXfrm>
        <a:off x="7717661" y="2009929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61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88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41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7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10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6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33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0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2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15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327E55-75CC-489C-BEB9-921EE40CCE68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2D1004-C8F9-4488-A934-6EC8D71727E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1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jpeg"/><Relationship Id="rId4" Type="http://schemas.openxmlformats.org/officeDocument/2006/relationships/image" Target="../media/image4.wm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cs-CZ" dirty="0"/>
              <a:t>CHARAKTERISTIKA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7. TŘÍDA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Vnitřní charakteristika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0481533-D7C7-48BF-9906-3C7EC590E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9884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12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/>
              <a:t>Vysvětli význam ustálených slovních spojení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5947372-8C11-412C-82B1-11CBF309B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90172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59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Přiřaď ke </a:t>
            </a:r>
            <a:r>
              <a:rPr lang="cs-CZ" sz="3200" dirty="0" err="1"/>
              <a:t>smajlíkům</a:t>
            </a:r>
            <a:r>
              <a:rPr lang="cs-CZ" sz="3200" dirty="0"/>
              <a:t> vhodná přídavná jména vystihující jejich náladu /srovnej se spolužáky/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40" y="2067810"/>
            <a:ext cx="1828800" cy="1828800"/>
          </a:xfrm>
        </p:spPr>
      </p:pic>
      <p:pic>
        <p:nvPicPr>
          <p:cNvPr id="2050" name="Picture 2" descr="C:\Users\Iveta\AppData\Local\Microsoft\Windows\Temporary Internet Files\Content.IE5\SFLLTJFJ\MC900438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180424"/>
            <a:ext cx="184785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veta\AppData\Local\Microsoft\Windows\Temporary Internet Files\Content.IE5\LIKZBAIE\MC900440452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85" y="2311216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veta\AppData\Local\Microsoft\Windows\Temporary Internet Files\Content.IE5\P55LK3WZ\MC900434409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089004"/>
            <a:ext cx="19399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veta\AppData\Local\Microsoft\Windows\Temporary Internet Files\Content.IE5\EX1N9SWS\MC9004343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99" y="3476441"/>
            <a:ext cx="184785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veta\AppData\Local\Microsoft\Windows\Temporary Internet Files\Content.IE5\SFLLTJFJ\MC900434403[3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4357738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04" y="4843279"/>
            <a:ext cx="1828800" cy="1828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4437112"/>
            <a:ext cx="1828800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64" y="178337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4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accent2"/>
                </a:solidFill>
              </a:rPr>
              <a:t>   Jaký jsi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/>
              <a:t>    Kdybych byl/a rybou, byl/a bych _________________,</a:t>
            </a:r>
          </a:p>
          <a:p>
            <a:pPr marL="0" indent="0">
              <a:buNone/>
            </a:pPr>
            <a:r>
              <a:rPr lang="cs-CZ" sz="1700" dirty="0"/>
              <a:t>    protože _____________________.</a:t>
            </a:r>
          </a:p>
          <a:p>
            <a:pPr marL="0" indent="0">
              <a:buNone/>
            </a:pPr>
            <a:r>
              <a:rPr lang="cs-CZ" sz="1700" dirty="0"/>
              <a:t>    Kdybych byl/a stromem, byl/a bych ______________ ,</a:t>
            </a:r>
          </a:p>
          <a:p>
            <a:pPr marL="0" indent="0">
              <a:buNone/>
            </a:pPr>
            <a:r>
              <a:rPr lang="cs-CZ" sz="1700" dirty="0"/>
              <a:t>    protože _____________________.</a:t>
            </a:r>
          </a:p>
          <a:p>
            <a:pPr marL="0" indent="0">
              <a:buNone/>
            </a:pPr>
            <a:r>
              <a:rPr lang="cs-CZ" sz="1700" dirty="0"/>
              <a:t>    Kdybych byl/a barvou, byl/a bych ________________ ,</a:t>
            </a:r>
          </a:p>
          <a:p>
            <a:pPr marL="0" indent="0">
              <a:buNone/>
            </a:pPr>
            <a:r>
              <a:rPr lang="cs-CZ" sz="1700" dirty="0"/>
              <a:t>    protože _____________________.</a:t>
            </a:r>
          </a:p>
          <a:p>
            <a:pPr marL="0" indent="0">
              <a:buNone/>
            </a:pPr>
            <a:r>
              <a:rPr lang="cs-CZ" sz="1700" dirty="0"/>
              <a:t>    Kdybych byl/a jídlem, byl/a bych ________________,</a:t>
            </a:r>
          </a:p>
          <a:p>
            <a:pPr marL="0" indent="0">
              <a:buNone/>
            </a:pPr>
            <a:r>
              <a:rPr lang="cs-CZ" sz="1700" dirty="0"/>
              <a:t>    protože _____________________.</a:t>
            </a:r>
          </a:p>
          <a:p>
            <a:pPr marL="0" indent="0">
              <a:buNone/>
            </a:pPr>
            <a:r>
              <a:rPr lang="cs-CZ" sz="17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281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CHARAKTERISTIKA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0DE210C-4CDE-4326-9CDD-D554764E0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2117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04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accent2"/>
                </a:solidFill>
              </a:rPr>
              <a:t>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r>
              <a:rPr lang="cs-CZ" dirty="0"/>
              <a:t>JAZYKOVÉ PROSTŘEDKY:</a:t>
            </a:r>
          </a:p>
          <a:p>
            <a:r>
              <a:rPr lang="cs-CZ" dirty="0"/>
              <a:t>Výstižná přídavná a podstatná jména</a:t>
            </a:r>
          </a:p>
          <a:p>
            <a:r>
              <a:rPr lang="cs-CZ" dirty="0"/>
              <a:t>Plnovýznamová slovesa</a:t>
            </a:r>
          </a:p>
          <a:p>
            <a:r>
              <a:rPr lang="cs-CZ" dirty="0"/>
              <a:t>Přirovnání</a:t>
            </a:r>
          </a:p>
          <a:p>
            <a:r>
              <a:rPr lang="cs-CZ" dirty="0"/>
              <a:t>Slova citově zabarvená</a:t>
            </a:r>
          </a:p>
          <a:p>
            <a:r>
              <a:rPr lang="cs-CZ" dirty="0"/>
              <a:t>Přísloví, rčení</a:t>
            </a:r>
          </a:p>
          <a:p>
            <a:r>
              <a:rPr lang="cs-CZ" dirty="0"/>
              <a:t>Synonyma, antonyma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027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 VNĚJŠÍ CHARAKTERISTIKA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A4BC25-38FB-421A-AA97-88EA8B644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8" r="33748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POHLAVÍ, VĚK -</a:t>
            </a:r>
          </a:p>
          <a:p>
            <a:r>
              <a:rPr lang="cs-CZ" dirty="0"/>
              <a:t>OBLIČEJ –</a:t>
            </a:r>
          </a:p>
          <a:p>
            <a:r>
              <a:rPr lang="cs-CZ" dirty="0"/>
              <a:t>PLEŤ –</a:t>
            </a:r>
          </a:p>
          <a:p>
            <a:r>
              <a:rPr lang="cs-CZ" dirty="0"/>
              <a:t>VLASY –</a:t>
            </a:r>
          </a:p>
          <a:p>
            <a:r>
              <a:rPr lang="cs-CZ" dirty="0"/>
              <a:t>OČI –</a:t>
            </a:r>
          </a:p>
          <a:p>
            <a:r>
              <a:rPr lang="cs-CZ" dirty="0"/>
              <a:t>NOS – </a:t>
            </a:r>
          </a:p>
          <a:p>
            <a:r>
              <a:rPr lang="cs-CZ" dirty="0"/>
              <a:t>ÚSTA –</a:t>
            </a:r>
          </a:p>
          <a:p>
            <a:r>
              <a:rPr lang="cs-CZ" dirty="0"/>
              <a:t>Ú</a:t>
            </a:r>
            <a:r>
              <a:rPr lang="cs-CZ"/>
              <a:t>SMĚV </a:t>
            </a:r>
            <a:r>
              <a:rPr lang="cs-CZ" dirty="0"/>
              <a:t>-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226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URČITĚ HO VŠICHNI ZNÁME…</a:t>
            </a:r>
          </a:p>
          <a:p>
            <a:r>
              <a:rPr lang="cs-CZ" dirty="0"/>
              <a:t>Jaké vlastnosti má člověk, </a:t>
            </a:r>
          </a:p>
          <a:p>
            <a:pPr marL="0" indent="0">
              <a:buNone/>
            </a:pPr>
            <a:r>
              <a:rPr lang="cs-CZ" dirty="0"/>
              <a:t>   který toho tolik dokázal?</a:t>
            </a:r>
          </a:p>
          <a:p>
            <a:endParaRPr lang="cs-CZ" dirty="0"/>
          </a:p>
        </p:txBody>
      </p:sp>
      <p:pic>
        <p:nvPicPr>
          <p:cNvPr id="4" name="Picture 6" descr="C:\Users\Iveta\Pictures\220px-Jagr_Czech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420888"/>
            <a:ext cx="34563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8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5F54226A-15A5-4F46-926F-81F3EC466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FCF670F-3E94-4C8F-95AE-035FB45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479AEA-6C87-4786-A668-54BF815A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6D50BAE-2B1C-44EA-98D3-FF227A69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862E45-6199-4BA4-96E4-79546934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Vnitřní charakteristika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5C077FB-FBED-4980-BD30-1C3A8A6C1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8" y="1618329"/>
            <a:ext cx="2484888" cy="164623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0354A3E-8646-42D8-BBA1-296667346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201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F37D3C8-6725-4B0E-8DCC-28429E745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878" r="20988" b="-1"/>
          <a:stretch/>
        </p:blipFill>
        <p:spPr>
          <a:xfrm>
            <a:off x="3436064" y="990982"/>
            <a:ext cx="2476811" cy="2900931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D8F64D4-85B6-4B50-8267-A3422575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730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84BCC1-D3B0-4508-9917-AD22F1ED4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593" y="1738364"/>
            <a:ext cx="2511016" cy="1406168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82E57E1-FBFC-4937-B6B9-C381D1C9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5464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1B8503-63F3-4D59-B23C-5051FCEBA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8" r="3588"/>
          <a:stretch/>
        </p:blipFill>
        <p:spPr>
          <a:xfrm>
            <a:off x="9055327" y="1701627"/>
            <a:ext cx="2487746" cy="1479642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05A204-F287-4494-909D-5FD20667E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A08B6943-0110-4993-B7F6-7A6A1EC66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11BBFEE-907A-4DF1-9F7B-C5211B637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925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862E45-6199-4BA4-96E4-79546934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Vnitřní charakteristika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9BAA22C-36EE-4FDE-9E15-F84DAAA1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8" y="1199154"/>
            <a:ext cx="3312784" cy="248458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24EB13C-0B7D-467C-96A8-60B53F494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2872" y="1335806"/>
            <a:ext cx="3312785" cy="221128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384E8B9-16FC-4948-859F-B0D9B99B0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289" y="1331665"/>
            <a:ext cx="3312784" cy="2219565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57025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280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CHARAKTERISTIKA</vt:lpstr>
      <vt:lpstr>Přiřaď ke smajlíkům vhodná přídavná jména vystihující jejich náladu /srovnej se spolužáky/</vt:lpstr>
      <vt:lpstr>   Jaký jsi ?</vt:lpstr>
      <vt:lpstr>CHARAKTERISTIKA</vt:lpstr>
      <vt:lpstr>CHARAKTERISTIKA</vt:lpstr>
      <vt:lpstr> VNĚJŠÍ CHARAKTERISTIKA</vt:lpstr>
      <vt:lpstr>VNITŘNÍ CHARAKTERISTIKA</vt:lpstr>
      <vt:lpstr>Vnitřní charakteristika </vt:lpstr>
      <vt:lpstr>Vnitřní charakteristika </vt:lpstr>
      <vt:lpstr>Vnitřní charakteristika </vt:lpstr>
      <vt:lpstr> Vysvětli význam ustálených slovních spojení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Bednář Milan, nprap.</dc:creator>
  <cp:lastModifiedBy>Milan Bednář</cp:lastModifiedBy>
  <cp:revision>3</cp:revision>
  <dcterms:created xsi:type="dcterms:W3CDTF">2021-02-04T12:55:19Z</dcterms:created>
  <dcterms:modified xsi:type="dcterms:W3CDTF">2025-02-02T16:51:34Z</dcterms:modified>
</cp:coreProperties>
</file>