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8F8C-1306-4D60-9587-D056A4893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76235D-74CB-4B41-8139-E6AF837E4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94E1C-0D02-4EA0-938B-AF4255F1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5ACA84-B6BD-4537-A903-AC61E2C5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F3E157-59F4-4158-B108-97AF5946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27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E63CD-65C5-42AD-BBB3-62DAC3E2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99A77F-F41A-4AA2-907B-396402B9B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D90B13-49EA-4E13-8BE8-CED762E0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398F5-1B10-44C8-A1E1-2B46CC01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84F5EC-01B4-4873-82DE-A96D51A6A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52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293178-B188-4B04-BB67-16FAC6CFF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A0C4E8-0B83-40E1-9BE0-0F7C7C027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A58679-E876-4A28-A4F4-29345BF7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7DB056-7B17-447A-BF54-6E89B6D6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DA3347-7A4A-496B-8EDD-51EFEA89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5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CD1D8-B929-45E6-9B09-4947BA45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B5787-854D-46D1-B940-4E5190989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4C65BB-DB58-49EB-8320-45FF8FF8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0B6C36-27E6-4B05-B33D-77E6B4BD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7E54B7-79A3-429D-847C-99B5A632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39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B45F9-419C-40F3-ADCB-6DF91006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621F51-F5FF-4DDF-AE7C-EDBBD3A64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AFCDED-BAD3-45B8-A2DC-4A717075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FC9E4-EC51-46B7-A5FD-E060391A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821EEC-8F24-46B1-880F-AEF3CEDF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65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A3F41-316E-411E-9E66-EA8A4AE2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7D252-6B38-4F3B-95EF-65C6AEEE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779F1D-BE98-4B18-9A37-1D17C18B9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1E7A8F-A705-40CA-B077-710AA43B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878DA8-84F3-4BFD-B6DD-C006FF68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5F5090-ED8D-4B63-9FF0-91BD73ADB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1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8D6D1-0763-4534-9C39-51CFD0A4A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20E360-5BEF-4D44-B146-CBB75C3B7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70EA07-052F-4D61-A809-3383CF6D3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F3450D-FB34-4284-BDA6-0A08CB476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90D9FC-3AA5-4ADD-94E6-4E3D2B7CA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5C2E40-2B35-4EBE-A73C-FACE14B6A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41B59C1-BFC0-46EE-816A-8F3CCF9A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2F5CB3-6260-462F-8535-042F7685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1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D2038-DD21-4BB4-9786-67D576D7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5F86E7-0E6A-4D2A-8D55-B3974F50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B3BD4A-401F-46AD-A00F-9499D678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52B111-4EE1-4DC7-A2FF-FD58301E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5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FBD6FA-4F3B-4A74-B5F0-9166341CB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EAD97B-AD39-4592-8F9F-24796E28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F41CBD-27D6-434D-81CB-5F4FBC01E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4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195B3-909E-40AB-A0E6-04A985E5C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39203-55C8-4F6E-835B-2729EB58F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55547-E34D-4C4C-ADFB-8E0B17650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2B0C38-4638-4D83-B787-9433D7A4B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E51953-BD93-49D3-9DD0-427B6492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F6DD83-DFF2-4414-B919-2A402D648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3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A815C-5E7A-41FA-83DA-95F75C699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92ED23C-F103-45E6-BC9E-E8E253A23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013E34-2C2E-4617-B3C6-C51FA5FD1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89277B-A3F7-4C04-A554-D0836C66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2646A9-A3E1-4925-9534-94705999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861023-D0DD-499E-9949-4DBEE7C0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88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B32629-AFFB-4F49-AE1E-8651BEB1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525443-1FC5-41D0-8F59-A49109344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4643A7-15C0-4128-ABE9-CC7274626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7D878-04D0-44E0-A7F5-FD85F3F1A22F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4080EE-6FF0-43CB-BEEB-539554056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A8D40D-04F2-46A8-8854-07EF44AF5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7511-3455-4D6A-AAAC-3813B36142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51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C0FCD7-9508-4351-98FF-56DD00738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Příslovečné určení, druhy 2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ADA22-2C62-4445-92DC-8EACA7B0A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třída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Ryba">
            <a:extLst>
              <a:ext uri="{FF2B5EF4-FFF2-40B4-BE49-F238E27FC236}">
                <a16:creationId xmlns:a16="http://schemas.microsoft.com/office/drawing/2014/main" id="{AF4BD7A7-E617-44DE-B48F-846FCF592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8572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526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194FE2-3D76-46CE-8893-5638536F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cs-CZ" dirty="0"/>
              <a:t>Druhy příslovečných určení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B248A14-8B4A-477B-A4C3-C98FB4984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580028"/>
              </p:ext>
            </p:extLst>
          </p:nvPr>
        </p:nvGraphicFramePr>
        <p:xfrm>
          <a:off x="838200" y="2226203"/>
          <a:ext cx="10515602" cy="37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6106">
                  <a:extLst>
                    <a:ext uri="{9D8B030D-6E8A-4147-A177-3AD203B41FA5}">
                      <a16:colId xmlns:a16="http://schemas.microsoft.com/office/drawing/2014/main" val="2410589516"/>
                    </a:ext>
                  </a:extLst>
                </a:gridCol>
                <a:gridCol w="1314798">
                  <a:extLst>
                    <a:ext uri="{9D8B030D-6E8A-4147-A177-3AD203B41FA5}">
                      <a16:colId xmlns:a16="http://schemas.microsoft.com/office/drawing/2014/main" val="3834661414"/>
                    </a:ext>
                  </a:extLst>
                </a:gridCol>
                <a:gridCol w="2520358">
                  <a:extLst>
                    <a:ext uri="{9D8B030D-6E8A-4147-A177-3AD203B41FA5}">
                      <a16:colId xmlns:a16="http://schemas.microsoft.com/office/drawing/2014/main" val="4211745200"/>
                    </a:ext>
                  </a:extLst>
                </a:gridCol>
                <a:gridCol w="2664340">
                  <a:extLst>
                    <a:ext uri="{9D8B030D-6E8A-4147-A177-3AD203B41FA5}">
                      <a16:colId xmlns:a16="http://schemas.microsoft.com/office/drawing/2014/main" val="41522297"/>
                    </a:ext>
                  </a:extLst>
                </a:gridCol>
              </a:tblGrid>
              <a:tr h="384504">
                <a:tc>
                  <a:txBody>
                    <a:bodyPr/>
                    <a:lstStyle/>
                    <a:p>
                      <a:r>
                        <a:rPr lang="cs-CZ" sz="1700"/>
                        <a:t>DRUH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ZKRATKA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OTÁZKY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PŘÍKLADY</a:t>
                      </a:r>
                    </a:p>
                  </a:txBody>
                  <a:tcPr marL="87387" marR="87387" marT="43694" marB="43694"/>
                </a:tc>
                <a:extLst>
                  <a:ext uri="{0D108BD9-81ED-4DB2-BD59-A6C34878D82A}">
                    <a16:rowId xmlns:a16="http://schemas.microsoft.com/office/drawing/2014/main" val="2140450034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r>
                        <a:rPr lang="cs-CZ" sz="1700" b="1"/>
                        <a:t>PŘÍSLOVEČNÉ URČENÍ MÍSTA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b="1" u="dotDashHeavy" baseline="0" dirty="0"/>
                        <a:t>PUM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KDE?</a:t>
                      </a:r>
                    </a:p>
                    <a:p>
                      <a:r>
                        <a:rPr lang="cs-CZ" sz="1700"/>
                        <a:t>KAM? </a:t>
                      </a:r>
                    </a:p>
                    <a:p>
                      <a:r>
                        <a:rPr lang="cs-CZ" sz="1700"/>
                        <a:t>KUDY?</a:t>
                      </a:r>
                    </a:p>
                    <a:p>
                      <a:r>
                        <a:rPr lang="cs-CZ" sz="1700"/>
                        <a:t>ODKUD? 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Byl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v kině. </a:t>
                      </a:r>
                    </a:p>
                    <a:p>
                      <a:r>
                        <a:rPr lang="cs-CZ" sz="1700" dirty="0"/>
                        <a:t>Šel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do obchodu. </a:t>
                      </a:r>
                    </a:p>
                    <a:p>
                      <a:r>
                        <a:rPr lang="cs-CZ" sz="1700" dirty="0"/>
                        <a:t>Šel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lesem.</a:t>
                      </a:r>
                    </a:p>
                    <a:p>
                      <a:r>
                        <a:rPr lang="cs-CZ" sz="1700" dirty="0"/>
                        <a:t>Šel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z práce. </a:t>
                      </a:r>
                    </a:p>
                  </a:txBody>
                  <a:tcPr marL="87387" marR="87387" marT="43694" marB="43694"/>
                </a:tc>
                <a:extLst>
                  <a:ext uri="{0D108BD9-81ED-4DB2-BD59-A6C34878D82A}">
                    <a16:rowId xmlns:a16="http://schemas.microsoft.com/office/drawing/2014/main" val="1885030409"/>
                  </a:ext>
                </a:extLst>
              </a:tr>
              <a:tr h="1170989">
                <a:tc>
                  <a:txBody>
                    <a:bodyPr/>
                    <a:lstStyle/>
                    <a:p>
                      <a:r>
                        <a:rPr lang="cs-CZ" sz="1700" b="1" dirty="0"/>
                        <a:t>PŘÍSLOVEČNÉ URČENÍ ČASU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b="1" u="dotDashHeavy" baseline="0" dirty="0"/>
                        <a:t>PUČ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KDY?</a:t>
                      </a:r>
                    </a:p>
                    <a:p>
                      <a:r>
                        <a:rPr lang="cs-CZ" sz="1700"/>
                        <a:t>ODKDY?</a:t>
                      </a:r>
                    </a:p>
                    <a:p>
                      <a:r>
                        <a:rPr lang="cs-CZ" sz="1700"/>
                        <a:t>DOKDY?</a:t>
                      </a:r>
                    </a:p>
                    <a:p>
                      <a:r>
                        <a:rPr lang="cs-CZ" sz="1700"/>
                        <a:t>JAK DLOUHO?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Přišel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včas. </a:t>
                      </a:r>
                    </a:p>
                    <a:p>
                      <a:r>
                        <a:rPr lang="cs-CZ" sz="1700" dirty="0"/>
                        <a:t>Pracoval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od 10 hodin</a:t>
                      </a:r>
                      <a:r>
                        <a:rPr lang="cs-CZ" sz="1700" dirty="0"/>
                        <a:t>.</a:t>
                      </a:r>
                    </a:p>
                    <a:p>
                      <a:r>
                        <a:rPr lang="cs-CZ" sz="1700" dirty="0"/>
                        <a:t>Učil se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do 18.00. </a:t>
                      </a:r>
                    </a:p>
                    <a:p>
                      <a:r>
                        <a:rPr lang="cs-CZ" sz="1700" dirty="0"/>
                        <a:t>Uklízela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3 hodiny</a:t>
                      </a:r>
                      <a:r>
                        <a:rPr lang="cs-CZ" sz="1700" dirty="0"/>
                        <a:t>. </a:t>
                      </a:r>
                    </a:p>
                  </a:txBody>
                  <a:tcPr marL="87387" marR="87387" marT="43694" marB="43694"/>
                </a:tc>
                <a:extLst>
                  <a:ext uri="{0D108BD9-81ED-4DB2-BD59-A6C34878D82A}">
                    <a16:rowId xmlns:a16="http://schemas.microsoft.com/office/drawing/2014/main" val="1606122144"/>
                  </a:ext>
                </a:extLst>
              </a:tr>
              <a:tr h="384504">
                <a:tc>
                  <a:txBody>
                    <a:bodyPr/>
                    <a:lstStyle/>
                    <a:p>
                      <a:r>
                        <a:rPr lang="cs-CZ" sz="1700" b="1" dirty="0"/>
                        <a:t>PŘÍSLOVEČNÉ URČENÍ ZPŮSOBU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b="1" u="dotDashHeavy" baseline="0" dirty="0"/>
                        <a:t>PUZ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JAK? JAK DLOUHO?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Pracovala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pečlivě.</a:t>
                      </a:r>
                      <a:r>
                        <a:rPr lang="cs-CZ" sz="1700" dirty="0"/>
                        <a:t> </a:t>
                      </a:r>
                    </a:p>
                  </a:txBody>
                  <a:tcPr marL="87387" marR="87387" marT="43694" marB="43694"/>
                </a:tc>
                <a:extLst>
                  <a:ext uri="{0D108BD9-81ED-4DB2-BD59-A6C34878D82A}">
                    <a16:rowId xmlns:a16="http://schemas.microsoft.com/office/drawing/2014/main" val="1037204779"/>
                  </a:ext>
                </a:extLst>
              </a:tr>
              <a:tr h="646666">
                <a:tc>
                  <a:txBody>
                    <a:bodyPr/>
                    <a:lstStyle/>
                    <a:p>
                      <a:r>
                        <a:rPr lang="cs-CZ" sz="1700" b="1" dirty="0"/>
                        <a:t>PŘÍSLOVEČNÉ URČENÍ MÍRY 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b="1" u="dotDashHeavy" baseline="0" dirty="0"/>
                        <a:t>PUMÍR. 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JAK MOC?</a:t>
                      </a:r>
                    </a:p>
                    <a:p>
                      <a:r>
                        <a:rPr lang="cs-CZ" sz="1700"/>
                        <a:t>DO JAKÉ MÍRY? </a:t>
                      </a:r>
                    </a:p>
                  </a:txBody>
                  <a:tcPr marL="87387" marR="87387" marT="43694" marB="43694"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Všichni byli </a:t>
                      </a:r>
                      <a:r>
                        <a:rPr lang="cs-CZ" sz="1700" b="1" u="dotDashHeavy" baseline="0" dirty="0">
                          <a:solidFill>
                            <a:schemeClr val="accent2"/>
                          </a:solidFill>
                        </a:rPr>
                        <a:t>velmi</a:t>
                      </a:r>
                      <a:r>
                        <a:rPr lang="cs-CZ" sz="1700" dirty="0"/>
                        <a:t> unaveni. </a:t>
                      </a:r>
                    </a:p>
                  </a:txBody>
                  <a:tcPr marL="87387" marR="87387" marT="43694" marB="43694"/>
                </a:tc>
                <a:extLst>
                  <a:ext uri="{0D108BD9-81ED-4DB2-BD59-A6C34878D82A}">
                    <a16:rowId xmlns:a16="http://schemas.microsoft.com/office/drawing/2014/main" val="708801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96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Vypiš příslovečná určení do správného sloupce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992542"/>
              </p:ext>
            </p:extLst>
          </p:nvPr>
        </p:nvGraphicFramePr>
        <p:xfrm>
          <a:off x="1008668" y="1600200"/>
          <a:ext cx="9202132" cy="40935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3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4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6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Vypadala unaveně.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Blížili se rychle do cíle.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Denně se vracím domů.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Údolím líně plynula řeka.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006">
                <a:tc>
                  <a:txBody>
                    <a:bodyPr/>
                    <a:lstStyle/>
                    <a:p>
                      <a:r>
                        <a:rPr lang="cs-CZ" dirty="0"/>
                        <a:t>Dopoledne</a:t>
                      </a:r>
                      <a:r>
                        <a:rPr lang="cs-CZ" baseline="0" dirty="0"/>
                        <a:t> uklízela ve sklepě.</a:t>
                      </a:r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Na louce rostly kopretiny.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006">
                <a:tc>
                  <a:txBody>
                    <a:bodyPr/>
                    <a:lstStyle/>
                    <a:p>
                      <a:r>
                        <a:rPr lang="cs-CZ" dirty="0"/>
                        <a:t>U lesa stála osaměle chalupa.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654">
                <a:tc>
                  <a:txBody>
                    <a:bodyPr/>
                    <a:lstStyle/>
                    <a:p>
                      <a:r>
                        <a:rPr lang="cs-CZ" dirty="0"/>
                        <a:t>Falešně si pískal,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211295" y="1956722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unaveně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4295800" y="323121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údolím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6411095" y="370374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dopoledne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59353" y="365161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ve sklepě</a:t>
            </a:r>
          </a:p>
        </p:txBody>
      </p:sp>
      <p:sp>
        <p:nvSpPr>
          <p:cNvPr id="9" name="Obdélník 8"/>
          <p:cNvSpPr/>
          <p:nvPr/>
        </p:nvSpPr>
        <p:spPr>
          <a:xfrm>
            <a:off x="4459562" y="424829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 louce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271045" y="4769849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osaměle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459562" y="480338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 lesa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271045" y="533383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falešně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295800" y="240109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 cíle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8271045" y="279141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líně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8211295" y="234264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rychle 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413935" y="2819544"/>
            <a:ext cx="1686642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denně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295800" y="2802804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domů</a:t>
            </a:r>
          </a:p>
        </p:txBody>
      </p:sp>
    </p:spTree>
    <p:extLst>
      <p:ext uri="{BB962C8B-B14F-4D97-AF65-F5344CB8AC3E}">
        <p14:creationId xmlns:p14="http://schemas.microsoft.com/office/powerpoint/2010/main" val="9929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166</Words>
  <Application>Microsoft Office PowerPoint</Application>
  <PresentationFormat>Širokoúhlá obrazovka</PresentationFormat>
  <Paragraphs>61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Příslovečné určení, druhy 2 </vt:lpstr>
      <vt:lpstr>Druhy příslovečných určení </vt:lpstr>
      <vt:lpstr>Vypiš příslovečná určení do správného sloupce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určení, druhy 2</dc:title>
  <dc:creator>Bednář Milan, nprap.</dc:creator>
  <cp:lastModifiedBy>Milan Bednář</cp:lastModifiedBy>
  <cp:revision>5</cp:revision>
  <dcterms:created xsi:type="dcterms:W3CDTF">2021-02-18T12:19:40Z</dcterms:created>
  <dcterms:modified xsi:type="dcterms:W3CDTF">2024-02-13T18:07:10Z</dcterms:modified>
</cp:coreProperties>
</file>