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01F67-376E-4B81-95F6-0003DE220B8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7332352-D9AE-419E-8150-91AC308AC9A7}">
      <dgm:prSet/>
      <dgm:spPr/>
      <dgm:t>
        <a:bodyPr/>
        <a:lstStyle/>
        <a:p>
          <a:r>
            <a:rPr lang="cs-CZ"/>
            <a:t>Měl by být:</a:t>
          </a:r>
          <a:endParaRPr lang="en-US"/>
        </a:p>
      </dgm:t>
    </dgm:pt>
    <dgm:pt modelId="{64640F65-1739-4C0D-9D3D-08526491B6FF}" type="parTrans" cxnId="{C4A727F3-A726-47FB-8433-B3B8B65F2BA7}">
      <dgm:prSet/>
      <dgm:spPr/>
      <dgm:t>
        <a:bodyPr/>
        <a:lstStyle/>
        <a:p>
          <a:endParaRPr lang="en-US"/>
        </a:p>
      </dgm:t>
    </dgm:pt>
    <dgm:pt modelId="{75AD2223-5510-48A1-A76D-765A3D630516}" type="sibTrans" cxnId="{C4A727F3-A726-47FB-8433-B3B8B65F2BA7}">
      <dgm:prSet/>
      <dgm:spPr/>
      <dgm:t>
        <a:bodyPr/>
        <a:lstStyle/>
        <a:p>
          <a:endParaRPr lang="en-US"/>
        </a:p>
      </dgm:t>
    </dgm:pt>
    <dgm:pt modelId="{FF1239EC-36F9-4987-8D6C-D84347EBC01D}">
      <dgm:prSet/>
      <dgm:spPr/>
      <dgm:t>
        <a:bodyPr/>
        <a:lstStyle/>
        <a:p>
          <a:r>
            <a:rPr lang="cs-CZ"/>
            <a:t>obsahově správný</a:t>
          </a:r>
          <a:endParaRPr lang="en-US"/>
        </a:p>
      </dgm:t>
    </dgm:pt>
    <dgm:pt modelId="{0145C893-1960-4A3B-8988-1F249CF68D8F}" type="parTrans" cxnId="{7EFA2260-B15D-40B1-B985-9E814A6A409C}">
      <dgm:prSet/>
      <dgm:spPr/>
      <dgm:t>
        <a:bodyPr/>
        <a:lstStyle/>
        <a:p>
          <a:endParaRPr lang="en-US"/>
        </a:p>
      </dgm:t>
    </dgm:pt>
    <dgm:pt modelId="{7D7C4AE5-9E3D-4F1B-A199-3E93D74294DD}" type="sibTrans" cxnId="{7EFA2260-B15D-40B1-B985-9E814A6A409C}">
      <dgm:prSet/>
      <dgm:spPr/>
      <dgm:t>
        <a:bodyPr/>
        <a:lstStyle/>
        <a:p>
          <a:endParaRPr lang="en-US"/>
        </a:p>
      </dgm:t>
    </dgm:pt>
    <dgm:pt modelId="{53848428-DA98-4340-AE30-DB5B313076D2}">
      <dgm:prSet/>
      <dgm:spPr/>
      <dgm:t>
        <a:bodyPr/>
        <a:lstStyle/>
        <a:p>
          <a:r>
            <a:rPr lang="cs-CZ"/>
            <a:t>věcný</a:t>
          </a:r>
          <a:endParaRPr lang="en-US"/>
        </a:p>
      </dgm:t>
    </dgm:pt>
    <dgm:pt modelId="{EA838003-B21B-4BFF-8C9D-6185471E8AC8}" type="parTrans" cxnId="{9E48642C-538F-4944-A799-11BB1DD94910}">
      <dgm:prSet/>
      <dgm:spPr/>
      <dgm:t>
        <a:bodyPr/>
        <a:lstStyle/>
        <a:p>
          <a:endParaRPr lang="en-US"/>
        </a:p>
      </dgm:t>
    </dgm:pt>
    <dgm:pt modelId="{69177243-D02F-4581-8A5E-3992E71E615D}" type="sibTrans" cxnId="{9E48642C-538F-4944-A799-11BB1DD94910}">
      <dgm:prSet/>
      <dgm:spPr/>
      <dgm:t>
        <a:bodyPr/>
        <a:lstStyle/>
        <a:p>
          <a:endParaRPr lang="en-US"/>
        </a:p>
      </dgm:t>
    </dgm:pt>
    <dgm:pt modelId="{4181DDC3-F5CB-4E84-84D8-D4A76CA86074}">
      <dgm:prSet/>
      <dgm:spPr/>
      <dgm:t>
        <a:bodyPr/>
        <a:lstStyle/>
        <a:p>
          <a:r>
            <a:rPr lang="cs-CZ"/>
            <a:t>srozumitelný</a:t>
          </a:r>
          <a:endParaRPr lang="en-US"/>
        </a:p>
      </dgm:t>
    </dgm:pt>
    <dgm:pt modelId="{FB0E6BF5-B682-4180-A370-F479E5642C26}" type="parTrans" cxnId="{028D58E5-97A5-4C61-A1FF-257B510CDC76}">
      <dgm:prSet/>
      <dgm:spPr/>
      <dgm:t>
        <a:bodyPr/>
        <a:lstStyle/>
        <a:p>
          <a:endParaRPr lang="en-US"/>
        </a:p>
      </dgm:t>
    </dgm:pt>
    <dgm:pt modelId="{86157458-86F6-4DBD-B3CF-A4637198186A}" type="sibTrans" cxnId="{028D58E5-97A5-4C61-A1FF-257B510CDC76}">
      <dgm:prSet/>
      <dgm:spPr/>
      <dgm:t>
        <a:bodyPr/>
        <a:lstStyle/>
        <a:p>
          <a:endParaRPr lang="en-US"/>
        </a:p>
      </dgm:t>
    </dgm:pt>
    <dgm:pt modelId="{085EE82B-A2DB-48D0-ADA5-1479037BF253}">
      <dgm:prSet/>
      <dgm:spPr/>
      <dgm:t>
        <a:bodyPr/>
        <a:lstStyle/>
        <a:p>
          <a:r>
            <a:rPr lang="cs-CZ"/>
            <a:t>přehledný</a:t>
          </a:r>
          <a:endParaRPr lang="en-US"/>
        </a:p>
      </dgm:t>
    </dgm:pt>
    <dgm:pt modelId="{3D573DC6-09F9-401D-8787-D065E4BA0484}" type="parTrans" cxnId="{520F03C6-9F27-4047-B729-9378F32417D3}">
      <dgm:prSet/>
      <dgm:spPr/>
      <dgm:t>
        <a:bodyPr/>
        <a:lstStyle/>
        <a:p>
          <a:endParaRPr lang="en-US"/>
        </a:p>
      </dgm:t>
    </dgm:pt>
    <dgm:pt modelId="{5FB2511A-757C-4F72-A872-BA45D3DCBC81}" type="sibTrans" cxnId="{520F03C6-9F27-4047-B729-9378F32417D3}">
      <dgm:prSet/>
      <dgm:spPr/>
      <dgm:t>
        <a:bodyPr/>
        <a:lstStyle/>
        <a:p>
          <a:endParaRPr lang="en-US"/>
        </a:p>
      </dgm:t>
    </dgm:pt>
    <dgm:pt modelId="{DDC77A92-A44E-4651-AAAC-EDFBF2B25FBC}">
      <dgm:prSet/>
      <dgm:spPr/>
      <dgm:t>
        <a:bodyPr/>
        <a:lstStyle/>
        <a:p>
          <a:r>
            <a:rPr lang="cs-CZ"/>
            <a:t>vyjadřování přesné, jasné, jednoznačné</a:t>
          </a:r>
          <a:endParaRPr lang="en-US"/>
        </a:p>
      </dgm:t>
    </dgm:pt>
    <dgm:pt modelId="{04FE8DF7-3DF8-4806-A72A-9D5FE7931DCF}" type="parTrans" cxnId="{52F07456-AFBC-40BD-840C-315F63C6A53D}">
      <dgm:prSet/>
      <dgm:spPr/>
      <dgm:t>
        <a:bodyPr/>
        <a:lstStyle/>
        <a:p>
          <a:endParaRPr lang="en-US"/>
        </a:p>
      </dgm:t>
    </dgm:pt>
    <dgm:pt modelId="{EE1334D7-9CD3-4B70-8867-35276FA43641}" type="sibTrans" cxnId="{52F07456-AFBC-40BD-840C-315F63C6A53D}">
      <dgm:prSet/>
      <dgm:spPr/>
      <dgm:t>
        <a:bodyPr/>
        <a:lstStyle/>
        <a:p>
          <a:endParaRPr lang="en-US"/>
        </a:p>
      </dgm:t>
    </dgm:pt>
    <dgm:pt modelId="{3722D485-C0AA-4FC7-88A8-154D1BA920BF}">
      <dgm:prSet/>
      <dgm:spPr/>
      <dgm:t>
        <a:bodyPr/>
        <a:lstStyle/>
        <a:p>
          <a:r>
            <a:rPr lang="cs-CZ"/>
            <a:t>důležitá je volba vhodných odborných názvů </a:t>
          </a:r>
          <a:endParaRPr lang="en-US"/>
        </a:p>
      </dgm:t>
    </dgm:pt>
    <dgm:pt modelId="{CE356579-47E2-4C63-8C79-92F6749ED2CA}" type="parTrans" cxnId="{6F0F497F-3606-43C2-8793-4EF79796D335}">
      <dgm:prSet/>
      <dgm:spPr/>
      <dgm:t>
        <a:bodyPr/>
        <a:lstStyle/>
        <a:p>
          <a:endParaRPr lang="en-US"/>
        </a:p>
      </dgm:t>
    </dgm:pt>
    <dgm:pt modelId="{F49BC7F2-5AF6-4AF8-83C6-E6C7E08D0BFA}" type="sibTrans" cxnId="{6F0F497F-3606-43C2-8793-4EF79796D335}">
      <dgm:prSet/>
      <dgm:spPr/>
      <dgm:t>
        <a:bodyPr/>
        <a:lstStyle/>
        <a:p>
          <a:endParaRPr lang="en-US"/>
        </a:p>
      </dgm:t>
    </dgm:pt>
    <dgm:pt modelId="{BD791D62-D076-4641-AB71-4CB8F775DE7F}" type="pres">
      <dgm:prSet presAssocID="{2B701F67-376E-4B81-95F6-0003DE220B84}" presName="Name0" presStyleCnt="0">
        <dgm:presLayoutVars>
          <dgm:dir/>
          <dgm:resizeHandles val="exact"/>
        </dgm:presLayoutVars>
      </dgm:prSet>
      <dgm:spPr/>
    </dgm:pt>
    <dgm:pt modelId="{99E26583-A85A-4097-ABE2-0F4D549005DB}" type="pres">
      <dgm:prSet presAssocID="{97332352-D9AE-419E-8150-91AC308AC9A7}" presName="node" presStyleLbl="node1" presStyleIdx="0" presStyleCnt="1">
        <dgm:presLayoutVars>
          <dgm:bulletEnabled val="1"/>
        </dgm:presLayoutVars>
      </dgm:prSet>
      <dgm:spPr/>
    </dgm:pt>
  </dgm:ptLst>
  <dgm:cxnLst>
    <dgm:cxn modelId="{7AF88D1C-1C82-491D-8C20-E32426F6A62A}" type="presOf" srcId="{3722D485-C0AA-4FC7-88A8-154D1BA920BF}" destId="{99E26583-A85A-4097-ABE2-0F4D549005DB}" srcOrd="0" destOrd="6" presId="urn:microsoft.com/office/officeart/2016/7/layout/RepeatingBendingProcessNew"/>
    <dgm:cxn modelId="{9E48642C-538F-4944-A799-11BB1DD94910}" srcId="{97332352-D9AE-419E-8150-91AC308AC9A7}" destId="{53848428-DA98-4340-AE30-DB5B313076D2}" srcOrd="1" destOrd="0" parTransId="{EA838003-B21B-4BFF-8C9D-6185471E8AC8}" sibTransId="{69177243-D02F-4581-8A5E-3992E71E615D}"/>
    <dgm:cxn modelId="{D376723B-B80B-483F-8594-F23977AD9E37}" type="presOf" srcId="{2B701F67-376E-4B81-95F6-0003DE220B84}" destId="{BD791D62-D076-4641-AB71-4CB8F775DE7F}" srcOrd="0" destOrd="0" presId="urn:microsoft.com/office/officeart/2016/7/layout/RepeatingBendingProcessNew"/>
    <dgm:cxn modelId="{7EFA2260-B15D-40B1-B985-9E814A6A409C}" srcId="{97332352-D9AE-419E-8150-91AC308AC9A7}" destId="{FF1239EC-36F9-4987-8D6C-D84347EBC01D}" srcOrd="0" destOrd="0" parTransId="{0145C893-1960-4A3B-8988-1F249CF68D8F}" sibTransId="{7D7C4AE5-9E3D-4F1B-A199-3E93D74294DD}"/>
    <dgm:cxn modelId="{52F07456-AFBC-40BD-840C-315F63C6A53D}" srcId="{97332352-D9AE-419E-8150-91AC308AC9A7}" destId="{DDC77A92-A44E-4651-AAAC-EDFBF2B25FBC}" srcOrd="4" destOrd="0" parTransId="{04FE8DF7-3DF8-4806-A72A-9D5FE7931DCF}" sibTransId="{EE1334D7-9CD3-4B70-8867-35276FA43641}"/>
    <dgm:cxn modelId="{FAC9E458-FB35-4134-9CBD-75E829A590A5}" type="presOf" srcId="{085EE82B-A2DB-48D0-ADA5-1479037BF253}" destId="{99E26583-A85A-4097-ABE2-0F4D549005DB}" srcOrd="0" destOrd="4" presId="urn:microsoft.com/office/officeart/2016/7/layout/RepeatingBendingProcessNew"/>
    <dgm:cxn modelId="{13A0A859-D36F-4D26-A17C-E38FE7F1F3EB}" type="presOf" srcId="{53848428-DA98-4340-AE30-DB5B313076D2}" destId="{99E26583-A85A-4097-ABE2-0F4D549005DB}" srcOrd="0" destOrd="2" presId="urn:microsoft.com/office/officeart/2016/7/layout/RepeatingBendingProcessNew"/>
    <dgm:cxn modelId="{8F4BF07C-EDCE-4087-AA4C-8C4DD3F4CAF4}" type="presOf" srcId="{DDC77A92-A44E-4651-AAAC-EDFBF2B25FBC}" destId="{99E26583-A85A-4097-ABE2-0F4D549005DB}" srcOrd="0" destOrd="5" presId="urn:microsoft.com/office/officeart/2016/7/layout/RepeatingBendingProcessNew"/>
    <dgm:cxn modelId="{6F0F497F-3606-43C2-8793-4EF79796D335}" srcId="{97332352-D9AE-419E-8150-91AC308AC9A7}" destId="{3722D485-C0AA-4FC7-88A8-154D1BA920BF}" srcOrd="5" destOrd="0" parTransId="{CE356579-47E2-4C63-8C79-92F6749ED2CA}" sibTransId="{F49BC7F2-5AF6-4AF8-83C6-E6C7E08D0BFA}"/>
    <dgm:cxn modelId="{5191938E-E63A-4C02-8176-081803197368}" type="presOf" srcId="{97332352-D9AE-419E-8150-91AC308AC9A7}" destId="{99E26583-A85A-4097-ABE2-0F4D549005DB}" srcOrd="0" destOrd="0" presId="urn:microsoft.com/office/officeart/2016/7/layout/RepeatingBendingProcessNew"/>
    <dgm:cxn modelId="{18EC00BA-C2A0-4230-A6F2-809C637BE8B2}" type="presOf" srcId="{4181DDC3-F5CB-4E84-84D8-D4A76CA86074}" destId="{99E26583-A85A-4097-ABE2-0F4D549005DB}" srcOrd="0" destOrd="3" presId="urn:microsoft.com/office/officeart/2016/7/layout/RepeatingBendingProcessNew"/>
    <dgm:cxn modelId="{520F03C6-9F27-4047-B729-9378F32417D3}" srcId="{97332352-D9AE-419E-8150-91AC308AC9A7}" destId="{085EE82B-A2DB-48D0-ADA5-1479037BF253}" srcOrd="3" destOrd="0" parTransId="{3D573DC6-09F9-401D-8787-D065E4BA0484}" sibTransId="{5FB2511A-757C-4F72-A872-BA45D3DCBC81}"/>
    <dgm:cxn modelId="{BF9392E1-CFB8-451C-97AD-C8FE04A53A33}" type="presOf" srcId="{FF1239EC-36F9-4987-8D6C-D84347EBC01D}" destId="{99E26583-A85A-4097-ABE2-0F4D549005DB}" srcOrd="0" destOrd="1" presId="urn:microsoft.com/office/officeart/2016/7/layout/RepeatingBendingProcessNew"/>
    <dgm:cxn modelId="{028D58E5-97A5-4C61-A1FF-257B510CDC76}" srcId="{97332352-D9AE-419E-8150-91AC308AC9A7}" destId="{4181DDC3-F5CB-4E84-84D8-D4A76CA86074}" srcOrd="2" destOrd="0" parTransId="{FB0E6BF5-B682-4180-A370-F479E5642C26}" sibTransId="{86157458-86F6-4DBD-B3CF-A4637198186A}"/>
    <dgm:cxn modelId="{C4A727F3-A726-47FB-8433-B3B8B65F2BA7}" srcId="{2B701F67-376E-4B81-95F6-0003DE220B84}" destId="{97332352-D9AE-419E-8150-91AC308AC9A7}" srcOrd="0" destOrd="0" parTransId="{64640F65-1739-4C0D-9D3D-08526491B6FF}" sibTransId="{75AD2223-5510-48A1-A76D-765A3D630516}"/>
    <dgm:cxn modelId="{6D15E154-0B7F-4FB6-AFA1-C26368688A87}" type="presParOf" srcId="{BD791D62-D076-4641-AB71-4CB8F775DE7F}" destId="{99E26583-A85A-4097-ABE2-0F4D549005DB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449C4-55BB-417F-B611-0DEC59D3AC1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311FC6-847C-4852-8916-857D7A0861C9}">
      <dgm:prSet/>
      <dgm:spPr/>
      <dgm:t>
        <a:bodyPr/>
        <a:lstStyle/>
        <a:p>
          <a:r>
            <a:rPr lang="cs-CZ"/>
            <a:t>1. téma – skupina Queen</a:t>
          </a:r>
          <a:endParaRPr lang="en-US"/>
        </a:p>
      </dgm:t>
    </dgm:pt>
    <dgm:pt modelId="{3CCB5CD4-B80C-42AB-9108-C0D014512879}" type="parTrans" cxnId="{75468B9A-6D24-4EFE-9D95-DB97E5995609}">
      <dgm:prSet/>
      <dgm:spPr/>
      <dgm:t>
        <a:bodyPr/>
        <a:lstStyle/>
        <a:p>
          <a:endParaRPr lang="en-US"/>
        </a:p>
      </dgm:t>
    </dgm:pt>
    <dgm:pt modelId="{89FBA8D2-E74D-42E9-8CBE-5137D6C6EEE6}" type="sibTrans" cxnId="{75468B9A-6D24-4EFE-9D95-DB97E5995609}">
      <dgm:prSet/>
      <dgm:spPr/>
      <dgm:t>
        <a:bodyPr/>
        <a:lstStyle/>
        <a:p>
          <a:endParaRPr lang="en-US"/>
        </a:p>
      </dgm:t>
    </dgm:pt>
    <dgm:pt modelId="{DD754546-4EEE-40B4-B66C-0CBB00E9FAB0}">
      <dgm:prSet/>
      <dgm:spPr/>
      <dgm:t>
        <a:bodyPr/>
        <a:lstStyle/>
        <a:p>
          <a:r>
            <a:rPr lang="cs-CZ"/>
            <a:t>2. osnova </a:t>
          </a:r>
          <a:endParaRPr lang="en-US"/>
        </a:p>
      </dgm:t>
    </dgm:pt>
    <dgm:pt modelId="{21BD2B74-6007-4914-A4D7-35271D82FB61}" type="parTrans" cxnId="{23C171C2-A499-47F4-8F86-47279F25F01B}">
      <dgm:prSet/>
      <dgm:spPr/>
      <dgm:t>
        <a:bodyPr/>
        <a:lstStyle/>
        <a:p>
          <a:endParaRPr lang="en-US"/>
        </a:p>
      </dgm:t>
    </dgm:pt>
    <dgm:pt modelId="{DFAABEDB-2183-4D42-B06B-4DF4DB8DCA83}" type="sibTrans" cxnId="{23C171C2-A499-47F4-8F86-47279F25F01B}">
      <dgm:prSet/>
      <dgm:spPr/>
      <dgm:t>
        <a:bodyPr/>
        <a:lstStyle/>
        <a:p>
          <a:endParaRPr lang="en-US"/>
        </a:p>
      </dgm:t>
    </dgm:pt>
    <dgm:pt modelId="{60059663-9CDF-4A51-BFA4-17F3BEB144CC}">
      <dgm:prSet/>
      <dgm:spPr/>
      <dgm:t>
        <a:bodyPr/>
        <a:lstStyle/>
        <a:p>
          <a:r>
            <a:rPr lang="cs-CZ"/>
            <a:t>ČLENOVÉ, DOBA VZNIKU, TRVÁNÍ</a:t>
          </a:r>
          <a:endParaRPr lang="en-US"/>
        </a:p>
      </dgm:t>
    </dgm:pt>
    <dgm:pt modelId="{061A7942-E119-4D57-9962-373AB3B52ACC}" type="parTrans" cxnId="{332B6852-C188-4C3F-B3DC-A55ED6B7EFB8}">
      <dgm:prSet/>
      <dgm:spPr/>
      <dgm:t>
        <a:bodyPr/>
        <a:lstStyle/>
        <a:p>
          <a:endParaRPr lang="en-US"/>
        </a:p>
      </dgm:t>
    </dgm:pt>
    <dgm:pt modelId="{FEA092ED-7D85-421F-B24E-5C342D1479E0}" type="sibTrans" cxnId="{332B6852-C188-4C3F-B3DC-A55ED6B7EFB8}">
      <dgm:prSet/>
      <dgm:spPr/>
      <dgm:t>
        <a:bodyPr/>
        <a:lstStyle/>
        <a:p>
          <a:endParaRPr lang="en-US"/>
        </a:p>
      </dgm:t>
    </dgm:pt>
    <dgm:pt modelId="{08E4D677-67D1-478A-9AE6-8AA9D117ADC0}">
      <dgm:prSet/>
      <dgm:spPr/>
      <dgm:t>
        <a:bodyPr/>
        <a:lstStyle/>
        <a:p>
          <a:r>
            <a:rPr lang="cs-CZ"/>
            <a:t>JEDNOTLIVÁ ALBA</a:t>
          </a:r>
          <a:endParaRPr lang="en-US"/>
        </a:p>
      </dgm:t>
    </dgm:pt>
    <dgm:pt modelId="{54E95329-2BBB-42EE-83E4-F714E0A3D083}" type="parTrans" cxnId="{61EE264C-2D38-4259-8433-AB4C1B8A817B}">
      <dgm:prSet/>
      <dgm:spPr/>
      <dgm:t>
        <a:bodyPr/>
        <a:lstStyle/>
        <a:p>
          <a:endParaRPr lang="en-US"/>
        </a:p>
      </dgm:t>
    </dgm:pt>
    <dgm:pt modelId="{FECF567F-B696-4154-A8FF-1B2668DCE3E1}" type="sibTrans" cxnId="{61EE264C-2D38-4259-8433-AB4C1B8A817B}">
      <dgm:prSet/>
      <dgm:spPr/>
      <dgm:t>
        <a:bodyPr/>
        <a:lstStyle/>
        <a:p>
          <a:endParaRPr lang="en-US"/>
        </a:p>
      </dgm:t>
    </dgm:pt>
    <dgm:pt modelId="{E5347E4A-2E98-4209-8779-B4F76A953009}">
      <dgm:prSet/>
      <dgm:spPr/>
      <dgm:t>
        <a:bodyPr/>
        <a:lstStyle/>
        <a:p>
          <a:r>
            <a:rPr lang="cs-CZ"/>
            <a:t>NEJVĚTŠÍ ÚSPĚCHY</a:t>
          </a:r>
          <a:endParaRPr lang="en-US"/>
        </a:p>
      </dgm:t>
    </dgm:pt>
    <dgm:pt modelId="{9910127D-A3F0-4572-B48E-19888325683D}" type="parTrans" cxnId="{76CCF567-C7B7-4A41-96BE-6A11A80E4B2E}">
      <dgm:prSet/>
      <dgm:spPr/>
      <dgm:t>
        <a:bodyPr/>
        <a:lstStyle/>
        <a:p>
          <a:endParaRPr lang="en-US"/>
        </a:p>
      </dgm:t>
    </dgm:pt>
    <dgm:pt modelId="{FEC694A5-E375-49AF-9CF6-A8A9F3D937BB}" type="sibTrans" cxnId="{76CCF567-C7B7-4A41-96BE-6A11A80E4B2E}">
      <dgm:prSet/>
      <dgm:spPr/>
      <dgm:t>
        <a:bodyPr/>
        <a:lstStyle/>
        <a:p>
          <a:endParaRPr lang="en-US"/>
        </a:p>
      </dgm:t>
    </dgm:pt>
    <dgm:pt modelId="{07009EE5-0D47-4227-AE3F-E0365B7F766E}">
      <dgm:prSet/>
      <dgm:spPr/>
      <dgm:t>
        <a:bodyPr/>
        <a:lstStyle/>
        <a:p>
          <a:r>
            <a:rPr lang="cs-CZ"/>
            <a:t>SHRNUTÍ </a:t>
          </a:r>
          <a:endParaRPr lang="en-US"/>
        </a:p>
      </dgm:t>
    </dgm:pt>
    <dgm:pt modelId="{B2D2948E-8CFD-4E03-9FEF-2B3F132558D5}" type="parTrans" cxnId="{52A4B4C8-4DF3-4372-B726-9F6A1DC932CE}">
      <dgm:prSet/>
      <dgm:spPr/>
      <dgm:t>
        <a:bodyPr/>
        <a:lstStyle/>
        <a:p>
          <a:endParaRPr lang="en-US"/>
        </a:p>
      </dgm:t>
    </dgm:pt>
    <dgm:pt modelId="{A645564C-DD15-497D-8D71-E3B5D4F75445}" type="sibTrans" cxnId="{52A4B4C8-4DF3-4372-B726-9F6A1DC932CE}">
      <dgm:prSet/>
      <dgm:spPr/>
      <dgm:t>
        <a:bodyPr/>
        <a:lstStyle/>
        <a:p>
          <a:endParaRPr lang="en-US"/>
        </a:p>
      </dgm:t>
    </dgm:pt>
    <dgm:pt modelId="{E67A5FF2-5B53-4FFF-92A8-C00E723E901F}">
      <dgm:prSet/>
      <dgm:spPr/>
      <dgm:t>
        <a:bodyPr/>
        <a:lstStyle/>
        <a:p>
          <a:r>
            <a:rPr lang="cs-CZ"/>
            <a:t>3. samotný výklad </a:t>
          </a:r>
          <a:endParaRPr lang="en-US"/>
        </a:p>
      </dgm:t>
    </dgm:pt>
    <dgm:pt modelId="{13EA0EFA-FBAB-4284-AFD3-DABCA935924A}" type="parTrans" cxnId="{3453E8F7-53A6-48BB-B027-9D7637387D5C}">
      <dgm:prSet/>
      <dgm:spPr/>
      <dgm:t>
        <a:bodyPr/>
        <a:lstStyle/>
        <a:p>
          <a:endParaRPr lang="en-US"/>
        </a:p>
      </dgm:t>
    </dgm:pt>
    <dgm:pt modelId="{CF86690B-4BAB-44A7-9726-25BFE821EEEC}" type="sibTrans" cxnId="{3453E8F7-53A6-48BB-B027-9D7637387D5C}">
      <dgm:prSet/>
      <dgm:spPr/>
      <dgm:t>
        <a:bodyPr/>
        <a:lstStyle/>
        <a:p>
          <a:endParaRPr lang="en-US"/>
        </a:p>
      </dgm:t>
    </dgm:pt>
    <dgm:pt modelId="{36A0EE84-6D86-4945-BA0B-F2CEC6D2626B}" type="pres">
      <dgm:prSet presAssocID="{157449C4-55BB-417F-B611-0DEC59D3AC1A}" presName="vert0" presStyleCnt="0">
        <dgm:presLayoutVars>
          <dgm:dir/>
          <dgm:animOne val="branch"/>
          <dgm:animLvl val="lvl"/>
        </dgm:presLayoutVars>
      </dgm:prSet>
      <dgm:spPr/>
    </dgm:pt>
    <dgm:pt modelId="{FD1280CA-1418-44A9-9636-C350460FCD24}" type="pres">
      <dgm:prSet presAssocID="{04311FC6-847C-4852-8916-857D7A0861C9}" presName="thickLine" presStyleLbl="alignNode1" presStyleIdx="0" presStyleCnt="3"/>
      <dgm:spPr/>
    </dgm:pt>
    <dgm:pt modelId="{E62B7353-8A55-4178-9112-BDBB06BC2BCD}" type="pres">
      <dgm:prSet presAssocID="{04311FC6-847C-4852-8916-857D7A0861C9}" presName="horz1" presStyleCnt="0"/>
      <dgm:spPr/>
    </dgm:pt>
    <dgm:pt modelId="{8E9E0CBA-665D-44B0-84C5-4E53D0447EF1}" type="pres">
      <dgm:prSet presAssocID="{04311FC6-847C-4852-8916-857D7A0861C9}" presName="tx1" presStyleLbl="revTx" presStyleIdx="0" presStyleCnt="7"/>
      <dgm:spPr/>
    </dgm:pt>
    <dgm:pt modelId="{18D8C831-48E2-4513-BCB4-E353008D288B}" type="pres">
      <dgm:prSet presAssocID="{04311FC6-847C-4852-8916-857D7A0861C9}" presName="vert1" presStyleCnt="0"/>
      <dgm:spPr/>
    </dgm:pt>
    <dgm:pt modelId="{B7701977-642C-4632-9AC3-48D0D6C17698}" type="pres">
      <dgm:prSet presAssocID="{DD754546-4EEE-40B4-B66C-0CBB00E9FAB0}" presName="thickLine" presStyleLbl="alignNode1" presStyleIdx="1" presStyleCnt="3"/>
      <dgm:spPr/>
    </dgm:pt>
    <dgm:pt modelId="{10719C18-D87F-4FA6-BA7B-D84681EFE424}" type="pres">
      <dgm:prSet presAssocID="{DD754546-4EEE-40B4-B66C-0CBB00E9FAB0}" presName="horz1" presStyleCnt="0"/>
      <dgm:spPr/>
    </dgm:pt>
    <dgm:pt modelId="{A671E0DA-BAF3-42B4-907B-539B9B0DE6EF}" type="pres">
      <dgm:prSet presAssocID="{DD754546-4EEE-40B4-B66C-0CBB00E9FAB0}" presName="tx1" presStyleLbl="revTx" presStyleIdx="1" presStyleCnt="7"/>
      <dgm:spPr/>
    </dgm:pt>
    <dgm:pt modelId="{2CCD3390-564F-43BC-910E-65FB3A461753}" type="pres">
      <dgm:prSet presAssocID="{DD754546-4EEE-40B4-B66C-0CBB00E9FAB0}" presName="vert1" presStyleCnt="0"/>
      <dgm:spPr/>
    </dgm:pt>
    <dgm:pt modelId="{9D99C791-134E-4FD2-BD07-A519A41F43BF}" type="pres">
      <dgm:prSet presAssocID="{60059663-9CDF-4A51-BFA4-17F3BEB144CC}" presName="vertSpace2a" presStyleCnt="0"/>
      <dgm:spPr/>
    </dgm:pt>
    <dgm:pt modelId="{3534186B-F3BD-498F-8D25-B50C47E76658}" type="pres">
      <dgm:prSet presAssocID="{60059663-9CDF-4A51-BFA4-17F3BEB144CC}" presName="horz2" presStyleCnt="0"/>
      <dgm:spPr/>
    </dgm:pt>
    <dgm:pt modelId="{65F926DB-E0AC-467F-8B1F-208CBC66B5A0}" type="pres">
      <dgm:prSet presAssocID="{60059663-9CDF-4A51-BFA4-17F3BEB144CC}" presName="horzSpace2" presStyleCnt="0"/>
      <dgm:spPr/>
    </dgm:pt>
    <dgm:pt modelId="{E7B31D2B-EE9B-498E-962B-FBB9123D80E8}" type="pres">
      <dgm:prSet presAssocID="{60059663-9CDF-4A51-BFA4-17F3BEB144CC}" presName="tx2" presStyleLbl="revTx" presStyleIdx="2" presStyleCnt="7"/>
      <dgm:spPr/>
    </dgm:pt>
    <dgm:pt modelId="{14BD90FD-EDDD-46CC-9427-948DFF07AA26}" type="pres">
      <dgm:prSet presAssocID="{60059663-9CDF-4A51-BFA4-17F3BEB144CC}" presName="vert2" presStyleCnt="0"/>
      <dgm:spPr/>
    </dgm:pt>
    <dgm:pt modelId="{F333B165-9629-4840-967C-E7FB9A26DC30}" type="pres">
      <dgm:prSet presAssocID="{60059663-9CDF-4A51-BFA4-17F3BEB144CC}" presName="thinLine2b" presStyleLbl="callout" presStyleIdx="0" presStyleCnt="4"/>
      <dgm:spPr/>
    </dgm:pt>
    <dgm:pt modelId="{98CAA8F4-294E-4887-A399-9C4342A2D56D}" type="pres">
      <dgm:prSet presAssocID="{60059663-9CDF-4A51-BFA4-17F3BEB144CC}" presName="vertSpace2b" presStyleCnt="0"/>
      <dgm:spPr/>
    </dgm:pt>
    <dgm:pt modelId="{61E7FB95-B9E4-4C1A-850A-866B8B82AD06}" type="pres">
      <dgm:prSet presAssocID="{08E4D677-67D1-478A-9AE6-8AA9D117ADC0}" presName="horz2" presStyleCnt="0"/>
      <dgm:spPr/>
    </dgm:pt>
    <dgm:pt modelId="{A53BF7EE-C5BA-408E-AE16-CC37A11DF0D1}" type="pres">
      <dgm:prSet presAssocID="{08E4D677-67D1-478A-9AE6-8AA9D117ADC0}" presName="horzSpace2" presStyleCnt="0"/>
      <dgm:spPr/>
    </dgm:pt>
    <dgm:pt modelId="{9BAC4A05-3AF3-42F6-BA6F-700021CFCC56}" type="pres">
      <dgm:prSet presAssocID="{08E4D677-67D1-478A-9AE6-8AA9D117ADC0}" presName="tx2" presStyleLbl="revTx" presStyleIdx="3" presStyleCnt="7"/>
      <dgm:spPr/>
    </dgm:pt>
    <dgm:pt modelId="{9B7CE81B-20F8-4C89-A02B-E4A206907F36}" type="pres">
      <dgm:prSet presAssocID="{08E4D677-67D1-478A-9AE6-8AA9D117ADC0}" presName="vert2" presStyleCnt="0"/>
      <dgm:spPr/>
    </dgm:pt>
    <dgm:pt modelId="{EA6DBD38-A344-4150-BEA7-8C7EB60D151D}" type="pres">
      <dgm:prSet presAssocID="{08E4D677-67D1-478A-9AE6-8AA9D117ADC0}" presName="thinLine2b" presStyleLbl="callout" presStyleIdx="1" presStyleCnt="4"/>
      <dgm:spPr/>
    </dgm:pt>
    <dgm:pt modelId="{22CB9615-F0E9-4413-A454-24B583485D7E}" type="pres">
      <dgm:prSet presAssocID="{08E4D677-67D1-478A-9AE6-8AA9D117ADC0}" presName="vertSpace2b" presStyleCnt="0"/>
      <dgm:spPr/>
    </dgm:pt>
    <dgm:pt modelId="{4BC83C40-0F77-405E-BB7E-3AF47C90F2A5}" type="pres">
      <dgm:prSet presAssocID="{E5347E4A-2E98-4209-8779-B4F76A953009}" presName="horz2" presStyleCnt="0"/>
      <dgm:spPr/>
    </dgm:pt>
    <dgm:pt modelId="{B7F9E5F3-49F0-44AD-A842-623E880BA3E9}" type="pres">
      <dgm:prSet presAssocID="{E5347E4A-2E98-4209-8779-B4F76A953009}" presName="horzSpace2" presStyleCnt="0"/>
      <dgm:spPr/>
    </dgm:pt>
    <dgm:pt modelId="{6073212F-5B05-4986-95C8-88D5C25080B7}" type="pres">
      <dgm:prSet presAssocID="{E5347E4A-2E98-4209-8779-B4F76A953009}" presName="tx2" presStyleLbl="revTx" presStyleIdx="4" presStyleCnt="7"/>
      <dgm:spPr/>
    </dgm:pt>
    <dgm:pt modelId="{8F23A2D6-B35A-486C-B645-CE85B3B72C85}" type="pres">
      <dgm:prSet presAssocID="{E5347E4A-2E98-4209-8779-B4F76A953009}" presName="vert2" presStyleCnt="0"/>
      <dgm:spPr/>
    </dgm:pt>
    <dgm:pt modelId="{B89E4F46-EDBF-42C7-87D7-355118EDC299}" type="pres">
      <dgm:prSet presAssocID="{E5347E4A-2E98-4209-8779-B4F76A953009}" presName="thinLine2b" presStyleLbl="callout" presStyleIdx="2" presStyleCnt="4"/>
      <dgm:spPr/>
    </dgm:pt>
    <dgm:pt modelId="{EAEBEE84-2920-4FD4-8B77-1B0332914C6C}" type="pres">
      <dgm:prSet presAssocID="{E5347E4A-2E98-4209-8779-B4F76A953009}" presName="vertSpace2b" presStyleCnt="0"/>
      <dgm:spPr/>
    </dgm:pt>
    <dgm:pt modelId="{B3D346C1-ED7A-478C-A04D-927F7B7CAA13}" type="pres">
      <dgm:prSet presAssocID="{07009EE5-0D47-4227-AE3F-E0365B7F766E}" presName="horz2" presStyleCnt="0"/>
      <dgm:spPr/>
    </dgm:pt>
    <dgm:pt modelId="{B4536380-5F99-48F8-A3B2-C57C4EA87A4D}" type="pres">
      <dgm:prSet presAssocID="{07009EE5-0D47-4227-AE3F-E0365B7F766E}" presName="horzSpace2" presStyleCnt="0"/>
      <dgm:spPr/>
    </dgm:pt>
    <dgm:pt modelId="{29BC2412-D517-4FBE-9D07-3F29ECB17A00}" type="pres">
      <dgm:prSet presAssocID="{07009EE5-0D47-4227-AE3F-E0365B7F766E}" presName="tx2" presStyleLbl="revTx" presStyleIdx="5" presStyleCnt="7"/>
      <dgm:spPr/>
    </dgm:pt>
    <dgm:pt modelId="{6EA7B6E8-34D8-4D0B-AD14-A5C580C4EBD0}" type="pres">
      <dgm:prSet presAssocID="{07009EE5-0D47-4227-AE3F-E0365B7F766E}" presName="vert2" presStyleCnt="0"/>
      <dgm:spPr/>
    </dgm:pt>
    <dgm:pt modelId="{5A81F3AC-DD9E-48E5-98F4-426B14224352}" type="pres">
      <dgm:prSet presAssocID="{07009EE5-0D47-4227-AE3F-E0365B7F766E}" presName="thinLine2b" presStyleLbl="callout" presStyleIdx="3" presStyleCnt="4"/>
      <dgm:spPr/>
    </dgm:pt>
    <dgm:pt modelId="{6C673EEE-7F1D-4D17-ABFF-BA5E361D832F}" type="pres">
      <dgm:prSet presAssocID="{07009EE5-0D47-4227-AE3F-E0365B7F766E}" presName="vertSpace2b" presStyleCnt="0"/>
      <dgm:spPr/>
    </dgm:pt>
    <dgm:pt modelId="{175818B4-C373-47A3-B9C8-D896D1727DC8}" type="pres">
      <dgm:prSet presAssocID="{E67A5FF2-5B53-4FFF-92A8-C00E723E901F}" presName="thickLine" presStyleLbl="alignNode1" presStyleIdx="2" presStyleCnt="3"/>
      <dgm:spPr/>
    </dgm:pt>
    <dgm:pt modelId="{80ABF855-8012-4C87-BFEC-AB99C85E82D2}" type="pres">
      <dgm:prSet presAssocID="{E67A5FF2-5B53-4FFF-92A8-C00E723E901F}" presName="horz1" presStyleCnt="0"/>
      <dgm:spPr/>
    </dgm:pt>
    <dgm:pt modelId="{68DB4DC5-BAF5-4696-B4C1-59E04CFF9DF3}" type="pres">
      <dgm:prSet presAssocID="{E67A5FF2-5B53-4FFF-92A8-C00E723E901F}" presName="tx1" presStyleLbl="revTx" presStyleIdx="6" presStyleCnt="7"/>
      <dgm:spPr/>
    </dgm:pt>
    <dgm:pt modelId="{8A849CA2-2336-4A65-8A54-611E08B915A7}" type="pres">
      <dgm:prSet presAssocID="{E67A5FF2-5B53-4FFF-92A8-C00E723E901F}" presName="vert1" presStyleCnt="0"/>
      <dgm:spPr/>
    </dgm:pt>
  </dgm:ptLst>
  <dgm:cxnLst>
    <dgm:cxn modelId="{0628AE09-958E-4E01-B345-194DD1364881}" type="presOf" srcId="{DD754546-4EEE-40B4-B66C-0CBB00E9FAB0}" destId="{A671E0DA-BAF3-42B4-907B-539B9B0DE6EF}" srcOrd="0" destOrd="0" presId="urn:microsoft.com/office/officeart/2008/layout/LinedList"/>
    <dgm:cxn modelId="{76CCF567-C7B7-4A41-96BE-6A11A80E4B2E}" srcId="{DD754546-4EEE-40B4-B66C-0CBB00E9FAB0}" destId="{E5347E4A-2E98-4209-8779-B4F76A953009}" srcOrd="2" destOrd="0" parTransId="{9910127D-A3F0-4572-B48E-19888325683D}" sibTransId="{FEC694A5-E375-49AF-9CF6-A8A9F3D937BB}"/>
    <dgm:cxn modelId="{61EE264C-2D38-4259-8433-AB4C1B8A817B}" srcId="{DD754546-4EEE-40B4-B66C-0CBB00E9FAB0}" destId="{08E4D677-67D1-478A-9AE6-8AA9D117ADC0}" srcOrd="1" destOrd="0" parTransId="{54E95329-2BBB-42EE-83E4-F714E0A3D083}" sibTransId="{FECF567F-B696-4154-A8FF-1B2668DCE3E1}"/>
    <dgm:cxn modelId="{332B6852-C188-4C3F-B3DC-A55ED6B7EFB8}" srcId="{DD754546-4EEE-40B4-B66C-0CBB00E9FAB0}" destId="{60059663-9CDF-4A51-BFA4-17F3BEB144CC}" srcOrd="0" destOrd="0" parTransId="{061A7942-E119-4D57-9962-373AB3B52ACC}" sibTransId="{FEA092ED-7D85-421F-B24E-5C342D1479E0}"/>
    <dgm:cxn modelId="{75468B9A-6D24-4EFE-9D95-DB97E5995609}" srcId="{157449C4-55BB-417F-B611-0DEC59D3AC1A}" destId="{04311FC6-847C-4852-8916-857D7A0861C9}" srcOrd="0" destOrd="0" parTransId="{3CCB5CD4-B80C-42AB-9108-C0D014512879}" sibTransId="{89FBA8D2-E74D-42E9-8CBE-5137D6C6EEE6}"/>
    <dgm:cxn modelId="{23B0589D-397E-4BD9-B615-747B728536CA}" type="presOf" srcId="{04311FC6-847C-4852-8916-857D7A0861C9}" destId="{8E9E0CBA-665D-44B0-84C5-4E53D0447EF1}" srcOrd="0" destOrd="0" presId="urn:microsoft.com/office/officeart/2008/layout/LinedList"/>
    <dgm:cxn modelId="{828F7CA9-7BD3-44B2-AE12-C61F6D83D493}" type="presOf" srcId="{E5347E4A-2E98-4209-8779-B4F76A953009}" destId="{6073212F-5B05-4986-95C8-88D5C25080B7}" srcOrd="0" destOrd="0" presId="urn:microsoft.com/office/officeart/2008/layout/LinedList"/>
    <dgm:cxn modelId="{030B7DB1-237F-4B40-A0B7-3CD6A8F8D8F5}" type="presOf" srcId="{157449C4-55BB-417F-B611-0DEC59D3AC1A}" destId="{36A0EE84-6D86-4945-BA0B-F2CEC6D2626B}" srcOrd="0" destOrd="0" presId="urn:microsoft.com/office/officeart/2008/layout/LinedList"/>
    <dgm:cxn modelId="{564F41B2-5F18-4D94-8252-66D44778382F}" type="presOf" srcId="{07009EE5-0D47-4227-AE3F-E0365B7F766E}" destId="{29BC2412-D517-4FBE-9D07-3F29ECB17A00}" srcOrd="0" destOrd="0" presId="urn:microsoft.com/office/officeart/2008/layout/LinedList"/>
    <dgm:cxn modelId="{23C171C2-A499-47F4-8F86-47279F25F01B}" srcId="{157449C4-55BB-417F-B611-0DEC59D3AC1A}" destId="{DD754546-4EEE-40B4-B66C-0CBB00E9FAB0}" srcOrd="1" destOrd="0" parTransId="{21BD2B74-6007-4914-A4D7-35271D82FB61}" sibTransId="{DFAABEDB-2183-4D42-B06B-4DF4DB8DCA83}"/>
    <dgm:cxn modelId="{24EC47C7-CEAB-4289-A311-32CC9AB47942}" type="presOf" srcId="{60059663-9CDF-4A51-BFA4-17F3BEB144CC}" destId="{E7B31D2B-EE9B-498E-962B-FBB9123D80E8}" srcOrd="0" destOrd="0" presId="urn:microsoft.com/office/officeart/2008/layout/LinedList"/>
    <dgm:cxn modelId="{52A4B4C8-4DF3-4372-B726-9F6A1DC932CE}" srcId="{DD754546-4EEE-40B4-B66C-0CBB00E9FAB0}" destId="{07009EE5-0D47-4227-AE3F-E0365B7F766E}" srcOrd="3" destOrd="0" parTransId="{B2D2948E-8CFD-4E03-9FEF-2B3F132558D5}" sibTransId="{A645564C-DD15-497D-8D71-E3B5D4F75445}"/>
    <dgm:cxn modelId="{3AB37ED2-443C-4A09-9F25-7A7AD03D8FEC}" type="presOf" srcId="{08E4D677-67D1-478A-9AE6-8AA9D117ADC0}" destId="{9BAC4A05-3AF3-42F6-BA6F-700021CFCC56}" srcOrd="0" destOrd="0" presId="urn:microsoft.com/office/officeart/2008/layout/LinedList"/>
    <dgm:cxn modelId="{64D7EBF0-2065-4891-A936-356C147F6555}" type="presOf" srcId="{E67A5FF2-5B53-4FFF-92A8-C00E723E901F}" destId="{68DB4DC5-BAF5-4696-B4C1-59E04CFF9DF3}" srcOrd="0" destOrd="0" presId="urn:microsoft.com/office/officeart/2008/layout/LinedList"/>
    <dgm:cxn modelId="{3453E8F7-53A6-48BB-B027-9D7637387D5C}" srcId="{157449C4-55BB-417F-B611-0DEC59D3AC1A}" destId="{E67A5FF2-5B53-4FFF-92A8-C00E723E901F}" srcOrd="2" destOrd="0" parTransId="{13EA0EFA-FBAB-4284-AFD3-DABCA935924A}" sibTransId="{CF86690B-4BAB-44A7-9726-25BFE821EEEC}"/>
    <dgm:cxn modelId="{46093BAB-A7BA-4425-A582-029E56A30E52}" type="presParOf" srcId="{36A0EE84-6D86-4945-BA0B-F2CEC6D2626B}" destId="{FD1280CA-1418-44A9-9636-C350460FCD24}" srcOrd="0" destOrd="0" presId="urn:microsoft.com/office/officeart/2008/layout/LinedList"/>
    <dgm:cxn modelId="{22EC5D7F-7DF3-4977-9243-A47ABB7C8691}" type="presParOf" srcId="{36A0EE84-6D86-4945-BA0B-F2CEC6D2626B}" destId="{E62B7353-8A55-4178-9112-BDBB06BC2BCD}" srcOrd="1" destOrd="0" presId="urn:microsoft.com/office/officeart/2008/layout/LinedList"/>
    <dgm:cxn modelId="{5D4798FA-6965-4654-A792-D73B557CB4B3}" type="presParOf" srcId="{E62B7353-8A55-4178-9112-BDBB06BC2BCD}" destId="{8E9E0CBA-665D-44B0-84C5-4E53D0447EF1}" srcOrd="0" destOrd="0" presId="urn:microsoft.com/office/officeart/2008/layout/LinedList"/>
    <dgm:cxn modelId="{657653E5-DE24-4116-93C4-9302599FB0FB}" type="presParOf" srcId="{E62B7353-8A55-4178-9112-BDBB06BC2BCD}" destId="{18D8C831-48E2-4513-BCB4-E353008D288B}" srcOrd="1" destOrd="0" presId="urn:microsoft.com/office/officeart/2008/layout/LinedList"/>
    <dgm:cxn modelId="{6E13CCD8-EF64-45FF-8CB7-672BD6624DF3}" type="presParOf" srcId="{36A0EE84-6D86-4945-BA0B-F2CEC6D2626B}" destId="{B7701977-642C-4632-9AC3-48D0D6C17698}" srcOrd="2" destOrd="0" presId="urn:microsoft.com/office/officeart/2008/layout/LinedList"/>
    <dgm:cxn modelId="{35A139E2-80BF-4FA1-8EB4-E49CD980F515}" type="presParOf" srcId="{36A0EE84-6D86-4945-BA0B-F2CEC6D2626B}" destId="{10719C18-D87F-4FA6-BA7B-D84681EFE424}" srcOrd="3" destOrd="0" presId="urn:microsoft.com/office/officeart/2008/layout/LinedList"/>
    <dgm:cxn modelId="{87E26492-8AD5-4B0E-9F9A-9159E219A149}" type="presParOf" srcId="{10719C18-D87F-4FA6-BA7B-D84681EFE424}" destId="{A671E0DA-BAF3-42B4-907B-539B9B0DE6EF}" srcOrd="0" destOrd="0" presId="urn:microsoft.com/office/officeart/2008/layout/LinedList"/>
    <dgm:cxn modelId="{1EE63A9B-9753-44F5-A64B-F12EC12E3B32}" type="presParOf" srcId="{10719C18-D87F-4FA6-BA7B-D84681EFE424}" destId="{2CCD3390-564F-43BC-910E-65FB3A461753}" srcOrd="1" destOrd="0" presId="urn:microsoft.com/office/officeart/2008/layout/LinedList"/>
    <dgm:cxn modelId="{4672FC34-55C5-4D81-BA6B-E6604353D252}" type="presParOf" srcId="{2CCD3390-564F-43BC-910E-65FB3A461753}" destId="{9D99C791-134E-4FD2-BD07-A519A41F43BF}" srcOrd="0" destOrd="0" presId="urn:microsoft.com/office/officeart/2008/layout/LinedList"/>
    <dgm:cxn modelId="{A7DEC61A-5615-4F2F-A0F6-352E8CFB31F8}" type="presParOf" srcId="{2CCD3390-564F-43BC-910E-65FB3A461753}" destId="{3534186B-F3BD-498F-8D25-B50C47E76658}" srcOrd="1" destOrd="0" presId="urn:microsoft.com/office/officeart/2008/layout/LinedList"/>
    <dgm:cxn modelId="{B35085A9-E6B4-40A3-90AF-7CACA87DEE97}" type="presParOf" srcId="{3534186B-F3BD-498F-8D25-B50C47E76658}" destId="{65F926DB-E0AC-467F-8B1F-208CBC66B5A0}" srcOrd="0" destOrd="0" presId="urn:microsoft.com/office/officeart/2008/layout/LinedList"/>
    <dgm:cxn modelId="{1AA8A85D-8B7B-4058-ADE9-78B0732A7C27}" type="presParOf" srcId="{3534186B-F3BD-498F-8D25-B50C47E76658}" destId="{E7B31D2B-EE9B-498E-962B-FBB9123D80E8}" srcOrd="1" destOrd="0" presId="urn:microsoft.com/office/officeart/2008/layout/LinedList"/>
    <dgm:cxn modelId="{8D298EE9-9D45-4F70-8EE1-8B66603DD99E}" type="presParOf" srcId="{3534186B-F3BD-498F-8D25-B50C47E76658}" destId="{14BD90FD-EDDD-46CC-9427-948DFF07AA26}" srcOrd="2" destOrd="0" presId="urn:microsoft.com/office/officeart/2008/layout/LinedList"/>
    <dgm:cxn modelId="{0EA4B6E1-77DC-4558-B19F-7FA93F89671C}" type="presParOf" srcId="{2CCD3390-564F-43BC-910E-65FB3A461753}" destId="{F333B165-9629-4840-967C-E7FB9A26DC30}" srcOrd="2" destOrd="0" presId="urn:microsoft.com/office/officeart/2008/layout/LinedList"/>
    <dgm:cxn modelId="{CDFB2F47-7F99-4C86-8FB9-C94110E28AD8}" type="presParOf" srcId="{2CCD3390-564F-43BC-910E-65FB3A461753}" destId="{98CAA8F4-294E-4887-A399-9C4342A2D56D}" srcOrd="3" destOrd="0" presId="urn:microsoft.com/office/officeart/2008/layout/LinedList"/>
    <dgm:cxn modelId="{6EF0F9C4-AC42-411E-BBDF-4D20F31BEEC8}" type="presParOf" srcId="{2CCD3390-564F-43BC-910E-65FB3A461753}" destId="{61E7FB95-B9E4-4C1A-850A-866B8B82AD06}" srcOrd="4" destOrd="0" presId="urn:microsoft.com/office/officeart/2008/layout/LinedList"/>
    <dgm:cxn modelId="{099244AB-B6BC-40DF-A65A-7C52B6C88AC4}" type="presParOf" srcId="{61E7FB95-B9E4-4C1A-850A-866B8B82AD06}" destId="{A53BF7EE-C5BA-408E-AE16-CC37A11DF0D1}" srcOrd="0" destOrd="0" presId="urn:microsoft.com/office/officeart/2008/layout/LinedList"/>
    <dgm:cxn modelId="{13D809DA-446E-46F4-BF45-CD21ABB22E70}" type="presParOf" srcId="{61E7FB95-B9E4-4C1A-850A-866B8B82AD06}" destId="{9BAC4A05-3AF3-42F6-BA6F-700021CFCC56}" srcOrd="1" destOrd="0" presId="urn:microsoft.com/office/officeart/2008/layout/LinedList"/>
    <dgm:cxn modelId="{07930E45-3C49-40F5-B99A-FFBF11639D5B}" type="presParOf" srcId="{61E7FB95-B9E4-4C1A-850A-866B8B82AD06}" destId="{9B7CE81B-20F8-4C89-A02B-E4A206907F36}" srcOrd="2" destOrd="0" presId="urn:microsoft.com/office/officeart/2008/layout/LinedList"/>
    <dgm:cxn modelId="{6581E28F-CD34-481B-9C65-AFD12AEFD7A3}" type="presParOf" srcId="{2CCD3390-564F-43BC-910E-65FB3A461753}" destId="{EA6DBD38-A344-4150-BEA7-8C7EB60D151D}" srcOrd="5" destOrd="0" presId="urn:microsoft.com/office/officeart/2008/layout/LinedList"/>
    <dgm:cxn modelId="{FA81F2EE-443A-4546-97BE-1AD6513D3E42}" type="presParOf" srcId="{2CCD3390-564F-43BC-910E-65FB3A461753}" destId="{22CB9615-F0E9-4413-A454-24B583485D7E}" srcOrd="6" destOrd="0" presId="urn:microsoft.com/office/officeart/2008/layout/LinedList"/>
    <dgm:cxn modelId="{355D6560-B378-45CA-A8BF-76C49F843137}" type="presParOf" srcId="{2CCD3390-564F-43BC-910E-65FB3A461753}" destId="{4BC83C40-0F77-405E-BB7E-3AF47C90F2A5}" srcOrd="7" destOrd="0" presId="urn:microsoft.com/office/officeart/2008/layout/LinedList"/>
    <dgm:cxn modelId="{CAD43E4C-0FCE-47F2-BA25-D745FD0B7344}" type="presParOf" srcId="{4BC83C40-0F77-405E-BB7E-3AF47C90F2A5}" destId="{B7F9E5F3-49F0-44AD-A842-623E880BA3E9}" srcOrd="0" destOrd="0" presId="urn:microsoft.com/office/officeart/2008/layout/LinedList"/>
    <dgm:cxn modelId="{D4EE4CE3-1168-4148-9C93-4235402E0BFC}" type="presParOf" srcId="{4BC83C40-0F77-405E-BB7E-3AF47C90F2A5}" destId="{6073212F-5B05-4986-95C8-88D5C25080B7}" srcOrd="1" destOrd="0" presId="urn:microsoft.com/office/officeart/2008/layout/LinedList"/>
    <dgm:cxn modelId="{0B2C6502-09BC-4EE6-B77D-61566243B3FD}" type="presParOf" srcId="{4BC83C40-0F77-405E-BB7E-3AF47C90F2A5}" destId="{8F23A2D6-B35A-486C-B645-CE85B3B72C85}" srcOrd="2" destOrd="0" presId="urn:microsoft.com/office/officeart/2008/layout/LinedList"/>
    <dgm:cxn modelId="{A65C8C87-68E4-46A9-9D7C-3610C092EF92}" type="presParOf" srcId="{2CCD3390-564F-43BC-910E-65FB3A461753}" destId="{B89E4F46-EDBF-42C7-87D7-355118EDC299}" srcOrd="8" destOrd="0" presId="urn:microsoft.com/office/officeart/2008/layout/LinedList"/>
    <dgm:cxn modelId="{5E7AA2E2-C5EC-4F47-B657-423AAE14109B}" type="presParOf" srcId="{2CCD3390-564F-43BC-910E-65FB3A461753}" destId="{EAEBEE84-2920-4FD4-8B77-1B0332914C6C}" srcOrd="9" destOrd="0" presId="urn:microsoft.com/office/officeart/2008/layout/LinedList"/>
    <dgm:cxn modelId="{7B65CF10-0A59-4B1A-918B-D29DE11108C0}" type="presParOf" srcId="{2CCD3390-564F-43BC-910E-65FB3A461753}" destId="{B3D346C1-ED7A-478C-A04D-927F7B7CAA13}" srcOrd="10" destOrd="0" presId="urn:microsoft.com/office/officeart/2008/layout/LinedList"/>
    <dgm:cxn modelId="{DCB6E5AF-AA85-43DB-816E-F83CADBAAE50}" type="presParOf" srcId="{B3D346C1-ED7A-478C-A04D-927F7B7CAA13}" destId="{B4536380-5F99-48F8-A3B2-C57C4EA87A4D}" srcOrd="0" destOrd="0" presId="urn:microsoft.com/office/officeart/2008/layout/LinedList"/>
    <dgm:cxn modelId="{BD59A6CD-20A0-45FD-87EE-F7DAAC2EFD00}" type="presParOf" srcId="{B3D346C1-ED7A-478C-A04D-927F7B7CAA13}" destId="{29BC2412-D517-4FBE-9D07-3F29ECB17A00}" srcOrd="1" destOrd="0" presId="urn:microsoft.com/office/officeart/2008/layout/LinedList"/>
    <dgm:cxn modelId="{5C8FB563-515E-44B2-8176-3E6D9EA244DD}" type="presParOf" srcId="{B3D346C1-ED7A-478C-A04D-927F7B7CAA13}" destId="{6EA7B6E8-34D8-4D0B-AD14-A5C580C4EBD0}" srcOrd="2" destOrd="0" presId="urn:microsoft.com/office/officeart/2008/layout/LinedList"/>
    <dgm:cxn modelId="{558177AB-A5B5-4DCA-A8FC-985094C4AEDF}" type="presParOf" srcId="{2CCD3390-564F-43BC-910E-65FB3A461753}" destId="{5A81F3AC-DD9E-48E5-98F4-426B14224352}" srcOrd="11" destOrd="0" presId="urn:microsoft.com/office/officeart/2008/layout/LinedList"/>
    <dgm:cxn modelId="{656A596E-C215-43CA-A0A8-6252A9809BB6}" type="presParOf" srcId="{2CCD3390-564F-43BC-910E-65FB3A461753}" destId="{6C673EEE-7F1D-4D17-ABFF-BA5E361D832F}" srcOrd="12" destOrd="0" presId="urn:microsoft.com/office/officeart/2008/layout/LinedList"/>
    <dgm:cxn modelId="{B03099C7-1D88-44E1-BDF1-ED3719D89A3E}" type="presParOf" srcId="{36A0EE84-6D86-4945-BA0B-F2CEC6D2626B}" destId="{175818B4-C373-47A3-B9C8-D896D1727DC8}" srcOrd="4" destOrd="0" presId="urn:microsoft.com/office/officeart/2008/layout/LinedList"/>
    <dgm:cxn modelId="{578C48BE-1A73-4361-93E3-D6FB21018A23}" type="presParOf" srcId="{36A0EE84-6D86-4945-BA0B-F2CEC6D2626B}" destId="{80ABF855-8012-4C87-BFEC-AB99C85E82D2}" srcOrd="5" destOrd="0" presId="urn:microsoft.com/office/officeart/2008/layout/LinedList"/>
    <dgm:cxn modelId="{875B225D-521F-4B76-AD20-04D7168D29DA}" type="presParOf" srcId="{80ABF855-8012-4C87-BFEC-AB99C85E82D2}" destId="{68DB4DC5-BAF5-4696-B4C1-59E04CFF9DF3}" srcOrd="0" destOrd="0" presId="urn:microsoft.com/office/officeart/2008/layout/LinedList"/>
    <dgm:cxn modelId="{ABE352F2-2CEA-431C-9439-F022C5456210}" type="presParOf" srcId="{80ABF855-8012-4C87-BFEC-AB99C85E82D2}" destId="{8A849CA2-2336-4A65-8A54-611E08B915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26583-A85A-4097-ABE2-0F4D549005DB}">
      <dsp:nvSpPr>
        <dsp:cNvPr id="0" name=""/>
        <dsp:cNvSpPr/>
      </dsp:nvSpPr>
      <dsp:spPr>
        <a:xfrm>
          <a:off x="1632793" y="665"/>
          <a:ext cx="7250013" cy="4350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257" tIns="372904" rIns="355257" bIns="372904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Měl by být:</a:t>
          </a:r>
          <a:endParaRPr lang="en-US" sz="35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/>
            <a:t>obsahově správný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/>
            <a:t>věcný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/>
            <a:t>srozumitelný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/>
            <a:t>přehledný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/>
            <a:t>vyjadřování přesné, jasné, jednoznačné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/>
            <a:t>důležitá je volba vhodných odborných názvů </a:t>
          </a:r>
          <a:endParaRPr lang="en-US" sz="2700" kern="1200"/>
        </a:p>
      </dsp:txBody>
      <dsp:txXfrm>
        <a:off x="1632793" y="665"/>
        <a:ext cx="7250013" cy="4350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280CA-1418-44A9-9636-C350460FCD24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E0CBA-665D-44B0-84C5-4E53D0447EF1}">
      <dsp:nvSpPr>
        <dsp:cNvPr id="0" name=""/>
        <dsp:cNvSpPr/>
      </dsp:nvSpPr>
      <dsp:spPr>
        <a:xfrm>
          <a:off x="0" y="2125"/>
          <a:ext cx="210312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1. téma – skupina Queen</a:t>
          </a:r>
          <a:endParaRPr lang="en-US" sz="2900" kern="1200"/>
        </a:p>
      </dsp:txBody>
      <dsp:txXfrm>
        <a:off x="0" y="2125"/>
        <a:ext cx="2103120" cy="1449431"/>
      </dsp:txXfrm>
    </dsp:sp>
    <dsp:sp modelId="{B7701977-642C-4632-9AC3-48D0D6C17698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1E0DA-BAF3-42B4-907B-539B9B0DE6EF}">
      <dsp:nvSpPr>
        <dsp:cNvPr id="0" name=""/>
        <dsp:cNvSpPr/>
      </dsp:nvSpPr>
      <dsp:spPr>
        <a:xfrm>
          <a:off x="0" y="1451556"/>
          <a:ext cx="210312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2. osnova </a:t>
          </a:r>
          <a:endParaRPr lang="en-US" sz="2900" kern="1200"/>
        </a:p>
      </dsp:txBody>
      <dsp:txXfrm>
        <a:off x="0" y="1451556"/>
        <a:ext cx="2103120" cy="1449431"/>
      </dsp:txXfrm>
    </dsp:sp>
    <dsp:sp modelId="{E7B31D2B-EE9B-498E-962B-FBB9123D80E8}">
      <dsp:nvSpPr>
        <dsp:cNvPr id="0" name=""/>
        <dsp:cNvSpPr/>
      </dsp:nvSpPr>
      <dsp:spPr>
        <a:xfrm>
          <a:off x="2260854" y="1468595"/>
          <a:ext cx="8254746" cy="34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ČLENOVÉ, DOBA VZNIKU, TRVÁNÍ</a:t>
          </a:r>
          <a:endParaRPr lang="en-US" sz="1500" kern="1200"/>
        </a:p>
      </dsp:txBody>
      <dsp:txXfrm>
        <a:off x="2260854" y="1468595"/>
        <a:ext cx="8254746" cy="340772"/>
      </dsp:txXfrm>
    </dsp:sp>
    <dsp:sp modelId="{F333B165-9629-4840-967C-E7FB9A26DC30}">
      <dsp:nvSpPr>
        <dsp:cNvPr id="0" name=""/>
        <dsp:cNvSpPr/>
      </dsp:nvSpPr>
      <dsp:spPr>
        <a:xfrm>
          <a:off x="2103120" y="1809367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C4A05-3AF3-42F6-BA6F-700021CFCC56}">
      <dsp:nvSpPr>
        <dsp:cNvPr id="0" name=""/>
        <dsp:cNvSpPr/>
      </dsp:nvSpPr>
      <dsp:spPr>
        <a:xfrm>
          <a:off x="2260854" y="1826405"/>
          <a:ext cx="8254746" cy="34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JEDNOTLIVÁ ALBA</a:t>
          </a:r>
          <a:endParaRPr lang="en-US" sz="1500" kern="1200"/>
        </a:p>
      </dsp:txBody>
      <dsp:txXfrm>
        <a:off x="2260854" y="1826405"/>
        <a:ext cx="8254746" cy="340772"/>
      </dsp:txXfrm>
    </dsp:sp>
    <dsp:sp modelId="{EA6DBD38-A344-4150-BEA7-8C7EB60D151D}">
      <dsp:nvSpPr>
        <dsp:cNvPr id="0" name=""/>
        <dsp:cNvSpPr/>
      </dsp:nvSpPr>
      <dsp:spPr>
        <a:xfrm>
          <a:off x="2103120" y="2167177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3212F-5B05-4986-95C8-88D5C25080B7}">
      <dsp:nvSpPr>
        <dsp:cNvPr id="0" name=""/>
        <dsp:cNvSpPr/>
      </dsp:nvSpPr>
      <dsp:spPr>
        <a:xfrm>
          <a:off x="2260854" y="2184216"/>
          <a:ext cx="8254746" cy="34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NEJVĚTŠÍ ÚSPĚCHY</a:t>
          </a:r>
          <a:endParaRPr lang="en-US" sz="1500" kern="1200"/>
        </a:p>
      </dsp:txBody>
      <dsp:txXfrm>
        <a:off x="2260854" y="2184216"/>
        <a:ext cx="8254746" cy="340772"/>
      </dsp:txXfrm>
    </dsp:sp>
    <dsp:sp modelId="{B89E4F46-EDBF-42C7-87D7-355118EDC299}">
      <dsp:nvSpPr>
        <dsp:cNvPr id="0" name=""/>
        <dsp:cNvSpPr/>
      </dsp:nvSpPr>
      <dsp:spPr>
        <a:xfrm>
          <a:off x="2103120" y="2524988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C2412-D517-4FBE-9D07-3F29ECB17A00}">
      <dsp:nvSpPr>
        <dsp:cNvPr id="0" name=""/>
        <dsp:cNvSpPr/>
      </dsp:nvSpPr>
      <dsp:spPr>
        <a:xfrm>
          <a:off x="2260854" y="2542026"/>
          <a:ext cx="8254746" cy="34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SHRNUTÍ </a:t>
          </a:r>
          <a:endParaRPr lang="en-US" sz="1500" kern="1200"/>
        </a:p>
      </dsp:txBody>
      <dsp:txXfrm>
        <a:off x="2260854" y="2542026"/>
        <a:ext cx="8254746" cy="340772"/>
      </dsp:txXfrm>
    </dsp:sp>
    <dsp:sp modelId="{5A81F3AC-DD9E-48E5-98F4-426B14224352}">
      <dsp:nvSpPr>
        <dsp:cNvPr id="0" name=""/>
        <dsp:cNvSpPr/>
      </dsp:nvSpPr>
      <dsp:spPr>
        <a:xfrm>
          <a:off x="2103120" y="2882798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818B4-C373-47A3-B9C8-D896D1727DC8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B4DC5-BAF5-4696-B4C1-59E04CFF9DF3}">
      <dsp:nvSpPr>
        <dsp:cNvPr id="0" name=""/>
        <dsp:cNvSpPr/>
      </dsp:nvSpPr>
      <dsp:spPr>
        <a:xfrm>
          <a:off x="0" y="2900987"/>
          <a:ext cx="210312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3. samotný výklad </a:t>
          </a:r>
          <a:endParaRPr lang="en-US" sz="2900" kern="1200"/>
        </a:p>
      </dsp:txBody>
      <dsp:txXfrm>
        <a:off x="0" y="2900987"/>
        <a:ext cx="2103120" cy="1449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49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11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74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4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4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84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80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58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24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9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75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CF92-1279-430C-9C0E-FDEF7D3E82E9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A542-34E9-4230-95C4-2A03A5B039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16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Hudebn%C3%AD_soubor" TargetMode="External"/><Relationship Id="rId13" Type="http://schemas.openxmlformats.org/officeDocument/2006/relationships/hyperlink" Target="https://cs.wikipedia.org/wiki/John_Deacon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cs.wikipedia.org/wiki/Rock" TargetMode="External"/><Relationship Id="rId12" Type="http://schemas.openxmlformats.org/officeDocument/2006/relationships/hyperlink" Target="https://cs.wikipedia.org/wiki/Brian_Ma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pojen%C3%A9_kr%C3%A1lovstv%C3%AD" TargetMode="External"/><Relationship Id="rId11" Type="http://schemas.openxmlformats.org/officeDocument/2006/relationships/hyperlink" Target="https://cs.wikipedia.org/wiki/Freddie_Mercury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cs.wikipedia.org/wiki/Lond%C3%BDn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cs.wikipedia.org/wiki/1970_v_hudb%C4%9B" TargetMode="External"/><Relationship Id="rId14" Type="http://schemas.openxmlformats.org/officeDocument/2006/relationships/hyperlink" Target="https://cs.wikipedia.org/wiki/Roger_Tayl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5609902"/>
            <a:ext cx="6924026" cy="913975"/>
          </a:xfrm>
        </p:spPr>
        <p:txBody>
          <a:bodyPr anchor="ctr">
            <a:normAutofit/>
          </a:bodyPr>
          <a:lstStyle/>
          <a:p>
            <a:pPr algn="l"/>
            <a:r>
              <a:rPr lang="cs-CZ" sz="3200" dirty="0">
                <a:solidFill>
                  <a:srgbClr val="FFFFFF"/>
                </a:solidFill>
              </a:rPr>
              <a:t>Výklad, znaky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62226" y="5600706"/>
            <a:ext cx="3553475" cy="934080"/>
          </a:xfrm>
        </p:spPr>
        <p:txBody>
          <a:bodyPr anchor="ctr">
            <a:normAutofit/>
          </a:bodyPr>
          <a:lstStyle/>
          <a:p>
            <a:pPr algn="r"/>
            <a:r>
              <a:rPr lang="cs-CZ" sz="1800">
                <a:solidFill>
                  <a:srgbClr val="FFFFFF"/>
                </a:solidFill>
              </a:rPr>
              <a:t>8. třída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69BC2D-28DB-BA15-FC17-B86EE5B72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9" b="17865"/>
          <a:stretch/>
        </p:blipFill>
        <p:spPr>
          <a:xfrm>
            <a:off x="1" y="10"/>
            <a:ext cx="12191998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3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388" y="1844675"/>
            <a:ext cx="9288463" cy="2193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88" y="4102100"/>
            <a:ext cx="9288463" cy="2193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JEDNOTLIVÁ ALBA </a:t>
            </a:r>
          </a:p>
        </p:txBody>
      </p:sp>
    </p:spTree>
    <p:extLst>
      <p:ext uri="{BB962C8B-B14F-4D97-AF65-F5344CB8AC3E}">
        <p14:creationId xmlns:p14="http://schemas.microsoft.com/office/powerpoint/2010/main" val="112796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NEJVĚTŠÍ HITY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Killer </a:t>
            </a:r>
            <a:r>
              <a:rPr lang="en-US" b="1" dirty="0"/>
              <a:t>Queen</a:t>
            </a:r>
            <a:r>
              <a:rPr lang="en-US" dirty="0"/>
              <a:t> (Freddie Mercury)</a:t>
            </a:r>
          </a:p>
          <a:p>
            <a:r>
              <a:rPr lang="en-US" dirty="0"/>
              <a:t>Bohemian Rhapsody (Mercury)</a:t>
            </a:r>
          </a:p>
          <a:p>
            <a:r>
              <a:rPr lang="en-US" dirty="0"/>
              <a:t>Love of My Life (Mercury)</a:t>
            </a:r>
          </a:p>
          <a:p>
            <a:r>
              <a:rPr lang="en-US" dirty="0"/>
              <a:t>Somebody to Love (Mercury)</a:t>
            </a:r>
          </a:p>
          <a:p>
            <a:r>
              <a:rPr lang="en-US" dirty="0"/>
              <a:t>We Will Rock You (Brian May)</a:t>
            </a:r>
          </a:p>
          <a:p>
            <a:r>
              <a:rPr lang="en-US" dirty="0"/>
              <a:t>We Are the Champions (Mercury)</a:t>
            </a:r>
          </a:p>
          <a:p>
            <a:r>
              <a:rPr lang="en-US" dirty="0"/>
              <a:t>Don't Stop Me Now (Mercury)</a:t>
            </a:r>
          </a:p>
          <a:p>
            <a:r>
              <a:rPr lang="en-US" dirty="0"/>
              <a:t>Crazy Little Thing Called Love (Mercury)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040" y="619491"/>
            <a:ext cx="2412173" cy="17805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018" y="4754880"/>
            <a:ext cx="2103564" cy="19022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953" y="2012921"/>
            <a:ext cx="2412425" cy="23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7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/>
          <a:srcRect r="-1" b="12579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FREDDIE MERCURY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8537D2-5B49-449F-AF78-B8773447F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1" y="4769996"/>
            <a:ext cx="3430959" cy="13349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LISTOPADU 1991 UMÍRÁ </a:t>
            </a:r>
            <a:endParaRPr lang="cs-CZ" sz="2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AIDS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4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FILM BOHEMIAN RHAPSODY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116" r="4193" b="1"/>
          <a:stretch/>
        </p:blipFill>
        <p:spPr>
          <a:xfrm>
            <a:off x="20" y="10"/>
            <a:ext cx="5989300" cy="4426159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819" r="7066" b="1"/>
          <a:stretch/>
        </p:blipFill>
        <p:spPr>
          <a:xfrm>
            <a:off x="6202680" y="10"/>
            <a:ext cx="5989320" cy="4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VÝKLAD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AC9FFB5-F20F-4A4F-9323-5C2D1D3D51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30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VÝKLAD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500" b="1"/>
              <a:t>Osnova</a:t>
            </a:r>
          </a:p>
          <a:p>
            <a:r>
              <a:rPr lang="cs-CZ" sz="1500"/>
              <a:t>nutnost propracované osnovy pro přehlednost úplnost, návaznost dílčích složek a logickou stavbu</a:t>
            </a:r>
          </a:p>
          <a:p>
            <a:pPr marL="0" indent="0">
              <a:buNone/>
            </a:pPr>
            <a:r>
              <a:rPr lang="cs-CZ" sz="1500"/>
              <a:t>I . Úvod – uvedení tématu, problematiky, cíle výkladu</a:t>
            </a:r>
          </a:p>
          <a:p>
            <a:pPr marL="0" indent="0">
              <a:buNone/>
            </a:pPr>
            <a:r>
              <a:rPr lang="cs-CZ" sz="1500"/>
              <a:t>II. Vlastní výklad</a:t>
            </a:r>
          </a:p>
          <a:p>
            <a:r>
              <a:rPr lang="cs-CZ" sz="1500"/>
              <a:t>1) všeobecná informace o jevu (případně historie vzniku a vývoje jevu)</a:t>
            </a:r>
          </a:p>
          <a:p>
            <a:r>
              <a:rPr lang="cs-CZ" sz="1500"/>
              <a:t>2. použité metody; analýza částí, fází</a:t>
            </a:r>
          </a:p>
          <a:p>
            <a:r>
              <a:rPr lang="cs-CZ" sz="1500"/>
              <a:t>3. konkrétní výklad a) popisný, b) dokazující (indukce, dedukce)</a:t>
            </a:r>
          </a:p>
          <a:p>
            <a:r>
              <a:rPr lang="cs-CZ" sz="1500"/>
              <a:t>4. definice</a:t>
            </a:r>
          </a:p>
          <a:p>
            <a:pPr marL="0" indent="0">
              <a:buNone/>
            </a:pPr>
            <a:r>
              <a:rPr lang="cs-CZ" sz="1500"/>
              <a:t>III. Závěr – shrnutí, vyvození závěrů, poučení, zobecnění, zdůraznění důležitých bodů výkladu, využití v praxi, význam</a:t>
            </a:r>
          </a:p>
          <a:p>
            <a:pPr marL="0" indent="0">
              <a:buNone/>
            </a:pPr>
            <a:r>
              <a:rPr lang="cs-CZ" sz="1500"/>
              <a:t>přílohy a odborná literatura</a:t>
            </a:r>
          </a:p>
        </p:txBody>
      </p:sp>
    </p:spTree>
    <p:extLst>
      <p:ext uri="{BB962C8B-B14F-4D97-AF65-F5344CB8AC3E}">
        <p14:creationId xmlns:p14="http://schemas.microsoft.com/office/powerpoint/2010/main" val="59974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41449-D889-455B-8B5B-D340294C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Myšlenkové </a:t>
            </a:r>
            <a:br>
              <a:rPr lang="en-US" sz="3200"/>
            </a:br>
            <a:r>
              <a:rPr lang="en-US" sz="3200"/>
              <a:t>mapy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DC6678A-3120-4D3D-B953-A5CAA1FE2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9" r="5058" b="-1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A994F2-35EB-C291-BE64-D6BFEB927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4" y="2533476"/>
            <a:ext cx="3405415" cy="3447832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2994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793F3-D620-432A-9F3C-E80B03C3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Myšlenkové mapy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76AFF75-A43A-4E2D-A715-771DADFBE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2" r="4134" b="-1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A0401E-6999-CE31-2B91-24B6FF093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4" y="2533476"/>
            <a:ext cx="3405415" cy="3447832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2182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06659-8654-4005-9709-97275278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/>
              <a:t>Myšlenková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mapa</a:t>
            </a:r>
            <a:r>
              <a:rPr lang="en-US" sz="3200" dirty="0"/>
              <a:t>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CD1B219-877A-4A08-B0F9-DD26FE2C7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" r="10778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5203C5-B89D-306A-68FA-3178C4A8D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4" y="2533476"/>
            <a:ext cx="3405415" cy="3447832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4567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Výklad – osnova 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8D9B0974-6AEF-41F3-A2BC-FF6F84B41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05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13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QUEEN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026" y="320040"/>
            <a:ext cx="4884443" cy="38953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296" y="320040"/>
            <a:ext cx="4930815" cy="3895344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9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3801" y="432877"/>
            <a:ext cx="3988536" cy="1642533"/>
          </a:xfrm>
        </p:spPr>
        <p:txBody>
          <a:bodyPr anchor="b">
            <a:normAutofit/>
          </a:bodyPr>
          <a:lstStyle/>
          <a:p>
            <a:r>
              <a:rPr lang="cs-CZ" sz="4600"/>
              <a:t>QUEEN, VZNIK, ČLENOVÉ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r="-4" b="4852"/>
          <a:stretch/>
        </p:blipFill>
        <p:spPr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r="-2" b="20903"/>
          <a:stretch/>
        </p:blipFill>
        <p:spPr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r="-4" b="14370"/>
          <a:stretch/>
        </p:blipFill>
        <p:spPr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r="-1" b="1993"/>
          <a:stretch/>
        </p:blipFill>
        <p:spPr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3618" y="2704407"/>
            <a:ext cx="3997805" cy="3489159"/>
          </a:xfrm>
        </p:spPr>
        <p:txBody>
          <a:bodyPr>
            <a:normAutofit/>
          </a:bodyPr>
          <a:lstStyle/>
          <a:p>
            <a:r>
              <a:rPr lang="cs-CZ" sz="2200" b="1" dirty="0"/>
              <a:t> </a:t>
            </a:r>
            <a:r>
              <a:rPr lang="cs-CZ" sz="2200" b="1" dirty="0">
                <a:hlinkClick r:id="rId6" tooltip="Spojené královs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britská</a:t>
            </a:r>
            <a:r>
              <a:rPr lang="cs-CZ" sz="2200" b="1" dirty="0"/>
              <a:t> </a:t>
            </a:r>
            <a:r>
              <a:rPr lang="cs-CZ" sz="2200" b="1" dirty="0">
                <a:hlinkClick r:id="rId7" tooltip="Roc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rocková</a:t>
            </a:r>
            <a:r>
              <a:rPr lang="cs-CZ" sz="2200" b="1" dirty="0"/>
              <a:t> </a:t>
            </a:r>
            <a:r>
              <a:rPr lang="cs-CZ" sz="2200" b="1" dirty="0">
                <a:hlinkClick r:id="rId8" tooltip="Hudební soub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hudební skupina</a:t>
            </a:r>
            <a:r>
              <a:rPr lang="cs-CZ" sz="2200" b="1" dirty="0"/>
              <a:t>, založená roku </a:t>
            </a:r>
            <a:r>
              <a:rPr lang="cs-CZ" sz="2200" b="1" dirty="0">
                <a:hlinkClick r:id="rId9" tooltip="1970 v hudb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1970</a:t>
            </a:r>
            <a:r>
              <a:rPr lang="cs-CZ" sz="2200" b="1" dirty="0"/>
              <a:t> v </a:t>
            </a:r>
            <a:r>
              <a:rPr lang="cs-CZ" sz="2200" b="1" dirty="0">
                <a:hlinkClick r:id="rId10" tooltip="Londý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Londýně</a:t>
            </a:r>
            <a:endParaRPr lang="cs-CZ" sz="2200" b="1" dirty="0"/>
          </a:p>
          <a:p>
            <a:r>
              <a:rPr lang="cs-CZ" sz="2200" b="1" dirty="0"/>
              <a:t>původní sestava: </a:t>
            </a:r>
          </a:p>
          <a:p>
            <a:pPr marL="0" indent="0">
              <a:buNone/>
            </a:pPr>
            <a:r>
              <a:rPr lang="cs-CZ" sz="2200" b="1" dirty="0" err="1">
                <a:hlinkClick r:id="rId11" tooltip="Freddie Mercu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Freddie</a:t>
            </a:r>
            <a:r>
              <a:rPr lang="cs-CZ" sz="2200" b="1" dirty="0">
                <a:hlinkClick r:id="rId11" tooltip="Freddie Mercu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Mercury</a:t>
            </a:r>
            <a:r>
              <a:rPr lang="cs-CZ" sz="2200" b="1" dirty="0"/>
              <a:t> (zpěv, klavír)</a:t>
            </a:r>
          </a:p>
          <a:p>
            <a:pPr marL="0" indent="0">
              <a:buNone/>
            </a:pPr>
            <a:r>
              <a:rPr lang="cs-CZ" sz="2200" b="1" dirty="0">
                <a:hlinkClick r:id="rId12" tooltip="Brian M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 May</a:t>
            </a:r>
            <a:r>
              <a:rPr lang="cs-CZ" sz="2200" b="1" dirty="0"/>
              <a:t> (kytara, zpěv)</a:t>
            </a:r>
          </a:p>
          <a:p>
            <a:pPr marL="0" indent="0">
              <a:buNone/>
            </a:pPr>
            <a:r>
              <a:rPr lang="cs-CZ" sz="2200" b="1" dirty="0">
                <a:hlinkClick r:id="rId13" tooltip="John Deac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</a:t>
            </a:r>
            <a:r>
              <a:rPr lang="cs-CZ" sz="2200" b="1" dirty="0" err="1">
                <a:hlinkClick r:id="rId13" tooltip="John Deac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Deacon</a:t>
            </a:r>
            <a:r>
              <a:rPr lang="cs-CZ" sz="2200" b="1" dirty="0"/>
              <a:t> (baskytara, klávesy)</a:t>
            </a:r>
          </a:p>
          <a:p>
            <a:pPr marL="0" indent="0">
              <a:buNone/>
            </a:pPr>
            <a:r>
              <a:rPr lang="cs-CZ" sz="2200" b="1" dirty="0">
                <a:hlinkClick r:id="rId14" tooltip="Roger Tayl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Roger Taylor</a:t>
            </a:r>
            <a:r>
              <a:rPr lang="cs-CZ" sz="2200" b="1" dirty="0"/>
              <a:t> (bicí, zpěv</a:t>
            </a:r>
            <a:r>
              <a:rPr 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156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279</Words>
  <Application>Microsoft Office PowerPoint</Application>
  <PresentationFormat>Širokoúhlá obrazovka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Office Theme</vt:lpstr>
      <vt:lpstr>Výklad, znaky</vt:lpstr>
      <vt:lpstr>VÝKLAD</vt:lpstr>
      <vt:lpstr>VÝKLAD</vt:lpstr>
      <vt:lpstr>Myšlenkové  mapy </vt:lpstr>
      <vt:lpstr>Myšlenkové mapy </vt:lpstr>
      <vt:lpstr>Myšlenková  mapa </vt:lpstr>
      <vt:lpstr>Výklad – osnova </vt:lpstr>
      <vt:lpstr>QUEEN</vt:lpstr>
      <vt:lpstr>QUEEN, VZNIK, ČLENOVÉ </vt:lpstr>
      <vt:lpstr>JEDNOTLIVÁ ALBA </vt:lpstr>
      <vt:lpstr>NEJVĚTŠÍ HITY </vt:lpstr>
      <vt:lpstr>FREDDIE MERCURY</vt:lpstr>
      <vt:lpstr>FILM BOHEMIAN RHAPSODY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Výklad, příprava slohové práce</dc:title>
  <dc:creator>Bednářová Pavla</dc:creator>
  <cp:lastModifiedBy>Milan Bednář</cp:lastModifiedBy>
  <cp:revision>7</cp:revision>
  <dcterms:created xsi:type="dcterms:W3CDTF">2021-03-25T13:20:39Z</dcterms:created>
  <dcterms:modified xsi:type="dcterms:W3CDTF">2024-04-08T20:26:58Z</dcterms:modified>
</cp:coreProperties>
</file>