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13DFE-DE09-471E-987B-5E30C95B207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A5B96A6-4035-474E-8D61-CFF480E8E27C}">
      <dgm:prSet/>
      <dgm:spPr/>
      <dgm:t>
        <a:bodyPr/>
        <a:lstStyle/>
        <a:p>
          <a:r>
            <a:rPr lang="cs-CZ"/>
            <a:t>1) větný  - popírá platnost celé věty, záporka ne u slovesa v přísudku</a:t>
          </a:r>
          <a:endParaRPr lang="en-US"/>
        </a:p>
      </dgm:t>
    </dgm:pt>
    <dgm:pt modelId="{ECE3E0FE-85A7-4581-8D9F-176C430025DB}" type="parTrans" cxnId="{B2584B19-6166-4DB0-B24F-C8BD1ADD3E0B}">
      <dgm:prSet/>
      <dgm:spPr/>
      <dgm:t>
        <a:bodyPr/>
        <a:lstStyle/>
        <a:p>
          <a:endParaRPr lang="en-US"/>
        </a:p>
      </dgm:t>
    </dgm:pt>
    <dgm:pt modelId="{88893257-48B5-4D8D-B6D9-541AD6D2A30E}" type="sibTrans" cxnId="{B2584B19-6166-4DB0-B24F-C8BD1ADD3E0B}">
      <dgm:prSet/>
      <dgm:spPr/>
      <dgm:t>
        <a:bodyPr/>
        <a:lstStyle/>
        <a:p>
          <a:endParaRPr lang="en-US"/>
        </a:p>
      </dgm:t>
    </dgm:pt>
    <dgm:pt modelId="{197E982E-413F-4DB8-A2A5-8C33B0B78A47}">
      <dgm:prSet/>
      <dgm:spPr/>
      <dgm:t>
        <a:bodyPr/>
        <a:lstStyle/>
        <a:p>
          <a:r>
            <a:rPr lang="pl-PL"/>
            <a:t>Ten dopis nedostal.</a:t>
          </a:r>
          <a:endParaRPr lang="en-US"/>
        </a:p>
      </dgm:t>
    </dgm:pt>
    <dgm:pt modelId="{85C8632D-3E67-476B-81B9-B2F34A1D90FA}" type="parTrans" cxnId="{B3B8A7EB-D47E-4903-A2C5-5E1B019F1074}">
      <dgm:prSet/>
      <dgm:spPr/>
      <dgm:t>
        <a:bodyPr/>
        <a:lstStyle/>
        <a:p>
          <a:endParaRPr lang="en-US"/>
        </a:p>
      </dgm:t>
    </dgm:pt>
    <dgm:pt modelId="{D46E2B90-C160-4237-9456-F7F5EB409057}" type="sibTrans" cxnId="{B3B8A7EB-D47E-4903-A2C5-5E1B019F1074}">
      <dgm:prSet/>
      <dgm:spPr/>
      <dgm:t>
        <a:bodyPr/>
        <a:lstStyle/>
        <a:p>
          <a:endParaRPr lang="en-US"/>
        </a:p>
      </dgm:t>
    </dgm:pt>
    <dgm:pt modelId="{A3ED0B9F-C972-4B50-9AD9-4799CD9D77D5}">
      <dgm:prSet/>
      <dgm:spPr/>
      <dgm:t>
        <a:bodyPr/>
        <a:lstStyle/>
        <a:p>
          <a:r>
            <a:rPr lang="pl-PL"/>
            <a:t>Nepracuje večer.</a:t>
          </a:r>
          <a:endParaRPr lang="en-US"/>
        </a:p>
      </dgm:t>
    </dgm:pt>
    <dgm:pt modelId="{54812855-C367-4D67-A385-D791B793F798}" type="parTrans" cxnId="{BA10D1A1-213F-4C12-A669-05E5B1BBBDB7}">
      <dgm:prSet/>
      <dgm:spPr/>
      <dgm:t>
        <a:bodyPr/>
        <a:lstStyle/>
        <a:p>
          <a:endParaRPr lang="en-US"/>
        </a:p>
      </dgm:t>
    </dgm:pt>
    <dgm:pt modelId="{E347ABF4-DCAB-43B3-BC69-10491C6E0D3A}" type="sibTrans" cxnId="{BA10D1A1-213F-4C12-A669-05E5B1BBBDB7}">
      <dgm:prSet/>
      <dgm:spPr/>
      <dgm:t>
        <a:bodyPr/>
        <a:lstStyle/>
        <a:p>
          <a:endParaRPr lang="en-US"/>
        </a:p>
      </dgm:t>
    </dgm:pt>
    <dgm:pt modelId="{6801C570-1F90-47E7-AB3E-96D4A081AE50}">
      <dgm:prSet/>
      <dgm:spPr/>
      <dgm:t>
        <a:bodyPr/>
        <a:lstStyle/>
        <a:p>
          <a:r>
            <a:rPr lang="pl-PL"/>
            <a:t>To není pravda.</a:t>
          </a:r>
          <a:endParaRPr lang="en-US"/>
        </a:p>
      </dgm:t>
    </dgm:pt>
    <dgm:pt modelId="{C9B35AA0-AF66-4231-A077-A6A06FDB022F}" type="parTrans" cxnId="{5027A985-CCA0-48B7-8B55-A81F3D53E606}">
      <dgm:prSet/>
      <dgm:spPr/>
      <dgm:t>
        <a:bodyPr/>
        <a:lstStyle/>
        <a:p>
          <a:endParaRPr lang="en-US"/>
        </a:p>
      </dgm:t>
    </dgm:pt>
    <dgm:pt modelId="{085C9EAA-B290-43A8-9F9C-D1B25774D207}" type="sibTrans" cxnId="{5027A985-CCA0-48B7-8B55-A81F3D53E606}">
      <dgm:prSet/>
      <dgm:spPr/>
      <dgm:t>
        <a:bodyPr/>
        <a:lstStyle/>
        <a:p>
          <a:endParaRPr lang="en-US"/>
        </a:p>
      </dgm:t>
    </dgm:pt>
    <dgm:pt modelId="{2EB46320-EF37-492A-9899-C30B534889D7}" type="pres">
      <dgm:prSet presAssocID="{FA513DFE-DE09-471E-987B-5E30C95B2070}" presName="linear" presStyleCnt="0">
        <dgm:presLayoutVars>
          <dgm:animLvl val="lvl"/>
          <dgm:resizeHandles val="exact"/>
        </dgm:presLayoutVars>
      </dgm:prSet>
      <dgm:spPr/>
    </dgm:pt>
    <dgm:pt modelId="{528FCAE0-20E9-4163-9EF4-4D4BF4C71E58}" type="pres">
      <dgm:prSet presAssocID="{3A5B96A6-4035-474E-8D61-CFF480E8E27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CEEDD2-9BCA-437B-8C0C-951A49B501B3}" type="pres">
      <dgm:prSet presAssocID="{88893257-48B5-4D8D-B6D9-541AD6D2A30E}" presName="spacer" presStyleCnt="0"/>
      <dgm:spPr/>
    </dgm:pt>
    <dgm:pt modelId="{3A64FFC2-B7E5-4346-B1A4-5966C7984693}" type="pres">
      <dgm:prSet presAssocID="{197E982E-413F-4DB8-A2A5-8C33B0B78A4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E5DB7ED-BD69-4F5A-AA72-451758588DFE}" type="pres">
      <dgm:prSet presAssocID="{D46E2B90-C160-4237-9456-F7F5EB409057}" presName="spacer" presStyleCnt="0"/>
      <dgm:spPr/>
    </dgm:pt>
    <dgm:pt modelId="{A64689B8-2606-4391-8572-E6BC2692BEBD}" type="pres">
      <dgm:prSet presAssocID="{A3ED0B9F-C972-4B50-9AD9-4799CD9D77D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8918305-50A7-4D94-9EA9-AB8D919C5238}" type="pres">
      <dgm:prSet presAssocID="{E347ABF4-DCAB-43B3-BC69-10491C6E0D3A}" presName="spacer" presStyleCnt="0"/>
      <dgm:spPr/>
    </dgm:pt>
    <dgm:pt modelId="{B844EE96-EB1C-4CA0-B3BF-C61E0E86981A}" type="pres">
      <dgm:prSet presAssocID="{6801C570-1F90-47E7-AB3E-96D4A081AE5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2584B19-6166-4DB0-B24F-C8BD1ADD3E0B}" srcId="{FA513DFE-DE09-471E-987B-5E30C95B2070}" destId="{3A5B96A6-4035-474E-8D61-CFF480E8E27C}" srcOrd="0" destOrd="0" parTransId="{ECE3E0FE-85A7-4581-8D9F-176C430025DB}" sibTransId="{88893257-48B5-4D8D-B6D9-541AD6D2A30E}"/>
    <dgm:cxn modelId="{43912E1D-45AD-42EA-BEB6-D0D192BD346A}" type="presOf" srcId="{FA513DFE-DE09-471E-987B-5E30C95B2070}" destId="{2EB46320-EF37-492A-9899-C30B534889D7}" srcOrd="0" destOrd="0" presId="urn:microsoft.com/office/officeart/2005/8/layout/vList2"/>
    <dgm:cxn modelId="{612D6A22-55D8-4276-B73C-FCB1ADDF593B}" type="presOf" srcId="{3A5B96A6-4035-474E-8D61-CFF480E8E27C}" destId="{528FCAE0-20E9-4163-9EF4-4D4BF4C71E58}" srcOrd="0" destOrd="0" presId="urn:microsoft.com/office/officeart/2005/8/layout/vList2"/>
    <dgm:cxn modelId="{9A2E872F-81A7-4E34-AB78-5895465369BA}" type="presOf" srcId="{A3ED0B9F-C972-4B50-9AD9-4799CD9D77D5}" destId="{A64689B8-2606-4391-8572-E6BC2692BEBD}" srcOrd="0" destOrd="0" presId="urn:microsoft.com/office/officeart/2005/8/layout/vList2"/>
    <dgm:cxn modelId="{B34EDD84-03FB-4958-91C8-CCB14A9986C5}" type="presOf" srcId="{6801C570-1F90-47E7-AB3E-96D4A081AE50}" destId="{B844EE96-EB1C-4CA0-B3BF-C61E0E86981A}" srcOrd="0" destOrd="0" presId="urn:microsoft.com/office/officeart/2005/8/layout/vList2"/>
    <dgm:cxn modelId="{5027A985-CCA0-48B7-8B55-A81F3D53E606}" srcId="{FA513DFE-DE09-471E-987B-5E30C95B2070}" destId="{6801C570-1F90-47E7-AB3E-96D4A081AE50}" srcOrd="3" destOrd="0" parTransId="{C9B35AA0-AF66-4231-A077-A6A06FDB022F}" sibTransId="{085C9EAA-B290-43A8-9F9C-D1B25774D207}"/>
    <dgm:cxn modelId="{BA10D1A1-213F-4C12-A669-05E5B1BBBDB7}" srcId="{FA513DFE-DE09-471E-987B-5E30C95B2070}" destId="{A3ED0B9F-C972-4B50-9AD9-4799CD9D77D5}" srcOrd="2" destOrd="0" parTransId="{54812855-C367-4D67-A385-D791B793F798}" sibTransId="{E347ABF4-DCAB-43B3-BC69-10491C6E0D3A}"/>
    <dgm:cxn modelId="{793064B6-29AE-428C-BE48-F38C43AE8799}" type="presOf" srcId="{197E982E-413F-4DB8-A2A5-8C33B0B78A47}" destId="{3A64FFC2-B7E5-4346-B1A4-5966C7984693}" srcOrd="0" destOrd="0" presId="urn:microsoft.com/office/officeart/2005/8/layout/vList2"/>
    <dgm:cxn modelId="{B3B8A7EB-D47E-4903-A2C5-5E1B019F1074}" srcId="{FA513DFE-DE09-471E-987B-5E30C95B2070}" destId="{197E982E-413F-4DB8-A2A5-8C33B0B78A47}" srcOrd="1" destOrd="0" parTransId="{85C8632D-3E67-476B-81B9-B2F34A1D90FA}" sibTransId="{D46E2B90-C160-4237-9456-F7F5EB409057}"/>
    <dgm:cxn modelId="{C769C91A-EFE8-40F2-9C10-4737D9FF38C4}" type="presParOf" srcId="{2EB46320-EF37-492A-9899-C30B534889D7}" destId="{528FCAE0-20E9-4163-9EF4-4D4BF4C71E58}" srcOrd="0" destOrd="0" presId="urn:microsoft.com/office/officeart/2005/8/layout/vList2"/>
    <dgm:cxn modelId="{FC13F9AC-9281-43BA-8D11-927D5DD354D1}" type="presParOf" srcId="{2EB46320-EF37-492A-9899-C30B534889D7}" destId="{30CEEDD2-9BCA-437B-8C0C-951A49B501B3}" srcOrd="1" destOrd="0" presId="urn:microsoft.com/office/officeart/2005/8/layout/vList2"/>
    <dgm:cxn modelId="{0580BF0F-11E7-4864-A1A0-B275191ADB64}" type="presParOf" srcId="{2EB46320-EF37-492A-9899-C30B534889D7}" destId="{3A64FFC2-B7E5-4346-B1A4-5966C7984693}" srcOrd="2" destOrd="0" presId="urn:microsoft.com/office/officeart/2005/8/layout/vList2"/>
    <dgm:cxn modelId="{EC48F260-CD57-4876-9A89-F2CE5ED8A774}" type="presParOf" srcId="{2EB46320-EF37-492A-9899-C30B534889D7}" destId="{8E5DB7ED-BD69-4F5A-AA72-451758588DFE}" srcOrd="3" destOrd="0" presId="urn:microsoft.com/office/officeart/2005/8/layout/vList2"/>
    <dgm:cxn modelId="{C6DD1A11-A430-44B1-86F4-F21536E18DE5}" type="presParOf" srcId="{2EB46320-EF37-492A-9899-C30B534889D7}" destId="{A64689B8-2606-4391-8572-E6BC2692BEBD}" srcOrd="4" destOrd="0" presId="urn:microsoft.com/office/officeart/2005/8/layout/vList2"/>
    <dgm:cxn modelId="{2FCDB8AB-438D-4C88-BCDA-9B506D62ADE1}" type="presParOf" srcId="{2EB46320-EF37-492A-9899-C30B534889D7}" destId="{48918305-50A7-4D94-9EA9-AB8D919C5238}" srcOrd="5" destOrd="0" presId="urn:microsoft.com/office/officeart/2005/8/layout/vList2"/>
    <dgm:cxn modelId="{5C422476-983C-4004-812A-97CC34396621}" type="presParOf" srcId="{2EB46320-EF37-492A-9899-C30B534889D7}" destId="{B844EE96-EB1C-4CA0-B3BF-C61E0E86981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9423FF-8544-4A93-AEFA-C2A0647B9A0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4A872C0-DF9F-443F-B9AA-A12AE5052C60}">
      <dgm:prSet/>
      <dgm:spPr/>
      <dgm:t>
        <a:bodyPr/>
        <a:lstStyle/>
        <a:p>
          <a:r>
            <a:rPr lang="cs-CZ"/>
            <a:t>2) </a:t>
          </a:r>
          <a:r>
            <a:rPr lang="cs-CZ" b="1"/>
            <a:t>členský - </a:t>
          </a:r>
          <a:r>
            <a:rPr lang="cs-CZ"/>
            <a:t>popírá platnost části věty, záporka ne stojí samostatně před částí věty, která se popírá</a:t>
          </a:r>
          <a:endParaRPr lang="en-US"/>
        </a:p>
      </dgm:t>
    </dgm:pt>
    <dgm:pt modelId="{F92E5494-D59F-49AE-8CE9-83A6050DED84}" type="parTrans" cxnId="{DCFF4D9F-5E97-4A9C-BE24-35A0CF747873}">
      <dgm:prSet/>
      <dgm:spPr/>
      <dgm:t>
        <a:bodyPr/>
        <a:lstStyle/>
        <a:p>
          <a:endParaRPr lang="en-US"/>
        </a:p>
      </dgm:t>
    </dgm:pt>
    <dgm:pt modelId="{7E2FFE93-E79D-4ABB-85BE-EFC7F3049816}" type="sibTrans" cxnId="{DCFF4D9F-5E97-4A9C-BE24-35A0CF747873}">
      <dgm:prSet/>
      <dgm:spPr/>
      <dgm:t>
        <a:bodyPr/>
        <a:lstStyle/>
        <a:p>
          <a:endParaRPr lang="en-US"/>
        </a:p>
      </dgm:t>
    </dgm:pt>
    <dgm:pt modelId="{56BA09B5-650D-4557-88AC-02F99E053286}">
      <dgm:prSet/>
      <dgm:spPr/>
      <dgm:t>
        <a:bodyPr/>
        <a:lstStyle/>
        <a:p>
          <a:r>
            <a:rPr lang="cs-CZ"/>
            <a:t>To kolo mi koupil ne tatínek, ale maminka. </a:t>
          </a:r>
          <a:endParaRPr lang="en-US"/>
        </a:p>
      </dgm:t>
    </dgm:pt>
    <dgm:pt modelId="{9152288C-B794-4E1C-B6D6-B8BAC8FAE852}" type="parTrans" cxnId="{E237435F-3A27-4D9F-A0AB-329B8BB0C9A2}">
      <dgm:prSet/>
      <dgm:spPr/>
      <dgm:t>
        <a:bodyPr/>
        <a:lstStyle/>
        <a:p>
          <a:endParaRPr lang="en-US"/>
        </a:p>
      </dgm:t>
    </dgm:pt>
    <dgm:pt modelId="{CF68E645-297D-40C2-84B5-8F4C7EE473CB}" type="sibTrans" cxnId="{E237435F-3A27-4D9F-A0AB-329B8BB0C9A2}">
      <dgm:prSet/>
      <dgm:spPr/>
      <dgm:t>
        <a:bodyPr/>
        <a:lstStyle/>
        <a:p>
          <a:endParaRPr lang="en-US"/>
        </a:p>
      </dgm:t>
    </dgm:pt>
    <dgm:pt modelId="{4A51D914-7BD1-47D2-89BB-6BA23C0E0AEA}">
      <dgm:prSet/>
      <dgm:spPr/>
      <dgm:t>
        <a:bodyPr/>
        <a:lstStyle/>
        <a:p>
          <a:r>
            <a:rPr lang="cs-CZ"/>
            <a:t>Stalo se to ne mou vinou. </a:t>
          </a:r>
          <a:endParaRPr lang="en-US"/>
        </a:p>
      </dgm:t>
    </dgm:pt>
    <dgm:pt modelId="{F5E57A78-9BBD-421A-8827-F65F49C940F5}" type="parTrans" cxnId="{59176E5A-C056-47C2-A0F3-BE269745E963}">
      <dgm:prSet/>
      <dgm:spPr/>
      <dgm:t>
        <a:bodyPr/>
        <a:lstStyle/>
        <a:p>
          <a:endParaRPr lang="en-US"/>
        </a:p>
      </dgm:t>
    </dgm:pt>
    <dgm:pt modelId="{8BBAAE93-C105-4C1A-91B2-3B228D56FEA3}" type="sibTrans" cxnId="{59176E5A-C056-47C2-A0F3-BE269745E963}">
      <dgm:prSet/>
      <dgm:spPr/>
      <dgm:t>
        <a:bodyPr/>
        <a:lstStyle/>
        <a:p>
          <a:endParaRPr lang="en-US"/>
        </a:p>
      </dgm:t>
    </dgm:pt>
    <dgm:pt modelId="{956F28AF-1404-44B6-9EA2-CD3B94B01A53}">
      <dgm:prSet/>
      <dgm:spPr/>
      <dgm:t>
        <a:bodyPr/>
        <a:lstStyle/>
        <a:p>
          <a:r>
            <a:rPr lang="cs-CZ"/>
            <a:t>Ne vždy jsem tomu rozuměl.</a:t>
          </a:r>
          <a:endParaRPr lang="en-US"/>
        </a:p>
      </dgm:t>
    </dgm:pt>
    <dgm:pt modelId="{80FD1F96-890A-433D-A7CD-0922DACD096B}" type="parTrans" cxnId="{E45C7C3B-0C91-467C-8619-4AEEA7C68111}">
      <dgm:prSet/>
      <dgm:spPr/>
      <dgm:t>
        <a:bodyPr/>
        <a:lstStyle/>
        <a:p>
          <a:endParaRPr lang="en-US"/>
        </a:p>
      </dgm:t>
    </dgm:pt>
    <dgm:pt modelId="{737380B0-5D0C-42C2-919B-D6DEBCDCCE3D}" type="sibTrans" cxnId="{E45C7C3B-0C91-467C-8619-4AEEA7C68111}">
      <dgm:prSet/>
      <dgm:spPr/>
      <dgm:t>
        <a:bodyPr/>
        <a:lstStyle/>
        <a:p>
          <a:endParaRPr lang="en-US"/>
        </a:p>
      </dgm:t>
    </dgm:pt>
    <dgm:pt modelId="{D29B3446-3F01-4235-8B3A-9381E31B3855}" type="pres">
      <dgm:prSet presAssocID="{5D9423FF-8544-4A93-AEFA-C2A0647B9A08}" presName="linear" presStyleCnt="0">
        <dgm:presLayoutVars>
          <dgm:animLvl val="lvl"/>
          <dgm:resizeHandles val="exact"/>
        </dgm:presLayoutVars>
      </dgm:prSet>
      <dgm:spPr/>
    </dgm:pt>
    <dgm:pt modelId="{D73972D7-D752-45E2-9FAF-EBF1C819A06E}" type="pres">
      <dgm:prSet presAssocID="{74A872C0-DF9F-443F-B9AA-A12AE5052C6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A518402-0180-450C-8B42-47406EA8319E}" type="pres">
      <dgm:prSet presAssocID="{7E2FFE93-E79D-4ABB-85BE-EFC7F3049816}" presName="spacer" presStyleCnt="0"/>
      <dgm:spPr/>
    </dgm:pt>
    <dgm:pt modelId="{5B08649C-AF36-4D7C-8742-DE0C536BD2D9}" type="pres">
      <dgm:prSet presAssocID="{56BA09B5-650D-4557-88AC-02F99E05328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58450E5-0E7C-4607-BF6F-930337C80E4D}" type="pres">
      <dgm:prSet presAssocID="{CF68E645-297D-40C2-84B5-8F4C7EE473CB}" presName="spacer" presStyleCnt="0"/>
      <dgm:spPr/>
    </dgm:pt>
    <dgm:pt modelId="{3B36F194-5AB7-4D19-A6D8-FA9EA9E767FB}" type="pres">
      <dgm:prSet presAssocID="{4A51D914-7BD1-47D2-89BB-6BA23C0E0AE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3FA45A9-9BB4-496F-A322-43327F8FBF70}" type="pres">
      <dgm:prSet presAssocID="{8BBAAE93-C105-4C1A-91B2-3B228D56FEA3}" presName="spacer" presStyleCnt="0"/>
      <dgm:spPr/>
    </dgm:pt>
    <dgm:pt modelId="{22357578-D770-49C9-AE18-CA7FA6C98C10}" type="pres">
      <dgm:prSet presAssocID="{956F28AF-1404-44B6-9EA2-CD3B94B01A5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45C7C3B-0C91-467C-8619-4AEEA7C68111}" srcId="{5D9423FF-8544-4A93-AEFA-C2A0647B9A08}" destId="{956F28AF-1404-44B6-9EA2-CD3B94B01A53}" srcOrd="3" destOrd="0" parTransId="{80FD1F96-890A-433D-A7CD-0922DACD096B}" sibTransId="{737380B0-5D0C-42C2-919B-D6DEBCDCCE3D}"/>
    <dgm:cxn modelId="{E237435F-3A27-4D9F-A0AB-329B8BB0C9A2}" srcId="{5D9423FF-8544-4A93-AEFA-C2A0647B9A08}" destId="{56BA09B5-650D-4557-88AC-02F99E053286}" srcOrd="1" destOrd="0" parTransId="{9152288C-B794-4E1C-B6D6-B8BAC8FAE852}" sibTransId="{CF68E645-297D-40C2-84B5-8F4C7EE473CB}"/>
    <dgm:cxn modelId="{6B82BA66-5EC9-4007-AC79-592DB2409AD0}" type="presOf" srcId="{956F28AF-1404-44B6-9EA2-CD3B94B01A53}" destId="{22357578-D770-49C9-AE18-CA7FA6C98C10}" srcOrd="0" destOrd="0" presId="urn:microsoft.com/office/officeart/2005/8/layout/vList2"/>
    <dgm:cxn modelId="{59176E5A-C056-47C2-A0F3-BE269745E963}" srcId="{5D9423FF-8544-4A93-AEFA-C2A0647B9A08}" destId="{4A51D914-7BD1-47D2-89BB-6BA23C0E0AEA}" srcOrd="2" destOrd="0" parTransId="{F5E57A78-9BBD-421A-8827-F65F49C940F5}" sibTransId="{8BBAAE93-C105-4C1A-91B2-3B228D56FEA3}"/>
    <dgm:cxn modelId="{AD8CF98A-4874-4415-828F-5D945568948D}" type="presOf" srcId="{74A872C0-DF9F-443F-B9AA-A12AE5052C60}" destId="{D73972D7-D752-45E2-9FAF-EBF1C819A06E}" srcOrd="0" destOrd="0" presId="urn:microsoft.com/office/officeart/2005/8/layout/vList2"/>
    <dgm:cxn modelId="{3E84B196-FF50-4358-8337-5CDF07FED7D8}" type="presOf" srcId="{5D9423FF-8544-4A93-AEFA-C2A0647B9A08}" destId="{D29B3446-3F01-4235-8B3A-9381E31B3855}" srcOrd="0" destOrd="0" presId="urn:microsoft.com/office/officeart/2005/8/layout/vList2"/>
    <dgm:cxn modelId="{DCFF4D9F-5E97-4A9C-BE24-35A0CF747873}" srcId="{5D9423FF-8544-4A93-AEFA-C2A0647B9A08}" destId="{74A872C0-DF9F-443F-B9AA-A12AE5052C60}" srcOrd="0" destOrd="0" parTransId="{F92E5494-D59F-49AE-8CE9-83A6050DED84}" sibTransId="{7E2FFE93-E79D-4ABB-85BE-EFC7F3049816}"/>
    <dgm:cxn modelId="{DEE45DA7-A011-4CF0-8B88-53B43E24C631}" type="presOf" srcId="{56BA09B5-650D-4557-88AC-02F99E053286}" destId="{5B08649C-AF36-4D7C-8742-DE0C536BD2D9}" srcOrd="0" destOrd="0" presId="urn:microsoft.com/office/officeart/2005/8/layout/vList2"/>
    <dgm:cxn modelId="{60675EAF-695D-4955-9EAA-98ABBDA96451}" type="presOf" srcId="{4A51D914-7BD1-47D2-89BB-6BA23C0E0AEA}" destId="{3B36F194-5AB7-4D19-A6D8-FA9EA9E767FB}" srcOrd="0" destOrd="0" presId="urn:microsoft.com/office/officeart/2005/8/layout/vList2"/>
    <dgm:cxn modelId="{D1403620-5200-462E-831D-23D7F806F757}" type="presParOf" srcId="{D29B3446-3F01-4235-8B3A-9381E31B3855}" destId="{D73972D7-D752-45E2-9FAF-EBF1C819A06E}" srcOrd="0" destOrd="0" presId="urn:microsoft.com/office/officeart/2005/8/layout/vList2"/>
    <dgm:cxn modelId="{6E4E5703-732C-4715-A215-18D53E310B94}" type="presParOf" srcId="{D29B3446-3F01-4235-8B3A-9381E31B3855}" destId="{0A518402-0180-450C-8B42-47406EA8319E}" srcOrd="1" destOrd="0" presId="urn:microsoft.com/office/officeart/2005/8/layout/vList2"/>
    <dgm:cxn modelId="{087C8E1C-43CF-4B23-A049-97BC00217055}" type="presParOf" srcId="{D29B3446-3F01-4235-8B3A-9381E31B3855}" destId="{5B08649C-AF36-4D7C-8742-DE0C536BD2D9}" srcOrd="2" destOrd="0" presId="urn:microsoft.com/office/officeart/2005/8/layout/vList2"/>
    <dgm:cxn modelId="{3B09E462-38D3-4AC9-A907-BABC89C77A7E}" type="presParOf" srcId="{D29B3446-3F01-4235-8B3A-9381E31B3855}" destId="{B58450E5-0E7C-4607-BF6F-930337C80E4D}" srcOrd="3" destOrd="0" presId="urn:microsoft.com/office/officeart/2005/8/layout/vList2"/>
    <dgm:cxn modelId="{959C96C3-DC5C-4019-A779-DA358D99C13C}" type="presParOf" srcId="{D29B3446-3F01-4235-8B3A-9381E31B3855}" destId="{3B36F194-5AB7-4D19-A6D8-FA9EA9E767FB}" srcOrd="4" destOrd="0" presId="urn:microsoft.com/office/officeart/2005/8/layout/vList2"/>
    <dgm:cxn modelId="{BB3FEEA5-5FA0-41D0-8160-684183AFE994}" type="presParOf" srcId="{D29B3446-3F01-4235-8B3A-9381E31B3855}" destId="{43FA45A9-9BB4-496F-A322-43327F8FBF70}" srcOrd="5" destOrd="0" presId="urn:microsoft.com/office/officeart/2005/8/layout/vList2"/>
    <dgm:cxn modelId="{1B4B54E7-8749-4E6E-ABDE-6ECE8BB98012}" type="presParOf" srcId="{D29B3446-3F01-4235-8B3A-9381E31B3855}" destId="{22357578-D770-49C9-AE18-CA7FA6C98C1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8BAF74-0B43-4AA9-9C08-157E2F27BE0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F0AC73-C05F-401B-8FEF-5059FE52777A}">
      <dgm:prSet/>
      <dgm:spPr/>
      <dgm:t>
        <a:bodyPr/>
        <a:lstStyle/>
        <a:p>
          <a:r>
            <a:rPr lang="pt-BR"/>
            <a:t>= záporná slova, slova s předponou ne</a:t>
          </a:r>
          <a:endParaRPr lang="en-US"/>
        </a:p>
      </dgm:t>
    </dgm:pt>
    <dgm:pt modelId="{367F2471-3D85-4153-BFEC-8B4662A5952E}" type="parTrans" cxnId="{5C1549BB-55FC-4592-824A-0FD9A0C98008}">
      <dgm:prSet/>
      <dgm:spPr/>
      <dgm:t>
        <a:bodyPr/>
        <a:lstStyle/>
        <a:p>
          <a:endParaRPr lang="en-US"/>
        </a:p>
      </dgm:t>
    </dgm:pt>
    <dgm:pt modelId="{17226588-007C-4DE1-87E8-5D6A97B597E0}" type="sibTrans" cxnId="{5C1549BB-55FC-4592-824A-0FD9A0C98008}">
      <dgm:prSet/>
      <dgm:spPr/>
      <dgm:t>
        <a:bodyPr/>
        <a:lstStyle/>
        <a:p>
          <a:endParaRPr lang="en-US"/>
        </a:p>
      </dgm:t>
    </dgm:pt>
    <dgm:pt modelId="{03D5D0A1-80AC-4FEB-BA9C-CD0898B20C50}">
      <dgm:prSet/>
      <dgm:spPr/>
      <dgm:t>
        <a:bodyPr/>
        <a:lstStyle/>
        <a:p>
          <a:r>
            <a:rPr lang="cs-CZ"/>
            <a:t>nepřítel</a:t>
          </a:r>
          <a:endParaRPr lang="en-US"/>
        </a:p>
      </dgm:t>
    </dgm:pt>
    <dgm:pt modelId="{081D24D8-345F-4267-96DF-49F93EACD3EA}" type="parTrans" cxnId="{5BE13455-32C2-453A-BA8D-2D1C24F60414}">
      <dgm:prSet/>
      <dgm:spPr/>
      <dgm:t>
        <a:bodyPr/>
        <a:lstStyle/>
        <a:p>
          <a:endParaRPr lang="en-US"/>
        </a:p>
      </dgm:t>
    </dgm:pt>
    <dgm:pt modelId="{799F8F73-DCBE-4869-BEDA-4DE86B33557B}" type="sibTrans" cxnId="{5BE13455-32C2-453A-BA8D-2D1C24F60414}">
      <dgm:prSet/>
      <dgm:spPr/>
      <dgm:t>
        <a:bodyPr/>
        <a:lstStyle/>
        <a:p>
          <a:endParaRPr lang="en-US"/>
        </a:p>
      </dgm:t>
    </dgm:pt>
    <dgm:pt modelId="{A73625F8-F8D3-4E2A-833D-147112C10112}">
      <dgm:prSet/>
      <dgm:spPr/>
      <dgm:t>
        <a:bodyPr/>
        <a:lstStyle/>
        <a:p>
          <a:r>
            <a:rPr lang="cs-CZ"/>
            <a:t>nekuřák</a:t>
          </a:r>
          <a:endParaRPr lang="en-US"/>
        </a:p>
      </dgm:t>
    </dgm:pt>
    <dgm:pt modelId="{BFF645D3-9206-4174-89F7-6885C0CCA15E}" type="parTrans" cxnId="{B0D67486-8A4C-4185-838E-8110BE2FBB41}">
      <dgm:prSet/>
      <dgm:spPr/>
      <dgm:t>
        <a:bodyPr/>
        <a:lstStyle/>
        <a:p>
          <a:endParaRPr lang="en-US"/>
        </a:p>
      </dgm:t>
    </dgm:pt>
    <dgm:pt modelId="{ADC87488-FD9B-4133-8713-B09E68A620BA}" type="sibTrans" cxnId="{B0D67486-8A4C-4185-838E-8110BE2FBB41}">
      <dgm:prSet/>
      <dgm:spPr/>
      <dgm:t>
        <a:bodyPr/>
        <a:lstStyle/>
        <a:p>
          <a:endParaRPr lang="en-US"/>
        </a:p>
      </dgm:t>
    </dgm:pt>
    <dgm:pt modelId="{048CEB10-7F7A-4CDA-B1EB-60E845BD122D}">
      <dgm:prSet/>
      <dgm:spPr/>
      <dgm:t>
        <a:bodyPr/>
        <a:lstStyle/>
        <a:p>
          <a:r>
            <a:rPr lang="cs-CZ"/>
            <a:t>nesprávný</a:t>
          </a:r>
          <a:endParaRPr lang="en-US"/>
        </a:p>
      </dgm:t>
    </dgm:pt>
    <dgm:pt modelId="{3EDB0814-7849-411C-9126-C77BC2E3CBB4}" type="parTrans" cxnId="{DF7D4BA9-B77C-4E0F-9522-66B71228ECC0}">
      <dgm:prSet/>
      <dgm:spPr/>
      <dgm:t>
        <a:bodyPr/>
        <a:lstStyle/>
        <a:p>
          <a:endParaRPr lang="en-US"/>
        </a:p>
      </dgm:t>
    </dgm:pt>
    <dgm:pt modelId="{016C8730-9225-4288-A629-2C180CEA5F3B}" type="sibTrans" cxnId="{DF7D4BA9-B77C-4E0F-9522-66B71228ECC0}">
      <dgm:prSet/>
      <dgm:spPr/>
      <dgm:t>
        <a:bodyPr/>
        <a:lstStyle/>
        <a:p>
          <a:endParaRPr lang="en-US"/>
        </a:p>
      </dgm:t>
    </dgm:pt>
    <dgm:pt modelId="{CC8C30F0-6432-492E-BADF-19E2BA270BDE}">
      <dgm:prSet/>
      <dgm:spPr/>
      <dgm:t>
        <a:bodyPr/>
        <a:lstStyle/>
        <a:p>
          <a:r>
            <a:rPr lang="cs-CZ"/>
            <a:t>nečitelný</a:t>
          </a:r>
          <a:endParaRPr lang="en-US"/>
        </a:p>
      </dgm:t>
    </dgm:pt>
    <dgm:pt modelId="{40AF2AA3-72FC-4D40-8F9B-52E1A1F7D237}" type="parTrans" cxnId="{A303ED45-F894-48F7-8D1F-35A912BA378E}">
      <dgm:prSet/>
      <dgm:spPr/>
      <dgm:t>
        <a:bodyPr/>
        <a:lstStyle/>
        <a:p>
          <a:endParaRPr lang="en-US"/>
        </a:p>
      </dgm:t>
    </dgm:pt>
    <dgm:pt modelId="{8989234A-0301-4A5E-9F89-3CF31EB68C5A}" type="sibTrans" cxnId="{A303ED45-F894-48F7-8D1F-35A912BA378E}">
      <dgm:prSet/>
      <dgm:spPr/>
      <dgm:t>
        <a:bodyPr/>
        <a:lstStyle/>
        <a:p>
          <a:endParaRPr lang="en-US"/>
        </a:p>
      </dgm:t>
    </dgm:pt>
    <dgm:pt modelId="{646B2212-05C9-4DC9-954E-05B06BF5855B}">
      <dgm:prSet/>
      <dgm:spPr/>
      <dgm:t>
        <a:bodyPr/>
        <a:lstStyle/>
        <a:p>
          <a:r>
            <a:rPr lang="cs-CZ"/>
            <a:t>nezdravě</a:t>
          </a:r>
          <a:endParaRPr lang="en-US"/>
        </a:p>
      </dgm:t>
    </dgm:pt>
    <dgm:pt modelId="{866E70F4-FF96-4384-91F5-DCBF84AC4977}" type="parTrans" cxnId="{A4EC3397-F530-4B22-B93A-9294645C8DA1}">
      <dgm:prSet/>
      <dgm:spPr/>
      <dgm:t>
        <a:bodyPr/>
        <a:lstStyle/>
        <a:p>
          <a:endParaRPr lang="en-US"/>
        </a:p>
      </dgm:t>
    </dgm:pt>
    <dgm:pt modelId="{EECCBBEF-D898-456A-96C2-771B863A87D8}" type="sibTrans" cxnId="{A4EC3397-F530-4B22-B93A-9294645C8DA1}">
      <dgm:prSet/>
      <dgm:spPr/>
      <dgm:t>
        <a:bodyPr/>
        <a:lstStyle/>
        <a:p>
          <a:endParaRPr lang="en-US"/>
        </a:p>
      </dgm:t>
    </dgm:pt>
    <dgm:pt modelId="{68AF6D65-4406-4402-9AA1-8E5CB0333D13}" type="pres">
      <dgm:prSet presAssocID="{648BAF74-0B43-4AA9-9C08-157E2F27BE0F}" presName="linear" presStyleCnt="0">
        <dgm:presLayoutVars>
          <dgm:animLvl val="lvl"/>
          <dgm:resizeHandles val="exact"/>
        </dgm:presLayoutVars>
      </dgm:prSet>
      <dgm:spPr/>
    </dgm:pt>
    <dgm:pt modelId="{7836AFCE-BFFC-401F-B7C9-92D96EB6D991}" type="pres">
      <dgm:prSet presAssocID="{F7F0AC73-C05F-401B-8FEF-5059FE52777A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9EFC10F-E1FC-459B-99A9-2200BC53F861}" type="pres">
      <dgm:prSet presAssocID="{17226588-007C-4DE1-87E8-5D6A97B597E0}" presName="spacer" presStyleCnt="0"/>
      <dgm:spPr/>
    </dgm:pt>
    <dgm:pt modelId="{2563A270-8D43-49A7-9728-DCDF50872905}" type="pres">
      <dgm:prSet presAssocID="{03D5D0A1-80AC-4FEB-BA9C-CD0898B20C5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765CEBA8-3188-4FF6-90C6-BE6E6F5441F4}" type="pres">
      <dgm:prSet presAssocID="{799F8F73-DCBE-4869-BEDA-4DE86B33557B}" presName="spacer" presStyleCnt="0"/>
      <dgm:spPr/>
    </dgm:pt>
    <dgm:pt modelId="{6A46BB36-01F0-4D24-8A69-F14BB58E9D43}" type="pres">
      <dgm:prSet presAssocID="{A73625F8-F8D3-4E2A-833D-147112C1011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189F659-53DD-49ED-AA09-D195AB5EDE4B}" type="pres">
      <dgm:prSet presAssocID="{ADC87488-FD9B-4133-8713-B09E68A620BA}" presName="spacer" presStyleCnt="0"/>
      <dgm:spPr/>
    </dgm:pt>
    <dgm:pt modelId="{E47D6D2A-494B-4EE5-AA52-E9E74CB6CA35}" type="pres">
      <dgm:prSet presAssocID="{048CEB10-7F7A-4CDA-B1EB-60E845BD122D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42FE16-21C2-4971-9917-D7E7878FE8B7}" type="pres">
      <dgm:prSet presAssocID="{016C8730-9225-4288-A629-2C180CEA5F3B}" presName="spacer" presStyleCnt="0"/>
      <dgm:spPr/>
    </dgm:pt>
    <dgm:pt modelId="{E20ADA9E-82B5-4DAA-9EFB-EDF2EA90AEE9}" type="pres">
      <dgm:prSet presAssocID="{CC8C30F0-6432-492E-BADF-19E2BA270BD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4FC954F-ECA5-433E-B7C9-133AAB000E06}" type="pres">
      <dgm:prSet presAssocID="{8989234A-0301-4A5E-9F89-3CF31EB68C5A}" presName="spacer" presStyleCnt="0"/>
      <dgm:spPr/>
    </dgm:pt>
    <dgm:pt modelId="{9108A593-9747-4121-81C4-49893AEFAAA2}" type="pres">
      <dgm:prSet presAssocID="{646B2212-05C9-4DC9-954E-05B06BF5855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2C4B72E-6173-4F94-8F2A-BDB752A6AB61}" type="presOf" srcId="{03D5D0A1-80AC-4FEB-BA9C-CD0898B20C50}" destId="{2563A270-8D43-49A7-9728-DCDF50872905}" srcOrd="0" destOrd="0" presId="urn:microsoft.com/office/officeart/2005/8/layout/vList2"/>
    <dgm:cxn modelId="{A303ED45-F894-48F7-8D1F-35A912BA378E}" srcId="{648BAF74-0B43-4AA9-9C08-157E2F27BE0F}" destId="{CC8C30F0-6432-492E-BADF-19E2BA270BDE}" srcOrd="4" destOrd="0" parTransId="{40AF2AA3-72FC-4D40-8F9B-52E1A1F7D237}" sibTransId="{8989234A-0301-4A5E-9F89-3CF31EB68C5A}"/>
    <dgm:cxn modelId="{1F4B3746-27E1-4C36-9679-6F77023030B8}" type="presOf" srcId="{A73625F8-F8D3-4E2A-833D-147112C10112}" destId="{6A46BB36-01F0-4D24-8A69-F14BB58E9D43}" srcOrd="0" destOrd="0" presId="urn:microsoft.com/office/officeart/2005/8/layout/vList2"/>
    <dgm:cxn modelId="{42CFE151-5258-4B79-A7E6-21732AF2F840}" type="presOf" srcId="{F7F0AC73-C05F-401B-8FEF-5059FE52777A}" destId="{7836AFCE-BFFC-401F-B7C9-92D96EB6D991}" srcOrd="0" destOrd="0" presId="urn:microsoft.com/office/officeart/2005/8/layout/vList2"/>
    <dgm:cxn modelId="{5BE13455-32C2-453A-BA8D-2D1C24F60414}" srcId="{648BAF74-0B43-4AA9-9C08-157E2F27BE0F}" destId="{03D5D0A1-80AC-4FEB-BA9C-CD0898B20C50}" srcOrd="1" destOrd="0" parTransId="{081D24D8-345F-4267-96DF-49F93EACD3EA}" sibTransId="{799F8F73-DCBE-4869-BEDA-4DE86B33557B}"/>
    <dgm:cxn modelId="{9AD44B75-F9D8-45DD-9D1C-2D805B0B436F}" type="presOf" srcId="{648BAF74-0B43-4AA9-9C08-157E2F27BE0F}" destId="{68AF6D65-4406-4402-9AA1-8E5CB0333D13}" srcOrd="0" destOrd="0" presId="urn:microsoft.com/office/officeart/2005/8/layout/vList2"/>
    <dgm:cxn modelId="{B0D67486-8A4C-4185-838E-8110BE2FBB41}" srcId="{648BAF74-0B43-4AA9-9C08-157E2F27BE0F}" destId="{A73625F8-F8D3-4E2A-833D-147112C10112}" srcOrd="2" destOrd="0" parTransId="{BFF645D3-9206-4174-89F7-6885C0CCA15E}" sibTransId="{ADC87488-FD9B-4133-8713-B09E68A620BA}"/>
    <dgm:cxn modelId="{A4EC3397-F530-4B22-B93A-9294645C8DA1}" srcId="{648BAF74-0B43-4AA9-9C08-157E2F27BE0F}" destId="{646B2212-05C9-4DC9-954E-05B06BF5855B}" srcOrd="5" destOrd="0" parTransId="{866E70F4-FF96-4384-91F5-DCBF84AC4977}" sibTransId="{EECCBBEF-D898-456A-96C2-771B863A87D8}"/>
    <dgm:cxn modelId="{DF7D4BA9-B77C-4E0F-9522-66B71228ECC0}" srcId="{648BAF74-0B43-4AA9-9C08-157E2F27BE0F}" destId="{048CEB10-7F7A-4CDA-B1EB-60E845BD122D}" srcOrd="3" destOrd="0" parTransId="{3EDB0814-7849-411C-9126-C77BC2E3CBB4}" sibTransId="{016C8730-9225-4288-A629-2C180CEA5F3B}"/>
    <dgm:cxn modelId="{FD9ACCB0-19B5-414A-86A4-F8A8444DBEA0}" type="presOf" srcId="{048CEB10-7F7A-4CDA-B1EB-60E845BD122D}" destId="{E47D6D2A-494B-4EE5-AA52-E9E74CB6CA35}" srcOrd="0" destOrd="0" presId="urn:microsoft.com/office/officeart/2005/8/layout/vList2"/>
    <dgm:cxn modelId="{5C1549BB-55FC-4592-824A-0FD9A0C98008}" srcId="{648BAF74-0B43-4AA9-9C08-157E2F27BE0F}" destId="{F7F0AC73-C05F-401B-8FEF-5059FE52777A}" srcOrd="0" destOrd="0" parTransId="{367F2471-3D85-4153-BFEC-8B4662A5952E}" sibTransId="{17226588-007C-4DE1-87E8-5D6A97B597E0}"/>
    <dgm:cxn modelId="{D9326EF7-40E4-475C-8D58-E4FAF41AB168}" type="presOf" srcId="{646B2212-05C9-4DC9-954E-05B06BF5855B}" destId="{9108A593-9747-4121-81C4-49893AEFAAA2}" srcOrd="0" destOrd="0" presId="urn:microsoft.com/office/officeart/2005/8/layout/vList2"/>
    <dgm:cxn modelId="{090856FB-780A-4734-80FA-715C96C4F051}" type="presOf" srcId="{CC8C30F0-6432-492E-BADF-19E2BA270BDE}" destId="{E20ADA9E-82B5-4DAA-9EFB-EDF2EA90AEE9}" srcOrd="0" destOrd="0" presId="urn:microsoft.com/office/officeart/2005/8/layout/vList2"/>
    <dgm:cxn modelId="{2FA81ECF-72E1-48F9-AD38-C7D0A8D94AFB}" type="presParOf" srcId="{68AF6D65-4406-4402-9AA1-8E5CB0333D13}" destId="{7836AFCE-BFFC-401F-B7C9-92D96EB6D991}" srcOrd="0" destOrd="0" presId="urn:microsoft.com/office/officeart/2005/8/layout/vList2"/>
    <dgm:cxn modelId="{CAFE8CA0-9ADB-46ED-B098-1CC0DED2BE9B}" type="presParOf" srcId="{68AF6D65-4406-4402-9AA1-8E5CB0333D13}" destId="{C9EFC10F-E1FC-459B-99A9-2200BC53F861}" srcOrd="1" destOrd="0" presId="urn:microsoft.com/office/officeart/2005/8/layout/vList2"/>
    <dgm:cxn modelId="{771006F5-FBDC-43E2-96CF-1CAC6305D190}" type="presParOf" srcId="{68AF6D65-4406-4402-9AA1-8E5CB0333D13}" destId="{2563A270-8D43-49A7-9728-DCDF50872905}" srcOrd="2" destOrd="0" presId="urn:microsoft.com/office/officeart/2005/8/layout/vList2"/>
    <dgm:cxn modelId="{04437FA4-8C6C-4D1D-983E-0D3E88C179E3}" type="presParOf" srcId="{68AF6D65-4406-4402-9AA1-8E5CB0333D13}" destId="{765CEBA8-3188-4FF6-90C6-BE6E6F5441F4}" srcOrd="3" destOrd="0" presId="urn:microsoft.com/office/officeart/2005/8/layout/vList2"/>
    <dgm:cxn modelId="{B6C95F29-BA10-4783-92AB-B5FFEA8982C8}" type="presParOf" srcId="{68AF6D65-4406-4402-9AA1-8E5CB0333D13}" destId="{6A46BB36-01F0-4D24-8A69-F14BB58E9D43}" srcOrd="4" destOrd="0" presId="urn:microsoft.com/office/officeart/2005/8/layout/vList2"/>
    <dgm:cxn modelId="{C05ABF0A-3C11-41C8-8E2F-7EBDB829ACCE}" type="presParOf" srcId="{68AF6D65-4406-4402-9AA1-8E5CB0333D13}" destId="{E189F659-53DD-49ED-AA09-D195AB5EDE4B}" srcOrd="5" destOrd="0" presId="urn:microsoft.com/office/officeart/2005/8/layout/vList2"/>
    <dgm:cxn modelId="{616C5077-A058-4571-B0F0-569555A0F7C1}" type="presParOf" srcId="{68AF6D65-4406-4402-9AA1-8E5CB0333D13}" destId="{E47D6D2A-494B-4EE5-AA52-E9E74CB6CA35}" srcOrd="6" destOrd="0" presId="urn:microsoft.com/office/officeart/2005/8/layout/vList2"/>
    <dgm:cxn modelId="{DA3B8D2C-8A34-4FCD-A9C8-E7724E4298E7}" type="presParOf" srcId="{68AF6D65-4406-4402-9AA1-8E5CB0333D13}" destId="{9642FE16-21C2-4971-9917-D7E7878FE8B7}" srcOrd="7" destOrd="0" presId="urn:microsoft.com/office/officeart/2005/8/layout/vList2"/>
    <dgm:cxn modelId="{F1E9A1F1-D7F9-4BA8-B743-95E70D01AE05}" type="presParOf" srcId="{68AF6D65-4406-4402-9AA1-8E5CB0333D13}" destId="{E20ADA9E-82B5-4DAA-9EFB-EDF2EA90AEE9}" srcOrd="8" destOrd="0" presId="urn:microsoft.com/office/officeart/2005/8/layout/vList2"/>
    <dgm:cxn modelId="{F6106684-C985-4F07-91EE-1E2F0B61EC70}" type="presParOf" srcId="{68AF6D65-4406-4402-9AA1-8E5CB0333D13}" destId="{64FC954F-ECA5-433E-B7C9-133AAB000E06}" srcOrd="9" destOrd="0" presId="urn:microsoft.com/office/officeart/2005/8/layout/vList2"/>
    <dgm:cxn modelId="{4A458B02-A89B-4052-AA0F-012B1C8CBB22}" type="presParOf" srcId="{68AF6D65-4406-4402-9AA1-8E5CB0333D13}" destId="{9108A593-9747-4121-81C4-49893AEFAAA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FCAE0-20E9-4163-9EF4-4D4BF4C71E58}">
      <dsp:nvSpPr>
        <dsp:cNvPr id="0" name=""/>
        <dsp:cNvSpPr/>
      </dsp:nvSpPr>
      <dsp:spPr>
        <a:xfrm>
          <a:off x="0" y="30"/>
          <a:ext cx="6900512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1) větný  - popírá platnost celé věty, záporka ne u slovesa v přísudku</a:t>
          </a:r>
          <a:endParaRPr lang="en-US" sz="3300" kern="1200"/>
        </a:p>
      </dsp:txBody>
      <dsp:txXfrm>
        <a:off x="64083" y="64113"/>
        <a:ext cx="6772346" cy="1184574"/>
      </dsp:txXfrm>
    </dsp:sp>
    <dsp:sp modelId="{3A64FFC2-B7E5-4346-B1A4-5966C7984693}">
      <dsp:nvSpPr>
        <dsp:cNvPr id="0" name=""/>
        <dsp:cNvSpPr/>
      </dsp:nvSpPr>
      <dsp:spPr>
        <a:xfrm>
          <a:off x="0" y="1407810"/>
          <a:ext cx="6900512" cy="1312740"/>
        </a:xfrm>
        <a:prstGeom prst="roundRect">
          <a:avLst/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/>
            <a:t>Ten dopis nedostal.</a:t>
          </a:r>
          <a:endParaRPr lang="en-US" sz="3300" kern="1200"/>
        </a:p>
      </dsp:txBody>
      <dsp:txXfrm>
        <a:off x="64083" y="1471893"/>
        <a:ext cx="6772346" cy="1184574"/>
      </dsp:txXfrm>
    </dsp:sp>
    <dsp:sp modelId="{A64689B8-2606-4391-8572-E6BC2692BEBD}">
      <dsp:nvSpPr>
        <dsp:cNvPr id="0" name=""/>
        <dsp:cNvSpPr/>
      </dsp:nvSpPr>
      <dsp:spPr>
        <a:xfrm>
          <a:off x="0" y="2815590"/>
          <a:ext cx="6900512" cy="1312740"/>
        </a:xfrm>
        <a:prstGeom prst="roundRect">
          <a:avLst/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/>
            <a:t>Nepracuje večer.</a:t>
          </a:r>
          <a:endParaRPr lang="en-US" sz="3300" kern="1200"/>
        </a:p>
      </dsp:txBody>
      <dsp:txXfrm>
        <a:off x="64083" y="2879673"/>
        <a:ext cx="6772346" cy="1184574"/>
      </dsp:txXfrm>
    </dsp:sp>
    <dsp:sp modelId="{B844EE96-EB1C-4CA0-B3BF-C61E0E86981A}">
      <dsp:nvSpPr>
        <dsp:cNvPr id="0" name=""/>
        <dsp:cNvSpPr/>
      </dsp:nvSpPr>
      <dsp:spPr>
        <a:xfrm>
          <a:off x="0" y="4223370"/>
          <a:ext cx="6900512" cy="1312740"/>
        </a:xfrm>
        <a:prstGeom prst="round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300" kern="1200"/>
            <a:t>To není pravda.</a:t>
          </a:r>
          <a:endParaRPr lang="en-US" sz="3300" kern="1200"/>
        </a:p>
      </dsp:txBody>
      <dsp:txXfrm>
        <a:off x="64083" y="4287453"/>
        <a:ext cx="6772346" cy="1184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972D7-D752-45E2-9FAF-EBF1C819A06E}">
      <dsp:nvSpPr>
        <dsp:cNvPr id="0" name=""/>
        <dsp:cNvSpPr/>
      </dsp:nvSpPr>
      <dsp:spPr>
        <a:xfrm>
          <a:off x="0" y="743796"/>
          <a:ext cx="6364224" cy="954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2) </a:t>
          </a:r>
          <a:r>
            <a:rPr lang="cs-CZ" sz="2400" b="1" kern="1200"/>
            <a:t>členský - </a:t>
          </a:r>
          <a:r>
            <a:rPr lang="cs-CZ" sz="2400" kern="1200"/>
            <a:t>popírá platnost části věty, záporka ne stojí samostatně před částí věty, která se popírá</a:t>
          </a:r>
          <a:endParaRPr lang="en-US" sz="2400" kern="1200"/>
        </a:p>
      </dsp:txBody>
      <dsp:txXfrm>
        <a:off x="46606" y="790402"/>
        <a:ext cx="6271012" cy="861507"/>
      </dsp:txXfrm>
    </dsp:sp>
    <dsp:sp modelId="{5B08649C-AF36-4D7C-8742-DE0C536BD2D9}">
      <dsp:nvSpPr>
        <dsp:cNvPr id="0" name=""/>
        <dsp:cNvSpPr/>
      </dsp:nvSpPr>
      <dsp:spPr>
        <a:xfrm>
          <a:off x="0" y="1767636"/>
          <a:ext cx="6364224" cy="954719"/>
        </a:xfrm>
        <a:prstGeom prst="roundRect">
          <a:avLst/>
        </a:prstGeom>
        <a:solidFill>
          <a:schemeClr val="accent5">
            <a:hueOff val="368749"/>
            <a:satOff val="4187"/>
            <a:lumOff val="37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To kolo mi koupil ne tatínek, ale maminka. </a:t>
          </a:r>
          <a:endParaRPr lang="en-US" sz="2400" kern="1200"/>
        </a:p>
      </dsp:txBody>
      <dsp:txXfrm>
        <a:off x="46606" y="1814242"/>
        <a:ext cx="6271012" cy="861507"/>
      </dsp:txXfrm>
    </dsp:sp>
    <dsp:sp modelId="{3B36F194-5AB7-4D19-A6D8-FA9EA9E767FB}">
      <dsp:nvSpPr>
        <dsp:cNvPr id="0" name=""/>
        <dsp:cNvSpPr/>
      </dsp:nvSpPr>
      <dsp:spPr>
        <a:xfrm>
          <a:off x="0" y="2791476"/>
          <a:ext cx="6364224" cy="954719"/>
        </a:xfrm>
        <a:prstGeom prst="roundRect">
          <a:avLst/>
        </a:prstGeom>
        <a:solidFill>
          <a:schemeClr val="accent5">
            <a:hueOff val="737499"/>
            <a:satOff val="8374"/>
            <a:lumOff val="75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Stalo se to ne mou vinou. </a:t>
          </a:r>
          <a:endParaRPr lang="en-US" sz="2400" kern="1200"/>
        </a:p>
      </dsp:txBody>
      <dsp:txXfrm>
        <a:off x="46606" y="2838082"/>
        <a:ext cx="6271012" cy="861507"/>
      </dsp:txXfrm>
    </dsp:sp>
    <dsp:sp modelId="{22357578-D770-49C9-AE18-CA7FA6C98C10}">
      <dsp:nvSpPr>
        <dsp:cNvPr id="0" name=""/>
        <dsp:cNvSpPr/>
      </dsp:nvSpPr>
      <dsp:spPr>
        <a:xfrm>
          <a:off x="0" y="3815316"/>
          <a:ext cx="6364224" cy="954719"/>
        </a:xfrm>
        <a:prstGeom prst="round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Ne vždy jsem tomu rozuměl.</a:t>
          </a:r>
          <a:endParaRPr lang="en-US" sz="2400" kern="1200"/>
        </a:p>
      </dsp:txBody>
      <dsp:txXfrm>
        <a:off x="46606" y="3861922"/>
        <a:ext cx="6271012" cy="861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6AFCE-BFFC-401F-B7C9-92D96EB6D991}">
      <dsp:nvSpPr>
        <dsp:cNvPr id="0" name=""/>
        <dsp:cNvSpPr/>
      </dsp:nvSpPr>
      <dsp:spPr>
        <a:xfrm>
          <a:off x="0" y="382265"/>
          <a:ext cx="6364224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/>
            <a:t>= záporná slova, slova s předponou ne</a:t>
          </a:r>
          <a:endParaRPr lang="en-US" sz="3000" kern="1200"/>
        </a:p>
      </dsp:txBody>
      <dsp:txXfrm>
        <a:off x="35125" y="417390"/>
        <a:ext cx="6293974" cy="649299"/>
      </dsp:txXfrm>
    </dsp:sp>
    <dsp:sp modelId="{2563A270-8D43-49A7-9728-DCDF50872905}">
      <dsp:nvSpPr>
        <dsp:cNvPr id="0" name=""/>
        <dsp:cNvSpPr/>
      </dsp:nvSpPr>
      <dsp:spPr>
        <a:xfrm>
          <a:off x="0" y="1188215"/>
          <a:ext cx="6364224" cy="719549"/>
        </a:xfrm>
        <a:prstGeom prst="roundRect">
          <a:avLst/>
        </a:prstGeom>
        <a:solidFill>
          <a:schemeClr val="accent5">
            <a:hueOff val="221250"/>
            <a:satOff val="2512"/>
            <a:lumOff val="2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nepřítel</a:t>
          </a:r>
          <a:endParaRPr lang="en-US" sz="3000" kern="1200"/>
        </a:p>
      </dsp:txBody>
      <dsp:txXfrm>
        <a:off x="35125" y="1223340"/>
        <a:ext cx="6293974" cy="649299"/>
      </dsp:txXfrm>
    </dsp:sp>
    <dsp:sp modelId="{6A46BB36-01F0-4D24-8A69-F14BB58E9D43}">
      <dsp:nvSpPr>
        <dsp:cNvPr id="0" name=""/>
        <dsp:cNvSpPr/>
      </dsp:nvSpPr>
      <dsp:spPr>
        <a:xfrm>
          <a:off x="0" y="1994165"/>
          <a:ext cx="6364224" cy="719549"/>
        </a:xfrm>
        <a:prstGeom prst="roundRect">
          <a:avLst/>
        </a:prstGeom>
        <a:solidFill>
          <a:schemeClr val="accent5">
            <a:hueOff val="442499"/>
            <a:satOff val="5024"/>
            <a:lumOff val="4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nekuřák</a:t>
          </a:r>
          <a:endParaRPr lang="en-US" sz="3000" kern="1200"/>
        </a:p>
      </dsp:txBody>
      <dsp:txXfrm>
        <a:off x="35125" y="2029290"/>
        <a:ext cx="6293974" cy="649299"/>
      </dsp:txXfrm>
    </dsp:sp>
    <dsp:sp modelId="{E47D6D2A-494B-4EE5-AA52-E9E74CB6CA35}">
      <dsp:nvSpPr>
        <dsp:cNvPr id="0" name=""/>
        <dsp:cNvSpPr/>
      </dsp:nvSpPr>
      <dsp:spPr>
        <a:xfrm>
          <a:off x="0" y="2800115"/>
          <a:ext cx="6364224" cy="719549"/>
        </a:xfrm>
        <a:prstGeom prst="roundRect">
          <a:avLst/>
        </a:prstGeom>
        <a:solidFill>
          <a:schemeClr val="accent5">
            <a:hueOff val="663749"/>
            <a:satOff val="7537"/>
            <a:lumOff val="68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nesprávný</a:t>
          </a:r>
          <a:endParaRPr lang="en-US" sz="3000" kern="1200"/>
        </a:p>
      </dsp:txBody>
      <dsp:txXfrm>
        <a:off x="35125" y="2835240"/>
        <a:ext cx="6293974" cy="649299"/>
      </dsp:txXfrm>
    </dsp:sp>
    <dsp:sp modelId="{E20ADA9E-82B5-4DAA-9EFB-EDF2EA90AEE9}">
      <dsp:nvSpPr>
        <dsp:cNvPr id="0" name=""/>
        <dsp:cNvSpPr/>
      </dsp:nvSpPr>
      <dsp:spPr>
        <a:xfrm>
          <a:off x="0" y="3606066"/>
          <a:ext cx="6364224" cy="719549"/>
        </a:xfrm>
        <a:prstGeom prst="roundRect">
          <a:avLst/>
        </a:prstGeom>
        <a:solidFill>
          <a:schemeClr val="accent5">
            <a:hueOff val="884998"/>
            <a:satOff val="10049"/>
            <a:lumOff val="9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nečitelný</a:t>
          </a:r>
          <a:endParaRPr lang="en-US" sz="3000" kern="1200"/>
        </a:p>
      </dsp:txBody>
      <dsp:txXfrm>
        <a:off x="35125" y="3641191"/>
        <a:ext cx="6293974" cy="649299"/>
      </dsp:txXfrm>
    </dsp:sp>
    <dsp:sp modelId="{9108A593-9747-4121-81C4-49893AEFAAA2}">
      <dsp:nvSpPr>
        <dsp:cNvPr id="0" name=""/>
        <dsp:cNvSpPr/>
      </dsp:nvSpPr>
      <dsp:spPr>
        <a:xfrm>
          <a:off x="0" y="4412016"/>
          <a:ext cx="6364224" cy="719549"/>
        </a:xfrm>
        <a:prstGeom prst="roundRect">
          <a:avLst/>
        </a:prstGeom>
        <a:solidFill>
          <a:schemeClr val="accent5">
            <a:hueOff val="1106248"/>
            <a:satOff val="12561"/>
            <a:lumOff val="113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nezdravě</a:t>
          </a:r>
          <a:endParaRPr lang="en-US" sz="3000" kern="1200"/>
        </a:p>
      </dsp:txBody>
      <dsp:txXfrm>
        <a:off x="35125" y="4447141"/>
        <a:ext cx="6293974" cy="649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4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84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44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3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26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814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304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62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87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066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14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5D1D2-2E27-4E5F-9F62-C4632CB42E60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1665-21C7-4D13-BF80-9ABF952AE3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57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edu.ceskatelevize.cz/video/3163-slovni-zapor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E856C8-55C8-4B28-85D5-91542A1E3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cs-CZ" sz="8000"/>
              <a:t>Zápor v češtině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A583AE-5D1E-4DB2-966E-A353E5C59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8. třída </a:t>
            </a:r>
            <a:endParaRPr lang="cs-CZ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528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FD705D-E745-45EE-9442-105191B4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altLang="cs-CZ" sz="5000"/>
              <a:t>ZÁPOR MLUVNICKÝ </a:t>
            </a:r>
            <a:endParaRPr lang="cs-CZ" sz="500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B920094-41E4-42F7-B5C1-8D388D01B2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925764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1369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FD705D-E745-45EE-9442-105191B44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altLang="cs-CZ" sz="4000"/>
              <a:t>ZÁPOR MLUVNICKÝ </a:t>
            </a:r>
            <a:endParaRPr lang="cs-CZ" sz="4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813F950-FB04-4D61-A1B7-AF16B66CE3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47844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38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B8AC39-FEAD-4AE8-9C76-E2A40962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ZÁPOR SLOVNÍ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6" name="Zástupný obsah 2">
            <a:extLst>
              <a:ext uri="{FF2B5EF4-FFF2-40B4-BE49-F238E27FC236}">
                <a16:creationId xmlns:a16="http://schemas.microsoft.com/office/drawing/2014/main" id="{E97D54CF-2802-4C5B-918E-532408AD1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286109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51DF1D18-B96C-B42A-4633-600BC79D1F9B}"/>
              </a:ext>
            </a:extLst>
          </p:cNvPr>
          <p:cNvSpPr txBox="1"/>
          <p:nvPr/>
        </p:nvSpPr>
        <p:spPr>
          <a:xfrm>
            <a:off x="621792" y="6088118"/>
            <a:ext cx="61204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7"/>
              </a:rPr>
              <a:t>SLOVNÍ ZÁPOR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28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4A353-AD5E-4CBF-AD62-81095E6670D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SPOJENÍ ZÁPORŮ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D5190B-174B-4D99-84FE-25507D99F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VĚTNÝ ZÁPOR + SLOVNÍ ZÁPOR = ZRUŠENÍ ZÁPORU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dirty="0"/>
              <a:t>Není nehezká. </a:t>
            </a:r>
          </a:p>
          <a:p>
            <a:r>
              <a:rPr lang="cs-CZ" dirty="0"/>
              <a:t>Není to nezajímavé.</a:t>
            </a:r>
          </a:p>
          <a:p>
            <a:r>
              <a:rPr lang="cs-CZ" dirty="0"/>
              <a:t>Neříkám ne. </a:t>
            </a:r>
          </a:p>
          <a:p>
            <a:r>
              <a:rPr lang="cs-CZ" dirty="0"/>
              <a:t>Nejsem nevděčný.</a:t>
            </a:r>
          </a:p>
          <a:p>
            <a:r>
              <a:rPr lang="cs-CZ" dirty="0"/>
              <a:t>Neomlouvá nepřesnost.</a:t>
            </a:r>
          </a:p>
          <a:p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B7C8708-D99D-4E70-B49E-931813EF72F8}"/>
              </a:ext>
            </a:extLst>
          </p:cNvPr>
          <p:cNvSpPr txBox="1"/>
          <p:nvPr/>
        </p:nvSpPr>
        <p:spPr>
          <a:xfrm>
            <a:off x="6096000" y="3562185"/>
            <a:ext cx="2435750" cy="70788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cs-CZ" sz="4000" dirty="0"/>
              <a:t>- A - = +</a:t>
            </a:r>
          </a:p>
        </p:txBody>
      </p:sp>
    </p:spTree>
    <p:extLst>
      <p:ext uri="{BB962C8B-B14F-4D97-AF65-F5344CB8AC3E}">
        <p14:creationId xmlns:p14="http://schemas.microsoft.com/office/powerpoint/2010/main" val="2430402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151481-55D7-428B-9E3D-3683441B66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FA87B-2ED7-47DD-99FD-BEE799309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uvedeným slovům se záporkou ne- vytvoř kladná slova opačného významu: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898E4EE-DDDC-44F2-A3A3-CF467AFE9603}"/>
              </a:ext>
            </a:extLst>
          </p:cNvPr>
          <p:cNvSpPr txBox="1"/>
          <p:nvPr/>
        </p:nvSpPr>
        <p:spPr>
          <a:xfrm>
            <a:off x="1417320" y="2883071"/>
            <a:ext cx="6094674" cy="313932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r>
              <a:rPr lang="cs-CZ" dirty="0"/>
              <a:t>nestálý</a:t>
            </a:r>
          </a:p>
          <a:p>
            <a:r>
              <a:rPr lang="cs-CZ" dirty="0"/>
              <a:t>neposedný</a:t>
            </a:r>
          </a:p>
          <a:p>
            <a:r>
              <a:rPr lang="cs-CZ" dirty="0"/>
              <a:t>negramotný</a:t>
            </a:r>
          </a:p>
          <a:p>
            <a:r>
              <a:rPr lang="cs-CZ" dirty="0"/>
              <a:t>nevlastní</a:t>
            </a:r>
          </a:p>
          <a:p>
            <a:r>
              <a:rPr lang="cs-CZ" dirty="0"/>
              <a:t>nezbedný</a:t>
            </a:r>
          </a:p>
          <a:p>
            <a:r>
              <a:rPr lang="cs-CZ" dirty="0"/>
              <a:t>neupřímný</a:t>
            </a:r>
          </a:p>
          <a:p>
            <a:r>
              <a:rPr lang="cs-CZ" dirty="0"/>
              <a:t>nedávný</a:t>
            </a:r>
          </a:p>
          <a:p>
            <a:r>
              <a:rPr lang="cs-CZ" dirty="0"/>
              <a:t>nejapný</a:t>
            </a:r>
          </a:p>
          <a:p>
            <a:r>
              <a:rPr lang="cs-CZ" dirty="0"/>
              <a:t>nenasytný</a:t>
            </a:r>
          </a:p>
          <a:p>
            <a:r>
              <a:rPr lang="cs-CZ" dirty="0"/>
              <a:t>negativní</a:t>
            </a:r>
          </a:p>
          <a:p>
            <a:r>
              <a:rPr lang="cs-CZ" dirty="0"/>
              <a:t>neforemný</a:t>
            </a:r>
          </a:p>
        </p:txBody>
      </p:sp>
    </p:spTree>
    <p:extLst>
      <p:ext uri="{BB962C8B-B14F-4D97-AF65-F5344CB8AC3E}">
        <p14:creationId xmlns:p14="http://schemas.microsoft.com/office/powerpoint/2010/main" val="216985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13CBB8-1640-4D59-A8DD-E0DCB0F258F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DVOJÍ ZÁPOR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9C9B7-D90D-4421-9B49-01E6B66FD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popření všech možných případů</a:t>
            </a:r>
          </a:p>
          <a:p>
            <a:r>
              <a:rPr lang="cs-CZ" dirty="0"/>
              <a:t>použití záporných zájmen a příslovcí místo neurčitých </a:t>
            </a:r>
          </a:p>
          <a:p>
            <a:r>
              <a:rPr lang="cs-CZ" dirty="0"/>
              <a:t> Nikdo tam nepřišel. Nic se nestalo</a:t>
            </a:r>
          </a:p>
          <a:p>
            <a:r>
              <a:rPr lang="cs-CZ" dirty="0"/>
              <a:t>použití spojky ani místo a, i, také </a:t>
            </a:r>
          </a:p>
          <a:p>
            <a:r>
              <a:rPr lang="cs-CZ" dirty="0"/>
              <a:t> Sestra ani bratr nepřišli.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78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A30DF-F5B2-4C32-880E-E91C55C5F8C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PROCVIČOVÁNÍ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BEAB3-DECB-4EC4-9AE8-712E2BA6B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Někdo nemá rád knedlíky.</a:t>
            </a:r>
          </a:p>
          <a:p>
            <a:r>
              <a:rPr lang="cs-CZ" dirty="0"/>
              <a:t>Někdo nechce přidat.</a:t>
            </a:r>
          </a:p>
          <a:p>
            <a:r>
              <a:rPr lang="cs-CZ" dirty="0"/>
              <a:t>Něco mi nevrátil.</a:t>
            </a:r>
          </a:p>
          <a:p>
            <a:r>
              <a:rPr lang="cs-CZ" dirty="0"/>
              <a:t>Ne vždy mi to vyhovuje.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Nikdo nemá rád knedlíky.</a:t>
            </a:r>
          </a:p>
          <a:p>
            <a:r>
              <a:rPr lang="cs-CZ" dirty="0"/>
              <a:t>Nikdo nechce přidat.</a:t>
            </a:r>
          </a:p>
          <a:p>
            <a:r>
              <a:rPr lang="cs-CZ" dirty="0"/>
              <a:t>Nic mi nevrátil.</a:t>
            </a:r>
          </a:p>
          <a:p>
            <a:r>
              <a:rPr lang="cs-CZ" dirty="0"/>
              <a:t>Nikdy mi to nevyhovuje.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675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</TotalTime>
  <Words>228</Words>
  <Application>Microsoft Office PowerPoint</Application>
  <PresentationFormat>Širokoúhlá obrazovka</PresentationFormat>
  <Paragraphs>58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Zápor v češtině </vt:lpstr>
      <vt:lpstr>ZÁPOR MLUVNICKÝ </vt:lpstr>
      <vt:lpstr>ZÁPOR MLUVNICKÝ </vt:lpstr>
      <vt:lpstr>ZÁPOR SLOVNÍ </vt:lpstr>
      <vt:lpstr>SPOJENÍ ZÁPORŮ </vt:lpstr>
      <vt:lpstr>PROCVIČOVÁNÍ UČIVA </vt:lpstr>
      <vt:lpstr>DVOJÍ ZÁPOR </vt:lpstr>
      <vt:lpstr>PROCVIČOVÁNÍ UČIVA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Zápor v češtině</dc:title>
  <dc:creator>Bednář Milan, nprap.</dc:creator>
  <cp:lastModifiedBy>Milan Bednář</cp:lastModifiedBy>
  <cp:revision>8</cp:revision>
  <dcterms:created xsi:type="dcterms:W3CDTF">2021-04-23T07:28:21Z</dcterms:created>
  <dcterms:modified xsi:type="dcterms:W3CDTF">2025-02-02T18:19:33Z</dcterms:modified>
</cp:coreProperties>
</file>