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>
      <p:cViewPr varScale="1">
        <p:scale>
          <a:sx n="105" d="100"/>
          <a:sy n="105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2E73-D129-402B-87C9-D5D9049C1F8E}" type="datetimeFigureOut">
              <a:rPr lang="cs-CZ" smtClean="0"/>
              <a:pPr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EE51-CBBB-4432-8539-F7C1234F7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Evropa, její části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5. třída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9643B-8F4C-6BD2-2794-A7E56C1F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Regiony Evropy</a:t>
            </a:r>
          </a:p>
        </p:txBody>
      </p:sp>
      <p:pic>
        <p:nvPicPr>
          <p:cNvPr id="5" name="Zástupný obsah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C8FFDCAA-F3E4-8021-CDA2-2DF1FF156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1070"/>
            <a:ext cx="8229600" cy="5262292"/>
          </a:xfrm>
        </p:spPr>
      </p:pic>
    </p:spTree>
    <p:extLst>
      <p:ext uri="{BB962C8B-B14F-4D97-AF65-F5344CB8AC3E}">
        <p14:creationId xmlns:p14="http://schemas.microsoft.com/office/powerpoint/2010/main" val="217229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/>
              <a:t>Severní Evropa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Norsko</a:t>
            </a:r>
          </a:p>
          <a:p>
            <a:r>
              <a:rPr lang="cs-CZ" dirty="0"/>
              <a:t>Švédsko</a:t>
            </a:r>
          </a:p>
          <a:p>
            <a:r>
              <a:rPr lang="cs-CZ" dirty="0"/>
              <a:t>Dánsko </a:t>
            </a:r>
          </a:p>
          <a:p>
            <a:r>
              <a:rPr lang="cs-CZ" dirty="0"/>
              <a:t>Island </a:t>
            </a:r>
          </a:p>
          <a:p>
            <a:r>
              <a:rPr lang="cs-CZ" dirty="0"/>
              <a:t>Finsko</a:t>
            </a:r>
          </a:p>
          <a:p>
            <a:r>
              <a:rPr lang="cs-CZ" dirty="0">
                <a:solidFill>
                  <a:srgbClr val="FF0000"/>
                </a:solidFill>
              </a:rPr>
              <a:t>Estonsko</a:t>
            </a:r>
          </a:p>
          <a:p>
            <a:r>
              <a:rPr lang="cs-CZ" dirty="0">
                <a:solidFill>
                  <a:srgbClr val="FF0000"/>
                </a:solidFill>
              </a:rPr>
              <a:t>Litva</a:t>
            </a:r>
          </a:p>
          <a:p>
            <a:r>
              <a:rPr lang="cs-CZ" dirty="0">
                <a:solidFill>
                  <a:srgbClr val="FF0000"/>
                </a:solidFill>
              </a:rPr>
              <a:t>Lotyšsko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D878C59-6F0F-AAB8-4F44-EE54BC0B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281973"/>
            <a:ext cx="4063048" cy="32910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2B47BDB-A0D3-7D61-CB9E-F02B71C3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56" y="1289679"/>
            <a:ext cx="3456384" cy="23028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A128-1DC2-43D7-9D18-D92E08E06864}" type="slidenum">
              <a:rPr lang="cs-CZ"/>
              <a:pPr/>
              <a:t>4</a:t>
            </a:fld>
            <a:endParaRPr 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/>
              <a:t>Západní Evropa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Ostrovní oblast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    - Velká Británie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    - Irsko</a:t>
            </a:r>
          </a:p>
          <a:p>
            <a:pPr>
              <a:lnSpc>
                <a:spcPct val="90000"/>
              </a:lnSpc>
            </a:pPr>
            <a:r>
              <a:rPr lang="cs-CZ"/>
              <a:t>Francie</a:t>
            </a:r>
          </a:p>
          <a:p>
            <a:pPr>
              <a:lnSpc>
                <a:spcPct val="90000"/>
              </a:lnSpc>
            </a:pPr>
            <a:r>
              <a:rPr lang="cs-CZ"/>
              <a:t>Belgie</a:t>
            </a:r>
          </a:p>
          <a:p>
            <a:pPr>
              <a:lnSpc>
                <a:spcPct val="90000"/>
              </a:lnSpc>
            </a:pPr>
            <a:r>
              <a:rPr lang="cs-CZ"/>
              <a:t>Nizozemí</a:t>
            </a:r>
          </a:p>
          <a:p>
            <a:pPr>
              <a:lnSpc>
                <a:spcPct val="90000"/>
              </a:lnSpc>
            </a:pPr>
            <a:r>
              <a:rPr lang="cs-CZ"/>
              <a:t>Lucembursko</a:t>
            </a:r>
          </a:p>
          <a:p>
            <a:pPr>
              <a:lnSpc>
                <a:spcPct val="90000"/>
              </a:lnSpc>
            </a:pPr>
            <a:r>
              <a:rPr lang="cs-CZ"/>
              <a:t>Monako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9066B3-88BA-7D76-D2A3-6E4903A5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00" y="1600200"/>
            <a:ext cx="2950100" cy="4832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4AA6-E585-44AE-A9ED-D0A45E0E7FB5}" type="slidenum">
              <a:rPr lang="cs-CZ"/>
              <a:pPr/>
              <a:t>5</a:t>
            </a:fld>
            <a:endParaRPr lang="cs-CZ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cs-CZ" dirty="0"/>
              <a:t>Jižní Evropa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/>
              <a:t>Pyrenejský poloostrov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/>
              <a:t>   - Andorra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/>
              <a:t>   - Španělsko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/>
              <a:t>   - Portugalsko</a:t>
            </a:r>
          </a:p>
          <a:p>
            <a:pPr>
              <a:lnSpc>
                <a:spcPct val="80000"/>
              </a:lnSpc>
            </a:pPr>
            <a:r>
              <a:rPr lang="cs-CZ" sz="2800"/>
              <a:t>Itálie</a:t>
            </a:r>
          </a:p>
          <a:p>
            <a:pPr>
              <a:lnSpc>
                <a:spcPct val="80000"/>
              </a:lnSpc>
            </a:pPr>
            <a:r>
              <a:rPr lang="cs-CZ" sz="2800"/>
              <a:t>Vatikán</a:t>
            </a:r>
          </a:p>
          <a:p>
            <a:pPr>
              <a:lnSpc>
                <a:spcPct val="80000"/>
              </a:lnSpc>
            </a:pPr>
            <a:r>
              <a:rPr lang="cs-CZ" sz="2800"/>
              <a:t>San Marino</a:t>
            </a:r>
          </a:p>
          <a:p>
            <a:pPr>
              <a:lnSpc>
                <a:spcPct val="80000"/>
              </a:lnSpc>
            </a:pPr>
            <a:r>
              <a:rPr lang="cs-CZ" sz="2800"/>
              <a:t>Řecko</a:t>
            </a:r>
          </a:p>
          <a:p>
            <a:pPr>
              <a:lnSpc>
                <a:spcPct val="80000"/>
              </a:lnSpc>
            </a:pPr>
            <a:r>
              <a:rPr lang="cs-CZ" sz="2800"/>
              <a:t>Malta</a:t>
            </a:r>
          </a:p>
          <a:p>
            <a:pPr>
              <a:lnSpc>
                <a:spcPct val="80000"/>
              </a:lnSpc>
            </a:pPr>
            <a:r>
              <a:rPr lang="cs-CZ" sz="2800"/>
              <a:t>Kypr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7A5172-D948-F80A-7D61-B8C3E0703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60848"/>
            <a:ext cx="6307907" cy="3924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E819-D505-4930-BF8A-F6F107FD842B}" type="slidenum">
              <a:rPr lang="cs-CZ"/>
              <a:pPr/>
              <a:t>6</a:t>
            </a:fld>
            <a:endParaRPr lang="cs-CZ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cs-CZ" dirty="0"/>
              <a:t>Střední Evropa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/>
              <a:t>Německo</a:t>
            </a:r>
          </a:p>
          <a:p>
            <a:r>
              <a:rPr lang="cs-CZ"/>
              <a:t>Alpské země</a:t>
            </a:r>
          </a:p>
          <a:p>
            <a:pPr>
              <a:buFontTx/>
              <a:buNone/>
            </a:pPr>
            <a:r>
              <a:rPr lang="cs-CZ"/>
              <a:t>   - Rakousko</a:t>
            </a:r>
          </a:p>
          <a:p>
            <a:pPr>
              <a:buFontTx/>
              <a:buNone/>
            </a:pPr>
            <a:r>
              <a:rPr lang="cs-CZ"/>
              <a:t>   - Švýcarsko</a:t>
            </a:r>
          </a:p>
          <a:p>
            <a:pPr>
              <a:buFontTx/>
              <a:buNone/>
            </a:pPr>
            <a:r>
              <a:rPr lang="cs-CZ"/>
              <a:t>   - Lichtenštejnsko</a:t>
            </a:r>
          </a:p>
          <a:p>
            <a:pPr>
              <a:buFontTx/>
              <a:buNone/>
            </a:pPr>
            <a:r>
              <a:rPr lang="cs-CZ"/>
              <a:t>   - Slovinsko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725144"/>
            <a:ext cx="4038600" cy="4525963"/>
          </a:xfrm>
        </p:spPr>
        <p:txBody>
          <a:bodyPr/>
          <a:lstStyle/>
          <a:p>
            <a:r>
              <a:rPr lang="cs-CZ" dirty="0"/>
              <a:t>Slovensko</a:t>
            </a:r>
          </a:p>
          <a:p>
            <a:r>
              <a:rPr lang="cs-CZ" dirty="0"/>
              <a:t>Maďarsko</a:t>
            </a:r>
          </a:p>
          <a:p>
            <a:r>
              <a:rPr lang="cs-CZ" dirty="0"/>
              <a:t>Česko</a:t>
            </a:r>
          </a:p>
          <a:p>
            <a:r>
              <a:rPr lang="cs-CZ" dirty="0"/>
              <a:t>Polsko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E391493-A652-EA9B-483E-035952DC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71" y="1944801"/>
            <a:ext cx="4038600" cy="42925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45B-6C3A-4554-84F8-9045D87D6F68}" type="slidenum">
              <a:rPr lang="cs-CZ"/>
              <a:pPr/>
              <a:t>7</a:t>
            </a:fld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cs-CZ" dirty="0"/>
              <a:t>Jihovýchodní Evropa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Bulharsko</a:t>
            </a:r>
          </a:p>
          <a:p>
            <a:pPr>
              <a:lnSpc>
                <a:spcPct val="90000"/>
              </a:lnSpc>
            </a:pPr>
            <a:r>
              <a:rPr lang="cs-CZ" dirty="0"/>
              <a:t>Rumunsko</a:t>
            </a:r>
          </a:p>
          <a:p>
            <a:pPr>
              <a:lnSpc>
                <a:spcPct val="90000"/>
              </a:lnSpc>
            </a:pPr>
            <a:r>
              <a:rPr lang="cs-CZ" dirty="0"/>
              <a:t>Moldávie</a:t>
            </a:r>
          </a:p>
          <a:p>
            <a:pPr>
              <a:lnSpc>
                <a:spcPct val="90000"/>
              </a:lnSpc>
            </a:pPr>
            <a:r>
              <a:rPr lang="cs-CZ" dirty="0"/>
              <a:t>Chorvatsko</a:t>
            </a:r>
          </a:p>
          <a:p>
            <a:pPr>
              <a:lnSpc>
                <a:spcPct val="90000"/>
              </a:lnSpc>
            </a:pPr>
            <a:r>
              <a:rPr lang="cs-CZ" dirty="0"/>
              <a:t>Bosna a Hercegovina</a:t>
            </a:r>
          </a:p>
          <a:p>
            <a:pPr>
              <a:lnSpc>
                <a:spcPct val="90000"/>
              </a:lnSpc>
            </a:pPr>
            <a:r>
              <a:rPr lang="cs-CZ" dirty="0"/>
              <a:t>Makedonie</a:t>
            </a:r>
          </a:p>
          <a:p>
            <a:pPr>
              <a:lnSpc>
                <a:spcPct val="90000"/>
              </a:lnSpc>
            </a:pPr>
            <a:r>
              <a:rPr lang="cs-CZ" dirty="0"/>
              <a:t>Černá Hora</a:t>
            </a:r>
          </a:p>
          <a:p>
            <a:pPr>
              <a:lnSpc>
                <a:spcPct val="90000"/>
              </a:lnSpc>
            </a:pPr>
            <a:r>
              <a:rPr lang="cs-CZ" dirty="0"/>
              <a:t>Kosovo</a:t>
            </a:r>
          </a:p>
          <a:p>
            <a:pPr>
              <a:lnSpc>
                <a:spcPct val="90000"/>
              </a:lnSpc>
            </a:pPr>
            <a:r>
              <a:rPr lang="cs-CZ" dirty="0"/>
              <a:t>Srbsko</a:t>
            </a:r>
          </a:p>
          <a:p>
            <a:pPr>
              <a:lnSpc>
                <a:spcPct val="90000"/>
              </a:lnSpc>
            </a:pPr>
            <a:r>
              <a:rPr lang="cs-CZ" dirty="0"/>
              <a:t>Albánie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  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7DC9AB-9F07-A20F-7F61-1C196596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533920"/>
            <a:ext cx="3930990" cy="48052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441A-12AD-43B4-A2F0-3ED562B62A4F}" type="slidenum">
              <a:rPr lang="cs-CZ"/>
              <a:pPr/>
              <a:t>8</a:t>
            </a:fld>
            <a:endParaRPr lang="cs-CZ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cs-CZ" dirty="0"/>
              <a:t>Východní Evropa a Rusko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Bělorusko</a:t>
            </a:r>
          </a:p>
          <a:p>
            <a:r>
              <a:rPr lang="cs-CZ" dirty="0"/>
              <a:t>Ukrajina</a:t>
            </a:r>
          </a:p>
          <a:p>
            <a:r>
              <a:rPr lang="cs-CZ" dirty="0"/>
              <a:t>Rusko</a:t>
            </a:r>
          </a:p>
          <a:p>
            <a:r>
              <a:rPr lang="cs-CZ" dirty="0"/>
              <a:t>Moldavsko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6719152-A98B-EA34-7C0B-53DB2B97C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443894"/>
            <a:ext cx="3019603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Evropa</a:t>
            </a:r>
          </a:p>
        </p:txBody>
      </p:sp>
      <p:pic>
        <p:nvPicPr>
          <p:cNvPr id="4" name="Zástupný symbol pro obsah 3" descr="Výsledek obrázku pro státy evropy mapa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5727" y="1628800"/>
            <a:ext cx="64925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106</Words>
  <Application>Microsoft Office PowerPoint</Application>
  <PresentationFormat>Předvádění na obrazovce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Evropa, její části</vt:lpstr>
      <vt:lpstr>Regiony Evropy</vt:lpstr>
      <vt:lpstr>Severní Evropa</vt:lpstr>
      <vt:lpstr>Západní Evropa</vt:lpstr>
      <vt:lpstr>Jižní Evropa</vt:lpstr>
      <vt:lpstr>Střední Evropa</vt:lpstr>
      <vt:lpstr>Jihovýchodní Evropa</vt:lpstr>
      <vt:lpstr>Východní Evropa a Rusko</vt:lpstr>
      <vt:lpstr>Evropa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Evropa, hlavní města</dc:title>
  <dc:creator>Uživatel systému Windows</dc:creator>
  <cp:lastModifiedBy>Milan Bednář</cp:lastModifiedBy>
  <cp:revision>5</cp:revision>
  <dcterms:created xsi:type="dcterms:W3CDTF">2019-03-11T15:35:26Z</dcterms:created>
  <dcterms:modified xsi:type="dcterms:W3CDTF">2024-02-22T19:40:52Z</dcterms:modified>
</cp:coreProperties>
</file>