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83" r:id="rId3"/>
    <p:sldId id="278" r:id="rId4"/>
    <p:sldId id="259" r:id="rId5"/>
    <p:sldId id="261" r:id="rId6"/>
    <p:sldId id="284" r:id="rId7"/>
    <p:sldId id="280" r:id="rId8"/>
    <p:sldId id="286" r:id="rId9"/>
    <p:sldId id="28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E3B7-AD7E-4A74-B408-BE008061FB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EF4251-198A-45DF-9F06-A0ADAD8C4B90}">
      <dgm:prSet/>
      <dgm:spPr/>
      <dgm:t>
        <a:bodyPr/>
        <a:lstStyle/>
        <a:p>
          <a:r>
            <a:rPr lang="cs-CZ" b="1"/>
            <a:t>Johann Wolfgang Goethe </a:t>
          </a:r>
          <a:br>
            <a:rPr lang="cs-CZ" b="1"/>
          </a:br>
          <a:r>
            <a:rPr lang="cs-CZ" b="1"/>
            <a:t>[johan volfgang géte]</a:t>
          </a:r>
          <a:endParaRPr lang="en-US"/>
        </a:p>
      </dgm:t>
    </dgm:pt>
    <dgm:pt modelId="{6083B9E1-84C8-42A2-BD98-52EE726478B5}" type="parTrans" cxnId="{4DC2AF6D-B0D4-468B-B778-0BABECB7AB77}">
      <dgm:prSet/>
      <dgm:spPr/>
      <dgm:t>
        <a:bodyPr/>
        <a:lstStyle/>
        <a:p>
          <a:endParaRPr lang="en-US"/>
        </a:p>
      </dgm:t>
    </dgm:pt>
    <dgm:pt modelId="{BD4BFD38-5A86-4803-80C9-F990A1AD2F16}" type="sibTrans" cxnId="{4DC2AF6D-B0D4-468B-B778-0BABECB7AB77}">
      <dgm:prSet/>
      <dgm:spPr/>
      <dgm:t>
        <a:bodyPr/>
        <a:lstStyle/>
        <a:p>
          <a:endParaRPr lang="en-US"/>
        </a:p>
      </dgm:t>
    </dgm:pt>
    <dgm:pt modelId="{E80C7AF8-D165-416A-ABA1-36D8C66C4BF8}">
      <dgm:prSet/>
      <dgm:spPr/>
      <dgm:t>
        <a:bodyPr/>
        <a:lstStyle/>
        <a:p>
          <a:r>
            <a:rPr lang="cs-CZ"/>
            <a:t>Mnohými považován za nejvýznamnějšího spisovatele všech dob</a:t>
          </a:r>
          <a:endParaRPr lang="en-US"/>
        </a:p>
      </dgm:t>
    </dgm:pt>
    <dgm:pt modelId="{97EECD17-75D8-4BAD-8CBD-B73563CA34E5}" type="parTrans" cxnId="{6F3C6CF8-7973-4B63-BA9A-C4756703CC2E}">
      <dgm:prSet/>
      <dgm:spPr/>
      <dgm:t>
        <a:bodyPr/>
        <a:lstStyle/>
        <a:p>
          <a:endParaRPr lang="en-US"/>
        </a:p>
      </dgm:t>
    </dgm:pt>
    <dgm:pt modelId="{C9430200-6C50-4FC2-88C5-B25B790566CC}" type="sibTrans" cxnId="{6F3C6CF8-7973-4B63-BA9A-C4756703CC2E}">
      <dgm:prSet/>
      <dgm:spPr/>
      <dgm:t>
        <a:bodyPr/>
        <a:lstStyle/>
        <a:p>
          <a:endParaRPr lang="en-US"/>
        </a:p>
      </dgm:t>
    </dgm:pt>
    <dgm:pt modelId="{E1B94353-A758-4EEC-AC4B-6E52329B7AD8}">
      <dgm:prSet/>
      <dgm:spPr/>
      <dgm:t>
        <a:bodyPr/>
        <a:lstStyle/>
        <a:p>
          <a:r>
            <a:rPr lang="cs-CZ"/>
            <a:t>Německý básník, prozaik, dramatik a politik konce 18. století</a:t>
          </a:r>
          <a:endParaRPr lang="en-US"/>
        </a:p>
      </dgm:t>
    </dgm:pt>
    <dgm:pt modelId="{D23A52D4-EB93-4E40-B4BC-ADD7A507B488}" type="parTrans" cxnId="{87A28588-CBE1-4F1B-A5E8-FDC1D20C30B7}">
      <dgm:prSet/>
      <dgm:spPr/>
      <dgm:t>
        <a:bodyPr/>
        <a:lstStyle/>
        <a:p>
          <a:endParaRPr lang="en-US"/>
        </a:p>
      </dgm:t>
    </dgm:pt>
    <dgm:pt modelId="{568303E1-ADB7-473A-85DF-033C026F3EA9}" type="sibTrans" cxnId="{87A28588-CBE1-4F1B-A5E8-FDC1D20C30B7}">
      <dgm:prSet/>
      <dgm:spPr/>
      <dgm:t>
        <a:bodyPr/>
        <a:lstStyle/>
        <a:p>
          <a:endParaRPr lang="en-US"/>
        </a:p>
      </dgm:t>
    </dgm:pt>
    <dgm:pt modelId="{55CDF95C-62EC-4B86-B603-39EDDCBC54C3}">
      <dgm:prSet/>
      <dgm:spPr/>
      <dgm:t>
        <a:bodyPr/>
        <a:lstStyle/>
        <a:p>
          <a:r>
            <a:rPr lang="cs-CZ" dirty="0"/>
            <a:t>Byl mimořádně vzdělaný</a:t>
          </a:r>
          <a:endParaRPr lang="en-US" dirty="0"/>
        </a:p>
      </dgm:t>
    </dgm:pt>
    <dgm:pt modelId="{7ABA6C80-18C7-4ECE-84DC-98A9A343AD72}" type="parTrans" cxnId="{4B2001BA-7C59-45CE-BC06-482A71C16271}">
      <dgm:prSet/>
      <dgm:spPr/>
      <dgm:t>
        <a:bodyPr/>
        <a:lstStyle/>
        <a:p>
          <a:endParaRPr lang="en-US"/>
        </a:p>
      </dgm:t>
    </dgm:pt>
    <dgm:pt modelId="{2BFEAC13-A4BA-4EBE-B833-334C1776BF5C}" type="sibTrans" cxnId="{4B2001BA-7C59-45CE-BC06-482A71C16271}">
      <dgm:prSet/>
      <dgm:spPr/>
      <dgm:t>
        <a:bodyPr/>
        <a:lstStyle/>
        <a:p>
          <a:endParaRPr lang="en-US"/>
        </a:p>
      </dgm:t>
    </dgm:pt>
    <dgm:pt modelId="{7941686D-1E59-4933-90A4-F655C620F5E8}">
      <dgm:prSet/>
      <dgm:spPr/>
      <dgm:t>
        <a:bodyPr/>
        <a:lstStyle/>
        <a:p>
          <a:r>
            <a:rPr lang="cs-CZ" b="1"/>
            <a:t>Dílo:</a:t>
          </a:r>
          <a:endParaRPr lang="en-US"/>
        </a:p>
      </dgm:t>
    </dgm:pt>
    <dgm:pt modelId="{D0FEAC84-271E-4EB4-992D-9F1303FE7B9F}" type="parTrans" cxnId="{24923C06-45E8-49B9-BBF8-590AF7E74666}">
      <dgm:prSet/>
      <dgm:spPr/>
      <dgm:t>
        <a:bodyPr/>
        <a:lstStyle/>
        <a:p>
          <a:endParaRPr lang="en-US"/>
        </a:p>
      </dgm:t>
    </dgm:pt>
    <dgm:pt modelId="{D6C8C1A8-3670-4A3B-8E5B-386381AE0F13}" type="sibTrans" cxnId="{24923C06-45E8-49B9-BBF8-590AF7E74666}">
      <dgm:prSet/>
      <dgm:spPr/>
      <dgm:t>
        <a:bodyPr/>
        <a:lstStyle/>
        <a:p>
          <a:endParaRPr lang="en-US"/>
        </a:p>
      </dgm:t>
    </dgm:pt>
    <dgm:pt modelId="{E70B9DD1-4FE7-4AF1-89C9-51429A1B50BF}">
      <dgm:prSet/>
      <dgm:spPr/>
      <dgm:t>
        <a:bodyPr/>
        <a:lstStyle/>
        <a:p>
          <a:r>
            <a:rPr lang="cs-CZ"/>
            <a:t>Román </a:t>
          </a:r>
          <a:r>
            <a:rPr lang="cs-CZ" b="1"/>
            <a:t>Utrpení mladého Werthera [vertra]</a:t>
          </a:r>
          <a:endParaRPr lang="en-US"/>
        </a:p>
      </dgm:t>
    </dgm:pt>
    <dgm:pt modelId="{C162864C-DFEF-483C-AFF8-C9A58BEB8BD0}" type="parTrans" cxnId="{B037151E-1E91-4A4F-8733-86EF2AA57CC2}">
      <dgm:prSet/>
      <dgm:spPr/>
      <dgm:t>
        <a:bodyPr/>
        <a:lstStyle/>
        <a:p>
          <a:endParaRPr lang="en-US"/>
        </a:p>
      </dgm:t>
    </dgm:pt>
    <dgm:pt modelId="{E43617A0-7709-4F7A-83F2-1FBACC4DD160}" type="sibTrans" cxnId="{B037151E-1E91-4A4F-8733-86EF2AA57CC2}">
      <dgm:prSet/>
      <dgm:spPr/>
      <dgm:t>
        <a:bodyPr/>
        <a:lstStyle/>
        <a:p>
          <a:endParaRPr lang="en-US"/>
        </a:p>
      </dgm:t>
    </dgm:pt>
    <dgm:pt modelId="{D21FDAB3-C200-4525-9353-ABD12396DDCB}">
      <dgm:prSet/>
      <dgm:spPr/>
      <dgm:t>
        <a:bodyPr/>
        <a:lstStyle/>
        <a:p>
          <a:r>
            <a:rPr lang="cs-CZ"/>
            <a:t>Rozsáhlá dramatická báseň </a:t>
          </a:r>
          <a:r>
            <a:rPr lang="cs-CZ" b="1"/>
            <a:t>Faust</a:t>
          </a:r>
          <a:endParaRPr lang="en-US"/>
        </a:p>
      </dgm:t>
    </dgm:pt>
    <dgm:pt modelId="{0C27FD41-22F8-455C-A361-48DBCDA4AC8E}" type="parTrans" cxnId="{108117CA-B697-4444-B8F0-2E5176527F1B}">
      <dgm:prSet/>
      <dgm:spPr/>
      <dgm:t>
        <a:bodyPr/>
        <a:lstStyle/>
        <a:p>
          <a:endParaRPr lang="en-US"/>
        </a:p>
      </dgm:t>
    </dgm:pt>
    <dgm:pt modelId="{3C157378-7EEB-4FE2-A936-84574281C992}" type="sibTrans" cxnId="{108117CA-B697-4444-B8F0-2E5176527F1B}">
      <dgm:prSet/>
      <dgm:spPr/>
      <dgm:t>
        <a:bodyPr/>
        <a:lstStyle/>
        <a:p>
          <a:endParaRPr lang="en-US"/>
        </a:p>
      </dgm:t>
    </dgm:pt>
    <dgm:pt modelId="{E020858F-6BC7-49B1-A5F6-34F6E984B7B3}" type="pres">
      <dgm:prSet presAssocID="{4415E3B7-AD7E-4A74-B408-BE008061FB35}" presName="linear" presStyleCnt="0">
        <dgm:presLayoutVars>
          <dgm:dir/>
          <dgm:animLvl val="lvl"/>
          <dgm:resizeHandles val="exact"/>
        </dgm:presLayoutVars>
      </dgm:prSet>
      <dgm:spPr/>
    </dgm:pt>
    <dgm:pt modelId="{769214CD-A0FF-40E3-8E4D-2A49AD1A9B12}" type="pres">
      <dgm:prSet presAssocID="{26EF4251-198A-45DF-9F06-A0ADAD8C4B90}" presName="parentLin" presStyleCnt="0"/>
      <dgm:spPr/>
    </dgm:pt>
    <dgm:pt modelId="{5AFC012D-463D-4EFF-A2BC-1A477A2DBFE5}" type="pres">
      <dgm:prSet presAssocID="{26EF4251-198A-45DF-9F06-A0ADAD8C4B90}" presName="parentLeftMargin" presStyleLbl="node1" presStyleIdx="0" presStyleCnt="7"/>
      <dgm:spPr/>
    </dgm:pt>
    <dgm:pt modelId="{D6A377C3-FFCC-4BC0-92DA-41915716B535}" type="pres">
      <dgm:prSet presAssocID="{26EF4251-198A-45DF-9F06-A0ADAD8C4B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09DD779-15BA-47B8-8D74-89FF80407C26}" type="pres">
      <dgm:prSet presAssocID="{26EF4251-198A-45DF-9F06-A0ADAD8C4B90}" presName="negativeSpace" presStyleCnt="0"/>
      <dgm:spPr/>
    </dgm:pt>
    <dgm:pt modelId="{0FF4E43F-F96B-41CE-8D6B-B89E5DE66D07}" type="pres">
      <dgm:prSet presAssocID="{26EF4251-198A-45DF-9F06-A0ADAD8C4B90}" presName="childText" presStyleLbl="conFgAcc1" presStyleIdx="0" presStyleCnt="7">
        <dgm:presLayoutVars>
          <dgm:bulletEnabled val="1"/>
        </dgm:presLayoutVars>
      </dgm:prSet>
      <dgm:spPr/>
    </dgm:pt>
    <dgm:pt modelId="{75D522A5-5D9A-40F7-A4EF-1A27C2219796}" type="pres">
      <dgm:prSet presAssocID="{BD4BFD38-5A86-4803-80C9-F990A1AD2F16}" presName="spaceBetweenRectangles" presStyleCnt="0"/>
      <dgm:spPr/>
    </dgm:pt>
    <dgm:pt modelId="{2280F6C9-A84F-44DA-8A9F-1AAEBCCF789B}" type="pres">
      <dgm:prSet presAssocID="{E80C7AF8-D165-416A-ABA1-36D8C66C4BF8}" presName="parentLin" presStyleCnt="0"/>
      <dgm:spPr/>
    </dgm:pt>
    <dgm:pt modelId="{0EBCF62A-8E42-44EA-94A1-8FFE2C79E008}" type="pres">
      <dgm:prSet presAssocID="{E80C7AF8-D165-416A-ABA1-36D8C66C4BF8}" presName="parentLeftMargin" presStyleLbl="node1" presStyleIdx="0" presStyleCnt="7"/>
      <dgm:spPr/>
    </dgm:pt>
    <dgm:pt modelId="{2B3F2328-9794-4971-9087-51E42A117D22}" type="pres">
      <dgm:prSet presAssocID="{E80C7AF8-D165-416A-ABA1-36D8C66C4BF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3CABC93-B8E5-4402-99C4-F3FA7D831CAF}" type="pres">
      <dgm:prSet presAssocID="{E80C7AF8-D165-416A-ABA1-36D8C66C4BF8}" presName="negativeSpace" presStyleCnt="0"/>
      <dgm:spPr/>
    </dgm:pt>
    <dgm:pt modelId="{1A8EF41E-7075-47AD-9C3F-B6737384F868}" type="pres">
      <dgm:prSet presAssocID="{E80C7AF8-D165-416A-ABA1-36D8C66C4BF8}" presName="childText" presStyleLbl="conFgAcc1" presStyleIdx="1" presStyleCnt="7">
        <dgm:presLayoutVars>
          <dgm:bulletEnabled val="1"/>
        </dgm:presLayoutVars>
      </dgm:prSet>
      <dgm:spPr/>
    </dgm:pt>
    <dgm:pt modelId="{361F4108-26CC-4BFC-9ED1-CA2F24083A90}" type="pres">
      <dgm:prSet presAssocID="{C9430200-6C50-4FC2-88C5-B25B790566CC}" presName="spaceBetweenRectangles" presStyleCnt="0"/>
      <dgm:spPr/>
    </dgm:pt>
    <dgm:pt modelId="{0A50B984-B2FF-48E9-BBEE-2BFFC13C7B35}" type="pres">
      <dgm:prSet presAssocID="{E1B94353-A758-4EEC-AC4B-6E52329B7AD8}" presName="parentLin" presStyleCnt="0"/>
      <dgm:spPr/>
    </dgm:pt>
    <dgm:pt modelId="{AABC17AC-37B0-44C8-9C7C-89DEBF84AD7C}" type="pres">
      <dgm:prSet presAssocID="{E1B94353-A758-4EEC-AC4B-6E52329B7AD8}" presName="parentLeftMargin" presStyleLbl="node1" presStyleIdx="1" presStyleCnt="7"/>
      <dgm:spPr/>
    </dgm:pt>
    <dgm:pt modelId="{7527D789-93BF-4771-BDC4-2B58667FDD25}" type="pres">
      <dgm:prSet presAssocID="{E1B94353-A758-4EEC-AC4B-6E52329B7AD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3820A84-658B-4B66-9302-F137BF988C0E}" type="pres">
      <dgm:prSet presAssocID="{E1B94353-A758-4EEC-AC4B-6E52329B7AD8}" presName="negativeSpace" presStyleCnt="0"/>
      <dgm:spPr/>
    </dgm:pt>
    <dgm:pt modelId="{418C22FB-20B7-495A-8740-0EF7455959BC}" type="pres">
      <dgm:prSet presAssocID="{E1B94353-A758-4EEC-AC4B-6E52329B7AD8}" presName="childText" presStyleLbl="conFgAcc1" presStyleIdx="2" presStyleCnt="7">
        <dgm:presLayoutVars>
          <dgm:bulletEnabled val="1"/>
        </dgm:presLayoutVars>
      </dgm:prSet>
      <dgm:spPr/>
    </dgm:pt>
    <dgm:pt modelId="{33135A6C-2CD6-493E-9D9A-1F5F3E8A94E8}" type="pres">
      <dgm:prSet presAssocID="{568303E1-ADB7-473A-85DF-033C026F3EA9}" presName="spaceBetweenRectangles" presStyleCnt="0"/>
      <dgm:spPr/>
    </dgm:pt>
    <dgm:pt modelId="{9C992628-23AB-40DD-B316-04F31567B569}" type="pres">
      <dgm:prSet presAssocID="{55CDF95C-62EC-4B86-B603-39EDDCBC54C3}" presName="parentLin" presStyleCnt="0"/>
      <dgm:spPr/>
    </dgm:pt>
    <dgm:pt modelId="{5294BCAF-5413-4F04-83C9-F33C82A7B261}" type="pres">
      <dgm:prSet presAssocID="{55CDF95C-62EC-4B86-B603-39EDDCBC54C3}" presName="parentLeftMargin" presStyleLbl="node1" presStyleIdx="2" presStyleCnt="7"/>
      <dgm:spPr/>
    </dgm:pt>
    <dgm:pt modelId="{64A6C59B-23C8-4192-8AF6-1EE3FFE9D705}" type="pres">
      <dgm:prSet presAssocID="{55CDF95C-62EC-4B86-B603-39EDDCBC54C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C6417F8-52BF-4077-8D63-27CDDEF580CC}" type="pres">
      <dgm:prSet presAssocID="{55CDF95C-62EC-4B86-B603-39EDDCBC54C3}" presName="negativeSpace" presStyleCnt="0"/>
      <dgm:spPr/>
    </dgm:pt>
    <dgm:pt modelId="{5B96FD18-7E72-4FB9-8670-4EEFF18F4C54}" type="pres">
      <dgm:prSet presAssocID="{55CDF95C-62EC-4B86-B603-39EDDCBC54C3}" presName="childText" presStyleLbl="conFgAcc1" presStyleIdx="3" presStyleCnt="7">
        <dgm:presLayoutVars>
          <dgm:bulletEnabled val="1"/>
        </dgm:presLayoutVars>
      </dgm:prSet>
      <dgm:spPr/>
    </dgm:pt>
    <dgm:pt modelId="{890B246E-28A9-4C7C-A1D9-020FFE602EB6}" type="pres">
      <dgm:prSet presAssocID="{2BFEAC13-A4BA-4EBE-B833-334C1776BF5C}" presName="spaceBetweenRectangles" presStyleCnt="0"/>
      <dgm:spPr/>
    </dgm:pt>
    <dgm:pt modelId="{DE243D34-AE1B-4FAC-BD27-D999DE6C235F}" type="pres">
      <dgm:prSet presAssocID="{7941686D-1E59-4933-90A4-F655C620F5E8}" presName="parentLin" presStyleCnt="0"/>
      <dgm:spPr/>
    </dgm:pt>
    <dgm:pt modelId="{16620E57-3DF1-4AD5-9C4B-129CAA540C55}" type="pres">
      <dgm:prSet presAssocID="{7941686D-1E59-4933-90A4-F655C620F5E8}" presName="parentLeftMargin" presStyleLbl="node1" presStyleIdx="3" presStyleCnt="7"/>
      <dgm:spPr/>
    </dgm:pt>
    <dgm:pt modelId="{4E2332A1-EA09-4B28-BC17-CBDB8D38833F}" type="pres">
      <dgm:prSet presAssocID="{7941686D-1E59-4933-90A4-F655C620F5E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81BFD3B-216E-4FA3-B392-DC222DAE6B74}" type="pres">
      <dgm:prSet presAssocID="{7941686D-1E59-4933-90A4-F655C620F5E8}" presName="negativeSpace" presStyleCnt="0"/>
      <dgm:spPr/>
    </dgm:pt>
    <dgm:pt modelId="{17E12DDA-5608-405A-B1EA-419A9392982D}" type="pres">
      <dgm:prSet presAssocID="{7941686D-1E59-4933-90A4-F655C620F5E8}" presName="childText" presStyleLbl="conFgAcc1" presStyleIdx="4" presStyleCnt="7">
        <dgm:presLayoutVars>
          <dgm:bulletEnabled val="1"/>
        </dgm:presLayoutVars>
      </dgm:prSet>
      <dgm:spPr/>
    </dgm:pt>
    <dgm:pt modelId="{529E4704-16E5-40D9-BF05-0DDD76A3E24E}" type="pres">
      <dgm:prSet presAssocID="{D6C8C1A8-3670-4A3B-8E5B-386381AE0F13}" presName="spaceBetweenRectangles" presStyleCnt="0"/>
      <dgm:spPr/>
    </dgm:pt>
    <dgm:pt modelId="{FA37294E-2BCB-4478-B18E-497349A104D8}" type="pres">
      <dgm:prSet presAssocID="{E70B9DD1-4FE7-4AF1-89C9-51429A1B50BF}" presName="parentLin" presStyleCnt="0"/>
      <dgm:spPr/>
    </dgm:pt>
    <dgm:pt modelId="{B2F86156-6187-4282-AE71-0248AEB160D7}" type="pres">
      <dgm:prSet presAssocID="{E70B9DD1-4FE7-4AF1-89C9-51429A1B50BF}" presName="parentLeftMargin" presStyleLbl="node1" presStyleIdx="4" presStyleCnt="7"/>
      <dgm:spPr/>
    </dgm:pt>
    <dgm:pt modelId="{C74244A3-F61B-43DE-93EC-D1CB94A45F23}" type="pres">
      <dgm:prSet presAssocID="{E70B9DD1-4FE7-4AF1-89C9-51429A1B50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655FCC0-2B9F-46FB-9BFA-755BA757D154}" type="pres">
      <dgm:prSet presAssocID="{E70B9DD1-4FE7-4AF1-89C9-51429A1B50BF}" presName="negativeSpace" presStyleCnt="0"/>
      <dgm:spPr/>
    </dgm:pt>
    <dgm:pt modelId="{4F20D517-DB07-4BBD-ACB2-4848B8A17D8D}" type="pres">
      <dgm:prSet presAssocID="{E70B9DD1-4FE7-4AF1-89C9-51429A1B50BF}" presName="childText" presStyleLbl="conFgAcc1" presStyleIdx="5" presStyleCnt="7">
        <dgm:presLayoutVars>
          <dgm:bulletEnabled val="1"/>
        </dgm:presLayoutVars>
      </dgm:prSet>
      <dgm:spPr/>
    </dgm:pt>
    <dgm:pt modelId="{93490A06-D952-4FFE-8592-905D8BE7C032}" type="pres">
      <dgm:prSet presAssocID="{E43617A0-7709-4F7A-83F2-1FBACC4DD160}" presName="spaceBetweenRectangles" presStyleCnt="0"/>
      <dgm:spPr/>
    </dgm:pt>
    <dgm:pt modelId="{8A67F230-9347-40CD-AC14-7D62BF1D779D}" type="pres">
      <dgm:prSet presAssocID="{D21FDAB3-C200-4525-9353-ABD12396DDCB}" presName="parentLin" presStyleCnt="0"/>
      <dgm:spPr/>
    </dgm:pt>
    <dgm:pt modelId="{5C241684-BD90-4AC0-87F9-8EFBF2D6847E}" type="pres">
      <dgm:prSet presAssocID="{D21FDAB3-C200-4525-9353-ABD12396DDCB}" presName="parentLeftMargin" presStyleLbl="node1" presStyleIdx="5" presStyleCnt="7"/>
      <dgm:spPr/>
    </dgm:pt>
    <dgm:pt modelId="{B130372F-BC78-49B9-9A95-AC4CCD1F7CB2}" type="pres">
      <dgm:prSet presAssocID="{D21FDAB3-C200-4525-9353-ABD12396DDC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589110F4-50F0-4291-AB65-6D1748900AE9}" type="pres">
      <dgm:prSet presAssocID="{D21FDAB3-C200-4525-9353-ABD12396DDCB}" presName="negativeSpace" presStyleCnt="0"/>
      <dgm:spPr/>
    </dgm:pt>
    <dgm:pt modelId="{6AFFC187-5E80-4041-8245-EE5F4008E912}" type="pres">
      <dgm:prSet presAssocID="{D21FDAB3-C200-4525-9353-ABD12396DDCB}" presName="childText" presStyleLbl="conFgAcc1" presStyleIdx="6" presStyleCnt="7" custLinFactNeighborX="1340" custLinFactNeighborY="-1556">
        <dgm:presLayoutVars>
          <dgm:bulletEnabled val="1"/>
        </dgm:presLayoutVars>
      </dgm:prSet>
      <dgm:spPr/>
    </dgm:pt>
  </dgm:ptLst>
  <dgm:cxnLst>
    <dgm:cxn modelId="{24923C06-45E8-49B9-BBF8-590AF7E74666}" srcId="{4415E3B7-AD7E-4A74-B408-BE008061FB35}" destId="{7941686D-1E59-4933-90A4-F655C620F5E8}" srcOrd="4" destOrd="0" parTransId="{D0FEAC84-271E-4EB4-992D-9F1303FE7B9F}" sibTransId="{D6C8C1A8-3670-4A3B-8E5B-386381AE0F13}"/>
    <dgm:cxn modelId="{3614140F-614C-4512-A82E-D3DEAD2D1EC2}" type="presOf" srcId="{E80C7AF8-D165-416A-ABA1-36D8C66C4BF8}" destId="{2B3F2328-9794-4971-9087-51E42A117D22}" srcOrd="1" destOrd="0" presId="urn:microsoft.com/office/officeart/2005/8/layout/list1"/>
    <dgm:cxn modelId="{0ACE6A14-F457-469C-A6BE-E4DC34BA0BD9}" type="presOf" srcId="{D21FDAB3-C200-4525-9353-ABD12396DDCB}" destId="{B130372F-BC78-49B9-9A95-AC4CCD1F7CB2}" srcOrd="1" destOrd="0" presId="urn:microsoft.com/office/officeart/2005/8/layout/list1"/>
    <dgm:cxn modelId="{B037151E-1E91-4A4F-8733-86EF2AA57CC2}" srcId="{4415E3B7-AD7E-4A74-B408-BE008061FB35}" destId="{E70B9DD1-4FE7-4AF1-89C9-51429A1B50BF}" srcOrd="5" destOrd="0" parTransId="{C162864C-DFEF-483C-AFF8-C9A58BEB8BD0}" sibTransId="{E43617A0-7709-4F7A-83F2-1FBACC4DD160}"/>
    <dgm:cxn modelId="{2514E324-2439-4C0A-BF59-9A485F63BAAF}" type="presOf" srcId="{26EF4251-198A-45DF-9F06-A0ADAD8C4B90}" destId="{D6A377C3-FFCC-4BC0-92DA-41915716B535}" srcOrd="1" destOrd="0" presId="urn:microsoft.com/office/officeart/2005/8/layout/list1"/>
    <dgm:cxn modelId="{8611AB26-B38B-409C-B281-AA663C947EF1}" type="presOf" srcId="{7941686D-1E59-4933-90A4-F655C620F5E8}" destId="{16620E57-3DF1-4AD5-9C4B-129CAA540C55}" srcOrd="0" destOrd="0" presId="urn:microsoft.com/office/officeart/2005/8/layout/list1"/>
    <dgm:cxn modelId="{ACF68C2C-BC3D-4AEF-9978-64C94C43A08B}" type="presOf" srcId="{26EF4251-198A-45DF-9F06-A0ADAD8C4B90}" destId="{5AFC012D-463D-4EFF-A2BC-1A477A2DBFE5}" srcOrd="0" destOrd="0" presId="urn:microsoft.com/office/officeart/2005/8/layout/list1"/>
    <dgm:cxn modelId="{B0D6862F-A2B6-49D2-AF54-20C4DA99D07C}" type="presOf" srcId="{E1B94353-A758-4EEC-AC4B-6E52329B7AD8}" destId="{7527D789-93BF-4771-BDC4-2B58667FDD25}" srcOrd="1" destOrd="0" presId="urn:microsoft.com/office/officeart/2005/8/layout/list1"/>
    <dgm:cxn modelId="{5B9B2839-27CE-4564-8A9C-ED32D41AE17B}" type="presOf" srcId="{E70B9DD1-4FE7-4AF1-89C9-51429A1B50BF}" destId="{C74244A3-F61B-43DE-93EC-D1CB94A45F23}" srcOrd="1" destOrd="0" presId="urn:microsoft.com/office/officeart/2005/8/layout/list1"/>
    <dgm:cxn modelId="{BDF61D3C-BCA1-4C28-81CA-98B96C5F65EB}" type="presOf" srcId="{55CDF95C-62EC-4B86-B603-39EDDCBC54C3}" destId="{64A6C59B-23C8-4192-8AF6-1EE3FFE9D705}" srcOrd="1" destOrd="0" presId="urn:microsoft.com/office/officeart/2005/8/layout/list1"/>
    <dgm:cxn modelId="{D232C646-3D4B-47BD-8007-980CC16CCDCD}" type="presOf" srcId="{E1B94353-A758-4EEC-AC4B-6E52329B7AD8}" destId="{AABC17AC-37B0-44C8-9C7C-89DEBF84AD7C}" srcOrd="0" destOrd="0" presId="urn:microsoft.com/office/officeart/2005/8/layout/list1"/>
    <dgm:cxn modelId="{4DC2AF6D-B0D4-468B-B778-0BABECB7AB77}" srcId="{4415E3B7-AD7E-4A74-B408-BE008061FB35}" destId="{26EF4251-198A-45DF-9F06-A0ADAD8C4B90}" srcOrd="0" destOrd="0" parTransId="{6083B9E1-84C8-42A2-BD98-52EE726478B5}" sibTransId="{BD4BFD38-5A86-4803-80C9-F990A1AD2F16}"/>
    <dgm:cxn modelId="{3F312651-C2D6-4C9E-B924-A677BA9EB77B}" type="presOf" srcId="{D21FDAB3-C200-4525-9353-ABD12396DDCB}" destId="{5C241684-BD90-4AC0-87F9-8EFBF2D6847E}" srcOrd="0" destOrd="0" presId="urn:microsoft.com/office/officeart/2005/8/layout/list1"/>
    <dgm:cxn modelId="{4FB72757-9406-4072-B9AC-473D557D0A02}" type="presOf" srcId="{7941686D-1E59-4933-90A4-F655C620F5E8}" destId="{4E2332A1-EA09-4B28-BC17-CBDB8D38833F}" srcOrd="1" destOrd="0" presId="urn:microsoft.com/office/officeart/2005/8/layout/list1"/>
    <dgm:cxn modelId="{87A28588-CBE1-4F1B-A5E8-FDC1D20C30B7}" srcId="{4415E3B7-AD7E-4A74-B408-BE008061FB35}" destId="{E1B94353-A758-4EEC-AC4B-6E52329B7AD8}" srcOrd="2" destOrd="0" parTransId="{D23A52D4-EB93-4E40-B4BC-ADD7A507B488}" sibTransId="{568303E1-ADB7-473A-85DF-033C026F3EA9}"/>
    <dgm:cxn modelId="{E031E58D-FF72-4778-8FCC-6D77C1B320EC}" type="presOf" srcId="{55CDF95C-62EC-4B86-B603-39EDDCBC54C3}" destId="{5294BCAF-5413-4F04-83C9-F33C82A7B261}" srcOrd="0" destOrd="0" presId="urn:microsoft.com/office/officeart/2005/8/layout/list1"/>
    <dgm:cxn modelId="{4B2001BA-7C59-45CE-BC06-482A71C16271}" srcId="{4415E3B7-AD7E-4A74-B408-BE008061FB35}" destId="{55CDF95C-62EC-4B86-B603-39EDDCBC54C3}" srcOrd="3" destOrd="0" parTransId="{7ABA6C80-18C7-4ECE-84DC-98A9A343AD72}" sibTransId="{2BFEAC13-A4BA-4EBE-B833-334C1776BF5C}"/>
    <dgm:cxn modelId="{108117CA-B697-4444-B8F0-2E5176527F1B}" srcId="{4415E3B7-AD7E-4A74-B408-BE008061FB35}" destId="{D21FDAB3-C200-4525-9353-ABD12396DDCB}" srcOrd="6" destOrd="0" parTransId="{0C27FD41-22F8-455C-A361-48DBCDA4AC8E}" sibTransId="{3C157378-7EEB-4FE2-A936-84574281C992}"/>
    <dgm:cxn modelId="{664C20CC-15F9-41C7-B9EB-DC2DCA088E30}" type="presOf" srcId="{E80C7AF8-D165-416A-ABA1-36D8C66C4BF8}" destId="{0EBCF62A-8E42-44EA-94A1-8FFE2C79E008}" srcOrd="0" destOrd="0" presId="urn:microsoft.com/office/officeart/2005/8/layout/list1"/>
    <dgm:cxn modelId="{B4516DD0-75B0-4403-B940-E8EEA52C4202}" type="presOf" srcId="{E70B9DD1-4FE7-4AF1-89C9-51429A1B50BF}" destId="{B2F86156-6187-4282-AE71-0248AEB160D7}" srcOrd="0" destOrd="0" presId="urn:microsoft.com/office/officeart/2005/8/layout/list1"/>
    <dgm:cxn modelId="{5263F7DA-7466-4682-8DC0-6204F17824B4}" type="presOf" srcId="{4415E3B7-AD7E-4A74-B408-BE008061FB35}" destId="{E020858F-6BC7-49B1-A5F6-34F6E984B7B3}" srcOrd="0" destOrd="0" presId="urn:microsoft.com/office/officeart/2005/8/layout/list1"/>
    <dgm:cxn modelId="{6F3C6CF8-7973-4B63-BA9A-C4756703CC2E}" srcId="{4415E3B7-AD7E-4A74-B408-BE008061FB35}" destId="{E80C7AF8-D165-416A-ABA1-36D8C66C4BF8}" srcOrd="1" destOrd="0" parTransId="{97EECD17-75D8-4BAD-8CBD-B73563CA34E5}" sibTransId="{C9430200-6C50-4FC2-88C5-B25B790566CC}"/>
    <dgm:cxn modelId="{5344E9A8-C781-46E8-9EFD-E444A5E2DD4A}" type="presParOf" srcId="{E020858F-6BC7-49B1-A5F6-34F6E984B7B3}" destId="{769214CD-A0FF-40E3-8E4D-2A49AD1A9B12}" srcOrd="0" destOrd="0" presId="urn:microsoft.com/office/officeart/2005/8/layout/list1"/>
    <dgm:cxn modelId="{FB6F5BAC-703C-446A-8485-5519EACE0D5E}" type="presParOf" srcId="{769214CD-A0FF-40E3-8E4D-2A49AD1A9B12}" destId="{5AFC012D-463D-4EFF-A2BC-1A477A2DBFE5}" srcOrd="0" destOrd="0" presId="urn:microsoft.com/office/officeart/2005/8/layout/list1"/>
    <dgm:cxn modelId="{C48D853C-DB71-4C51-9B60-6350A8F25B36}" type="presParOf" srcId="{769214CD-A0FF-40E3-8E4D-2A49AD1A9B12}" destId="{D6A377C3-FFCC-4BC0-92DA-41915716B535}" srcOrd="1" destOrd="0" presId="urn:microsoft.com/office/officeart/2005/8/layout/list1"/>
    <dgm:cxn modelId="{06F05715-3B3B-460F-85F4-73D92EC39E55}" type="presParOf" srcId="{E020858F-6BC7-49B1-A5F6-34F6E984B7B3}" destId="{A09DD779-15BA-47B8-8D74-89FF80407C26}" srcOrd="1" destOrd="0" presId="urn:microsoft.com/office/officeart/2005/8/layout/list1"/>
    <dgm:cxn modelId="{E4E04293-D092-450B-8BD2-2EB77188B5F1}" type="presParOf" srcId="{E020858F-6BC7-49B1-A5F6-34F6E984B7B3}" destId="{0FF4E43F-F96B-41CE-8D6B-B89E5DE66D07}" srcOrd="2" destOrd="0" presId="urn:microsoft.com/office/officeart/2005/8/layout/list1"/>
    <dgm:cxn modelId="{2F488A0C-F8A5-45D3-9CC1-9438B517B3BA}" type="presParOf" srcId="{E020858F-6BC7-49B1-A5F6-34F6E984B7B3}" destId="{75D522A5-5D9A-40F7-A4EF-1A27C2219796}" srcOrd="3" destOrd="0" presId="urn:microsoft.com/office/officeart/2005/8/layout/list1"/>
    <dgm:cxn modelId="{0796D5FB-FBC7-4C9C-82FC-2F38D5163E75}" type="presParOf" srcId="{E020858F-6BC7-49B1-A5F6-34F6E984B7B3}" destId="{2280F6C9-A84F-44DA-8A9F-1AAEBCCF789B}" srcOrd="4" destOrd="0" presId="urn:microsoft.com/office/officeart/2005/8/layout/list1"/>
    <dgm:cxn modelId="{89E85A48-473A-42CF-BC70-D5FEBEE27DF4}" type="presParOf" srcId="{2280F6C9-A84F-44DA-8A9F-1AAEBCCF789B}" destId="{0EBCF62A-8E42-44EA-94A1-8FFE2C79E008}" srcOrd="0" destOrd="0" presId="urn:microsoft.com/office/officeart/2005/8/layout/list1"/>
    <dgm:cxn modelId="{62018984-E524-4BBC-BF78-A007FDDEF9C6}" type="presParOf" srcId="{2280F6C9-A84F-44DA-8A9F-1AAEBCCF789B}" destId="{2B3F2328-9794-4971-9087-51E42A117D22}" srcOrd="1" destOrd="0" presId="urn:microsoft.com/office/officeart/2005/8/layout/list1"/>
    <dgm:cxn modelId="{E7884CEB-1921-45E1-A7B0-7EB1D0A7924A}" type="presParOf" srcId="{E020858F-6BC7-49B1-A5F6-34F6E984B7B3}" destId="{43CABC93-B8E5-4402-99C4-F3FA7D831CAF}" srcOrd="5" destOrd="0" presId="urn:microsoft.com/office/officeart/2005/8/layout/list1"/>
    <dgm:cxn modelId="{6E78B987-F500-4A4E-9680-F510CCEFFB9E}" type="presParOf" srcId="{E020858F-6BC7-49B1-A5F6-34F6E984B7B3}" destId="{1A8EF41E-7075-47AD-9C3F-B6737384F868}" srcOrd="6" destOrd="0" presId="urn:microsoft.com/office/officeart/2005/8/layout/list1"/>
    <dgm:cxn modelId="{9162BDB9-29F3-4F6D-9FC2-A36D20091E0C}" type="presParOf" srcId="{E020858F-6BC7-49B1-A5F6-34F6E984B7B3}" destId="{361F4108-26CC-4BFC-9ED1-CA2F24083A90}" srcOrd="7" destOrd="0" presId="urn:microsoft.com/office/officeart/2005/8/layout/list1"/>
    <dgm:cxn modelId="{92E1A30F-7C31-4168-A4D8-4C390CE04A72}" type="presParOf" srcId="{E020858F-6BC7-49B1-A5F6-34F6E984B7B3}" destId="{0A50B984-B2FF-48E9-BBEE-2BFFC13C7B35}" srcOrd="8" destOrd="0" presId="urn:microsoft.com/office/officeart/2005/8/layout/list1"/>
    <dgm:cxn modelId="{5DEF600C-4D5E-4FCE-B4F2-C84B73580445}" type="presParOf" srcId="{0A50B984-B2FF-48E9-BBEE-2BFFC13C7B35}" destId="{AABC17AC-37B0-44C8-9C7C-89DEBF84AD7C}" srcOrd="0" destOrd="0" presId="urn:microsoft.com/office/officeart/2005/8/layout/list1"/>
    <dgm:cxn modelId="{9A0343FB-549E-45EF-BD5A-64484D30D188}" type="presParOf" srcId="{0A50B984-B2FF-48E9-BBEE-2BFFC13C7B35}" destId="{7527D789-93BF-4771-BDC4-2B58667FDD25}" srcOrd="1" destOrd="0" presId="urn:microsoft.com/office/officeart/2005/8/layout/list1"/>
    <dgm:cxn modelId="{F1FFFD93-5CC7-4C79-9907-4DC088EA3F93}" type="presParOf" srcId="{E020858F-6BC7-49B1-A5F6-34F6E984B7B3}" destId="{23820A84-658B-4B66-9302-F137BF988C0E}" srcOrd="9" destOrd="0" presId="urn:microsoft.com/office/officeart/2005/8/layout/list1"/>
    <dgm:cxn modelId="{9F43A1B1-CA45-47F1-B1C0-122B93990A5E}" type="presParOf" srcId="{E020858F-6BC7-49B1-A5F6-34F6E984B7B3}" destId="{418C22FB-20B7-495A-8740-0EF7455959BC}" srcOrd="10" destOrd="0" presId="urn:microsoft.com/office/officeart/2005/8/layout/list1"/>
    <dgm:cxn modelId="{B7ED0110-63B2-483A-B30B-5151D6A3DBF0}" type="presParOf" srcId="{E020858F-6BC7-49B1-A5F6-34F6E984B7B3}" destId="{33135A6C-2CD6-493E-9D9A-1F5F3E8A94E8}" srcOrd="11" destOrd="0" presId="urn:microsoft.com/office/officeart/2005/8/layout/list1"/>
    <dgm:cxn modelId="{0D7456FB-3EB4-4FE5-8648-606FC5CDCCFB}" type="presParOf" srcId="{E020858F-6BC7-49B1-A5F6-34F6E984B7B3}" destId="{9C992628-23AB-40DD-B316-04F31567B569}" srcOrd="12" destOrd="0" presId="urn:microsoft.com/office/officeart/2005/8/layout/list1"/>
    <dgm:cxn modelId="{60E9DF37-3693-4065-8386-4E5F8256887F}" type="presParOf" srcId="{9C992628-23AB-40DD-B316-04F31567B569}" destId="{5294BCAF-5413-4F04-83C9-F33C82A7B261}" srcOrd="0" destOrd="0" presId="urn:microsoft.com/office/officeart/2005/8/layout/list1"/>
    <dgm:cxn modelId="{69D5E60A-AA74-4022-85F6-90BAFB7CDF57}" type="presParOf" srcId="{9C992628-23AB-40DD-B316-04F31567B569}" destId="{64A6C59B-23C8-4192-8AF6-1EE3FFE9D705}" srcOrd="1" destOrd="0" presId="urn:microsoft.com/office/officeart/2005/8/layout/list1"/>
    <dgm:cxn modelId="{271A6D6E-AA8D-4DBD-B59B-3C5BE21F5308}" type="presParOf" srcId="{E020858F-6BC7-49B1-A5F6-34F6E984B7B3}" destId="{4C6417F8-52BF-4077-8D63-27CDDEF580CC}" srcOrd="13" destOrd="0" presId="urn:microsoft.com/office/officeart/2005/8/layout/list1"/>
    <dgm:cxn modelId="{7EF6A63C-1645-46FD-859D-8C9CE813E092}" type="presParOf" srcId="{E020858F-6BC7-49B1-A5F6-34F6E984B7B3}" destId="{5B96FD18-7E72-4FB9-8670-4EEFF18F4C54}" srcOrd="14" destOrd="0" presId="urn:microsoft.com/office/officeart/2005/8/layout/list1"/>
    <dgm:cxn modelId="{1C61C41F-922A-4274-A1BE-1D22084A3757}" type="presParOf" srcId="{E020858F-6BC7-49B1-A5F6-34F6E984B7B3}" destId="{890B246E-28A9-4C7C-A1D9-020FFE602EB6}" srcOrd="15" destOrd="0" presId="urn:microsoft.com/office/officeart/2005/8/layout/list1"/>
    <dgm:cxn modelId="{DCF00BD0-062E-4721-BE2A-A1354335791C}" type="presParOf" srcId="{E020858F-6BC7-49B1-A5F6-34F6E984B7B3}" destId="{DE243D34-AE1B-4FAC-BD27-D999DE6C235F}" srcOrd="16" destOrd="0" presId="urn:microsoft.com/office/officeart/2005/8/layout/list1"/>
    <dgm:cxn modelId="{634B6EB3-5B1A-4F78-A138-699570E47C6E}" type="presParOf" srcId="{DE243D34-AE1B-4FAC-BD27-D999DE6C235F}" destId="{16620E57-3DF1-4AD5-9C4B-129CAA540C55}" srcOrd="0" destOrd="0" presId="urn:microsoft.com/office/officeart/2005/8/layout/list1"/>
    <dgm:cxn modelId="{DEB44305-D401-48FA-B43C-3FB78B8A61AC}" type="presParOf" srcId="{DE243D34-AE1B-4FAC-BD27-D999DE6C235F}" destId="{4E2332A1-EA09-4B28-BC17-CBDB8D38833F}" srcOrd="1" destOrd="0" presId="urn:microsoft.com/office/officeart/2005/8/layout/list1"/>
    <dgm:cxn modelId="{BCA2DD23-3B7E-4733-9B6C-946246617B11}" type="presParOf" srcId="{E020858F-6BC7-49B1-A5F6-34F6E984B7B3}" destId="{D81BFD3B-216E-4FA3-B392-DC222DAE6B74}" srcOrd="17" destOrd="0" presId="urn:microsoft.com/office/officeart/2005/8/layout/list1"/>
    <dgm:cxn modelId="{9F855DD1-EB77-489B-A645-FEB33B37BA95}" type="presParOf" srcId="{E020858F-6BC7-49B1-A5F6-34F6E984B7B3}" destId="{17E12DDA-5608-405A-B1EA-419A9392982D}" srcOrd="18" destOrd="0" presId="urn:microsoft.com/office/officeart/2005/8/layout/list1"/>
    <dgm:cxn modelId="{D2BE98D1-0570-4700-ACE3-E2EEF86F3004}" type="presParOf" srcId="{E020858F-6BC7-49B1-A5F6-34F6E984B7B3}" destId="{529E4704-16E5-40D9-BF05-0DDD76A3E24E}" srcOrd="19" destOrd="0" presId="urn:microsoft.com/office/officeart/2005/8/layout/list1"/>
    <dgm:cxn modelId="{75476BC2-2F1C-46C1-9941-8E28D7D952FE}" type="presParOf" srcId="{E020858F-6BC7-49B1-A5F6-34F6E984B7B3}" destId="{FA37294E-2BCB-4478-B18E-497349A104D8}" srcOrd="20" destOrd="0" presId="urn:microsoft.com/office/officeart/2005/8/layout/list1"/>
    <dgm:cxn modelId="{73B818E6-84C6-4150-AA50-4359CF950CB4}" type="presParOf" srcId="{FA37294E-2BCB-4478-B18E-497349A104D8}" destId="{B2F86156-6187-4282-AE71-0248AEB160D7}" srcOrd="0" destOrd="0" presId="urn:microsoft.com/office/officeart/2005/8/layout/list1"/>
    <dgm:cxn modelId="{CAC902E3-AF09-4C32-B7FA-09866D7F5510}" type="presParOf" srcId="{FA37294E-2BCB-4478-B18E-497349A104D8}" destId="{C74244A3-F61B-43DE-93EC-D1CB94A45F23}" srcOrd="1" destOrd="0" presId="urn:microsoft.com/office/officeart/2005/8/layout/list1"/>
    <dgm:cxn modelId="{512C994E-2901-460E-A285-D9454EFA806A}" type="presParOf" srcId="{E020858F-6BC7-49B1-A5F6-34F6E984B7B3}" destId="{F655FCC0-2B9F-46FB-9BFA-755BA757D154}" srcOrd="21" destOrd="0" presId="urn:microsoft.com/office/officeart/2005/8/layout/list1"/>
    <dgm:cxn modelId="{8D9C1BEB-80C2-451B-BEB8-5FBB05D7E9B4}" type="presParOf" srcId="{E020858F-6BC7-49B1-A5F6-34F6E984B7B3}" destId="{4F20D517-DB07-4BBD-ACB2-4848B8A17D8D}" srcOrd="22" destOrd="0" presId="urn:microsoft.com/office/officeart/2005/8/layout/list1"/>
    <dgm:cxn modelId="{BB124DD9-C438-4D52-9E7F-F6DDDC8951DB}" type="presParOf" srcId="{E020858F-6BC7-49B1-A5F6-34F6E984B7B3}" destId="{93490A06-D952-4FFE-8592-905D8BE7C032}" srcOrd="23" destOrd="0" presId="urn:microsoft.com/office/officeart/2005/8/layout/list1"/>
    <dgm:cxn modelId="{98F032E1-3FCB-463D-9D0D-C4D5D774B07F}" type="presParOf" srcId="{E020858F-6BC7-49B1-A5F6-34F6E984B7B3}" destId="{8A67F230-9347-40CD-AC14-7D62BF1D779D}" srcOrd="24" destOrd="0" presId="urn:microsoft.com/office/officeart/2005/8/layout/list1"/>
    <dgm:cxn modelId="{55F49A33-6A45-4E1D-8178-95EA281CF544}" type="presParOf" srcId="{8A67F230-9347-40CD-AC14-7D62BF1D779D}" destId="{5C241684-BD90-4AC0-87F9-8EFBF2D6847E}" srcOrd="0" destOrd="0" presId="urn:microsoft.com/office/officeart/2005/8/layout/list1"/>
    <dgm:cxn modelId="{2B9FC855-6C5E-4C2E-BB39-6612974164C3}" type="presParOf" srcId="{8A67F230-9347-40CD-AC14-7D62BF1D779D}" destId="{B130372F-BC78-49B9-9A95-AC4CCD1F7CB2}" srcOrd="1" destOrd="0" presId="urn:microsoft.com/office/officeart/2005/8/layout/list1"/>
    <dgm:cxn modelId="{FABB2070-481C-4ADB-BDB0-F8FE8FAA4636}" type="presParOf" srcId="{E020858F-6BC7-49B1-A5F6-34F6E984B7B3}" destId="{589110F4-50F0-4291-AB65-6D1748900AE9}" srcOrd="25" destOrd="0" presId="urn:microsoft.com/office/officeart/2005/8/layout/list1"/>
    <dgm:cxn modelId="{7D5C278B-9CC2-454E-98D9-171BF855197F}" type="presParOf" srcId="{E020858F-6BC7-49B1-A5F6-34F6E984B7B3}" destId="{6AFFC187-5E80-4041-8245-EE5F4008E91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4E43F-F96B-41CE-8D6B-B89E5DE66D07}">
      <dsp:nvSpPr>
        <dsp:cNvPr id="0" name=""/>
        <dsp:cNvSpPr/>
      </dsp:nvSpPr>
      <dsp:spPr>
        <a:xfrm>
          <a:off x="0" y="256055"/>
          <a:ext cx="98510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377C3-FFCC-4BC0-92DA-41915716B535}">
      <dsp:nvSpPr>
        <dsp:cNvPr id="0" name=""/>
        <dsp:cNvSpPr/>
      </dsp:nvSpPr>
      <dsp:spPr>
        <a:xfrm>
          <a:off x="492550" y="34655"/>
          <a:ext cx="68957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41" tIns="0" rIns="26064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Johann Wolfgang Goethe </a:t>
          </a:r>
          <a:br>
            <a:rPr lang="cs-CZ" sz="1500" b="1" kern="1200"/>
          </a:br>
          <a:r>
            <a:rPr lang="cs-CZ" sz="1500" b="1" kern="1200"/>
            <a:t>[johan volfgang géte]</a:t>
          </a:r>
          <a:endParaRPr lang="en-US" sz="1500" kern="1200"/>
        </a:p>
      </dsp:txBody>
      <dsp:txXfrm>
        <a:off x="514166" y="56271"/>
        <a:ext cx="6852475" cy="399568"/>
      </dsp:txXfrm>
    </dsp:sp>
    <dsp:sp modelId="{1A8EF41E-7075-47AD-9C3F-B6737384F868}">
      <dsp:nvSpPr>
        <dsp:cNvPr id="0" name=""/>
        <dsp:cNvSpPr/>
      </dsp:nvSpPr>
      <dsp:spPr>
        <a:xfrm>
          <a:off x="0" y="936455"/>
          <a:ext cx="98510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F2328-9794-4971-9087-51E42A117D22}">
      <dsp:nvSpPr>
        <dsp:cNvPr id="0" name=""/>
        <dsp:cNvSpPr/>
      </dsp:nvSpPr>
      <dsp:spPr>
        <a:xfrm>
          <a:off x="492550" y="715055"/>
          <a:ext cx="68957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41" tIns="0" rIns="26064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Mnohými považován za nejvýznamnějšího spisovatele všech dob</a:t>
          </a:r>
          <a:endParaRPr lang="en-US" sz="1500" kern="1200"/>
        </a:p>
      </dsp:txBody>
      <dsp:txXfrm>
        <a:off x="514166" y="736671"/>
        <a:ext cx="6852475" cy="399568"/>
      </dsp:txXfrm>
    </dsp:sp>
    <dsp:sp modelId="{418C22FB-20B7-495A-8740-0EF7455959BC}">
      <dsp:nvSpPr>
        <dsp:cNvPr id="0" name=""/>
        <dsp:cNvSpPr/>
      </dsp:nvSpPr>
      <dsp:spPr>
        <a:xfrm>
          <a:off x="0" y="1616855"/>
          <a:ext cx="98510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7D789-93BF-4771-BDC4-2B58667FDD25}">
      <dsp:nvSpPr>
        <dsp:cNvPr id="0" name=""/>
        <dsp:cNvSpPr/>
      </dsp:nvSpPr>
      <dsp:spPr>
        <a:xfrm>
          <a:off x="492550" y="1395455"/>
          <a:ext cx="68957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41" tIns="0" rIns="26064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Německý básník, prozaik, dramatik a politik konce 18. století</a:t>
          </a:r>
          <a:endParaRPr lang="en-US" sz="1500" kern="1200"/>
        </a:p>
      </dsp:txBody>
      <dsp:txXfrm>
        <a:off x="514166" y="1417071"/>
        <a:ext cx="6852475" cy="399568"/>
      </dsp:txXfrm>
    </dsp:sp>
    <dsp:sp modelId="{5B96FD18-7E72-4FB9-8670-4EEFF18F4C54}">
      <dsp:nvSpPr>
        <dsp:cNvPr id="0" name=""/>
        <dsp:cNvSpPr/>
      </dsp:nvSpPr>
      <dsp:spPr>
        <a:xfrm>
          <a:off x="0" y="2297255"/>
          <a:ext cx="98510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6C59B-23C8-4192-8AF6-1EE3FFE9D705}">
      <dsp:nvSpPr>
        <dsp:cNvPr id="0" name=""/>
        <dsp:cNvSpPr/>
      </dsp:nvSpPr>
      <dsp:spPr>
        <a:xfrm>
          <a:off x="492550" y="2075855"/>
          <a:ext cx="68957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41" tIns="0" rIns="26064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Byl mimořádně vzdělaný</a:t>
          </a:r>
          <a:endParaRPr lang="en-US" sz="1500" kern="1200" dirty="0"/>
        </a:p>
      </dsp:txBody>
      <dsp:txXfrm>
        <a:off x="514166" y="2097471"/>
        <a:ext cx="6852475" cy="399568"/>
      </dsp:txXfrm>
    </dsp:sp>
    <dsp:sp modelId="{17E12DDA-5608-405A-B1EA-419A9392982D}">
      <dsp:nvSpPr>
        <dsp:cNvPr id="0" name=""/>
        <dsp:cNvSpPr/>
      </dsp:nvSpPr>
      <dsp:spPr>
        <a:xfrm>
          <a:off x="0" y="2977655"/>
          <a:ext cx="98510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332A1-EA09-4B28-BC17-CBDB8D38833F}">
      <dsp:nvSpPr>
        <dsp:cNvPr id="0" name=""/>
        <dsp:cNvSpPr/>
      </dsp:nvSpPr>
      <dsp:spPr>
        <a:xfrm>
          <a:off x="492550" y="2756255"/>
          <a:ext cx="68957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41" tIns="0" rIns="26064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Dílo:</a:t>
          </a:r>
          <a:endParaRPr lang="en-US" sz="1500" kern="1200"/>
        </a:p>
      </dsp:txBody>
      <dsp:txXfrm>
        <a:off x="514166" y="2777871"/>
        <a:ext cx="6852475" cy="399568"/>
      </dsp:txXfrm>
    </dsp:sp>
    <dsp:sp modelId="{4F20D517-DB07-4BBD-ACB2-4848B8A17D8D}">
      <dsp:nvSpPr>
        <dsp:cNvPr id="0" name=""/>
        <dsp:cNvSpPr/>
      </dsp:nvSpPr>
      <dsp:spPr>
        <a:xfrm>
          <a:off x="0" y="3658055"/>
          <a:ext cx="98510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244A3-F61B-43DE-93EC-D1CB94A45F23}">
      <dsp:nvSpPr>
        <dsp:cNvPr id="0" name=""/>
        <dsp:cNvSpPr/>
      </dsp:nvSpPr>
      <dsp:spPr>
        <a:xfrm>
          <a:off x="492550" y="3436655"/>
          <a:ext cx="68957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41" tIns="0" rIns="26064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Román </a:t>
          </a:r>
          <a:r>
            <a:rPr lang="cs-CZ" sz="1500" b="1" kern="1200"/>
            <a:t>Utrpení mladého Werthera [vertra]</a:t>
          </a:r>
          <a:endParaRPr lang="en-US" sz="1500" kern="1200"/>
        </a:p>
      </dsp:txBody>
      <dsp:txXfrm>
        <a:off x="514166" y="3458271"/>
        <a:ext cx="6852475" cy="399568"/>
      </dsp:txXfrm>
    </dsp:sp>
    <dsp:sp modelId="{6AFFC187-5E80-4041-8245-EE5F4008E912}">
      <dsp:nvSpPr>
        <dsp:cNvPr id="0" name=""/>
        <dsp:cNvSpPr/>
      </dsp:nvSpPr>
      <dsp:spPr>
        <a:xfrm>
          <a:off x="0" y="4335010"/>
          <a:ext cx="98510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0372F-BC78-49B9-9A95-AC4CCD1F7CB2}">
      <dsp:nvSpPr>
        <dsp:cNvPr id="0" name=""/>
        <dsp:cNvSpPr/>
      </dsp:nvSpPr>
      <dsp:spPr>
        <a:xfrm>
          <a:off x="492550" y="4117055"/>
          <a:ext cx="68957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41" tIns="0" rIns="26064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Rozsáhlá dramatická báseň </a:t>
          </a:r>
          <a:r>
            <a:rPr lang="cs-CZ" sz="1500" b="1" kern="1200"/>
            <a:t>Faust</a:t>
          </a:r>
          <a:endParaRPr lang="en-US" sz="1500" kern="1200"/>
        </a:p>
      </dsp:txBody>
      <dsp:txXfrm>
        <a:off x="514166" y="4138671"/>
        <a:ext cx="685247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24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1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60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48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85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73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50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06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37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7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51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B7B6-1064-4265-85AE-74881A8B4937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9C1A-E367-407D-B731-3F9D93298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2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fan.cz/2011/10/26/goeth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9KUlVhQe8dQ&amp;feature=related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2SKSigqEg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54295" y="4522156"/>
            <a:ext cx="5609222" cy="1363215"/>
          </a:xfrm>
        </p:spPr>
        <p:txBody>
          <a:bodyPr anchor="t">
            <a:normAutofit/>
          </a:bodyPr>
          <a:lstStyle/>
          <a:p>
            <a:pPr algn="l"/>
            <a:r>
              <a:rPr lang="cs-CZ" sz="4400" dirty="0"/>
              <a:t>Johann Wolfgang Goethe</a:t>
            </a:r>
            <a:endParaRPr lang="cs-CZ" sz="4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54296" y="3780825"/>
            <a:ext cx="5609219" cy="741331"/>
          </a:xfrm>
        </p:spPr>
        <p:txBody>
          <a:bodyPr anchor="b">
            <a:normAutofit/>
          </a:bodyPr>
          <a:lstStyle/>
          <a:p>
            <a:pPr algn="l"/>
            <a:r>
              <a:rPr lang="cs-CZ" sz="2000" b="1"/>
              <a:t>[johan volfgang géte]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-1" b="-1"/>
          <a:stretch/>
        </p:blipFill>
        <p:spPr bwMode="auto">
          <a:xfrm>
            <a:off x="20" y="413156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r="10057"/>
          <a:stretch/>
        </p:blipFill>
        <p:spPr bwMode="auto"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6"/>
          <a:stretch/>
        </p:blipFill>
        <p:spPr bwMode="auto"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71664" y="5733257"/>
            <a:ext cx="6768752" cy="90794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i="1" dirty="0"/>
              <a:t>„Nelze být vždy hrdinou, </a:t>
            </a:r>
            <a:endParaRPr lang="cs-CZ" sz="2400" i="1"/>
          </a:p>
          <a:p>
            <a:pPr algn="ctr">
              <a:spcAft>
                <a:spcPts val="600"/>
              </a:spcAft>
            </a:pPr>
            <a:r>
              <a:rPr lang="cs-CZ" sz="2400" i="1" dirty="0"/>
              <a:t>ale vždy lze zůstat </a:t>
            </a:r>
            <a:r>
              <a:rPr lang="cs-CZ" sz="2400" i="1"/>
              <a:t>člověkem</a:t>
            </a:r>
            <a:r>
              <a:rPr lang="cs-CZ" i="1"/>
              <a:t>.“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813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1899BF8-0153-4657-B839-87DA3C78E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2974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2FB70D-91D1-49E0-8B4F-93D249A6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0000"/>
                </a:solidFill>
              </a:rPr>
              <a:t>Romantický hrdina - </a:t>
            </a:r>
            <a:r>
              <a:rPr lang="cs-CZ" sz="2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</a:t>
            </a:r>
            <a:r>
              <a:rPr lang="cs-CZ" sz="2800" dirty="0">
                <a:solidFill>
                  <a:schemeClr val="accent2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GOETHE</a:t>
            </a:r>
            <a:br>
              <a:rPr lang="cs-CZ" sz="2800" dirty="0">
                <a:solidFill>
                  <a:srgbClr val="000000"/>
                </a:solidFill>
              </a:rPr>
            </a:b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391FAE-7881-419F-BD7B-A90B02751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cs-CZ" sz="1600" b="1">
                <a:solidFill>
                  <a:srgbClr val="000000"/>
                </a:solidFill>
              </a:rPr>
              <a:t>Německo</a:t>
            </a:r>
            <a:r>
              <a:rPr lang="cs-CZ" sz="1600">
                <a:solidFill>
                  <a:srgbClr val="000000"/>
                </a:solidFill>
              </a:rPr>
              <a:t>, rok 1772. 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cs-CZ" sz="1600">
                <a:solidFill>
                  <a:srgbClr val="000000"/>
                </a:solidFill>
              </a:rPr>
              <a:t>Mladý student práv a začínající básník </a:t>
            </a:r>
            <a:r>
              <a:rPr lang="cs-CZ" sz="1600" b="1">
                <a:solidFill>
                  <a:srgbClr val="000000"/>
                </a:solidFill>
              </a:rPr>
              <a:t>Johann Wolfgang Goethe </a:t>
            </a:r>
            <a:r>
              <a:rPr lang="cs-CZ" sz="1600">
                <a:solidFill>
                  <a:srgbClr val="000000"/>
                </a:solidFill>
              </a:rPr>
              <a:t>neprožívá zrovna šťastné období. 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cs-CZ" sz="1600">
                <a:solidFill>
                  <a:srgbClr val="000000"/>
                </a:solidFill>
              </a:rPr>
              <a:t>Byl vyhozen z důležité zkoušky z práv a jeho otec ho pošle pracovat k Říšskému komornímu soudu do Wetzlaru s cílem </a:t>
            </a:r>
            <a:r>
              <a:rPr lang="cs-CZ" sz="1600" b="1">
                <a:solidFill>
                  <a:srgbClr val="000000"/>
                </a:solidFill>
              </a:rPr>
              <a:t>„vyhnat mu tu jeho poezii z hlavy“. 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cs-CZ" sz="1600">
                <a:solidFill>
                  <a:srgbClr val="000000"/>
                </a:solidFill>
              </a:rPr>
              <a:t>Ve své nové profesi se ale osudově a nešťastně zamiluje – jeho vyvolenou je mladá dívka z chudých poměrů Lotte Buff, kterou si má brát Goethův nadřízený. 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cs-CZ" sz="1600">
                <a:solidFill>
                  <a:srgbClr val="000000"/>
                </a:solidFill>
              </a:rPr>
              <a:t>Zdrcený Goethe se uchyluje k psaní a své zlomené srdce si vylije do </a:t>
            </a:r>
            <a:r>
              <a:rPr lang="cs-CZ" sz="1600" b="1">
                <a:solidFill>
                  <a:srgbClr val="000000"/>
                </a:solidFill>
              </a:rPr>
              <a:t>románu Utrpení mladého Werthera</a:t>
            </a:r>
            <a:r>
              <a:rPr lang="cs-CZ" sz="1600">
                <a:solidFill>
                  <a:srgbClr val="000000"/>
                </a:solidFill>
              </a:rPr>
              <a:t>, který vystihne pocity celé generace a zajistí mu nesmrtelnou slávu. </a:t>
            </a:r>
          </a:p>
          <a:p>
            <a:endParaRPr lang="cs-CZ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2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cs-CZ" b="1"/>
              <a:t>Kdo byl J. W. Goethe?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000" b="1" dirty="0"/>
              <a:t>Největší německý básník</a:t>
            </a: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000" b="1" dirty="0"/>
              <a:t>Vrcholný představitel literárního klasicismu*.</a:t>
            </a: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000" b="1" dirty="0"/>
              <a:t>Politik  - byl dvorním radou a ministrem ve Výmaru</a:t>
            </a: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000" b="1" dirty="0"/>
              <a:t>Vědec - studoval přírodní vědy, učinil několik významných objevů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C00E28-A9C2-4C4E-A76B-DA04386A2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6" r="671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TextovéPole 3"/>
          <p:cNvSpPr txBox="1"/>
          <p:nvPr/>
        </p:nvSpPr>
        <p:spPr>
          <a:xfrm>
            <a:off x="5236813" y="4657965"/>
            <a:ext cx="4248472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chemeClr val="bg1"/>
                </a:solidFill>
              </a:rPr>
              <a:t>Měl silný vztah k Čechám a k Mariánským Lázním, kde se léčil - zde se také seznámil se svou životní láskou – téměř o 50 let mladší Ulrikou.</a:t>
            </a:r>
            <a:endParaRPr 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Utrpení mladého Werthera </a:t>
            </a:r>
            <a:br>
              <a:rPr lang="en-US" sz="4100" b="1"/>
            </a:br>
            <a:endParaRPr lang="en-US" sz="410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5766262" y="2620641"/>
            <a:ext cx="5837750" cy="3023702"/>
          </a:xfr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nejproslulejší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román</a:t>
            </a:r>
            <a:r>
              <a:rPr lang="en-US" sz="2000" b="1" dirty="0">
                <a:solidFill>
                  <a:schemeClr val="bg1"/>
                </a:solidFill>
              </a:rPr>
              <a:t> 18. </a:t>
            </a:r>
            <a:r>
              <a:rPr lang="en-US" sz="2000" b="1" dirty="0" err="1">
                <a:solidFill>
                  <a:schemeClr val="bg1"/>
                </a:solidFill>
              </a:rPr>
              <a:t>století</a:t>
            </a:r>
            <a:endParaRPr lang="en-US" sz="2000" b="1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je </a:t>
            </a:r>
            <a:r>
              <a:rPr lang="en-US" sz="2000" b="1" dirty="0" err="1">
                <a:solidFill>
                  <a:schemeClr val="bg1"/>
                </a:solidFill>
              </a:rPr>
              <a:t>psaný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formou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dopisů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záznamů</a:t>
            </a:r>
            <a:r>
              <a:rPr lang="en-US" sz="2000" b="1" dirty="0">
                <a:solidFill>
                  <a:schemeClr val="bg1"/>
                </a:solidFill>
              </a:rPr>
              <a:t> z </a:t>
            </a:r>
            <a:r>
              <a:rPr lang="en-US" sz="2000" b="1" dirty="0" err="1">
                <a:solidFill>
                  <a:schemeClr val="bg1"/>
                </a:solidFill>
              </a:rPr>
              <a:t>deníku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hrdina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románu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nemůže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najít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své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místo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světě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      </a:t>
            </a:r>
            <a:r>
              <a:rPr lang="en-US" sz="2000" b="1" dirty="0" err="1">
                <a:solidFill>
                  <a:schemeClr val="bg1"/>
                </a:solidFill>
              </a:rPr>
              <a:t>plném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zla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spáchá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sebevraždu</a:t>
            </a:r>
            <a:endParaRPr lang="cs-CZ" sz="2000" b="1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 jeho vydání došlo k hromadnému páchání sebevražd, proto byl zakázán </a:t>
            </a:r>
          </a:p>
          <a:p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r="210" b="-1"/>
          <a:stretch/>
        </p:blipFill>
        <p:spPr bwMode="auto">
          <a:xfrm>
            <a:off x="535110" y="627954"/>
            <a:ext cx="4235516" cy="5353373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5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Faust</a:t>
            </a:r>
            <a:br>
              <a:rPr lang="en-US" sz="2800" b="1" dirty="0"/>
            </a:br>
            <a:r>
              <a:rPr lang="en-US" sz="2800" b="1" dirty="0" err="1"/>
              <a:t>dramatická</a:t>
            </a:r>
            <a:r>
              <a:rPr lang="en-US" sz="2800" b="1" dirty="0"/>
              <a:t> </a:t>
            </a:r>
            <a:r>
              <a:rPr lang="en-US" sz="2800" b="1" dirty="0" err="1"/>
              <a:t>báseň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První díl:</a:t>
            </a:r>
            <a:r>
              <a:rPr lang="en-US" sz="170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Doktor Faust </a:t>
            </a:r>
            <a:r>
              <a:rPr lang="en-US" sz="1700"/>
              <a:t>je stále nespokojený, touží po novém dobrodružství.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Mefistofeles, který </a:t>
            </a:r>
            <a:r>
              <a:rPr lang="en-US" sz="1700" b="1"/>
              <a:t>představuje ďábla</a:t>
            </a:r>
            <a:r>
              <a:rPr lang="en-US" sz="1700"/>
              <a:t>, mu nabídne své služby.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Faust se rozhodne </a:t>
            </a:r>
            <a:r>
              <a:rPr lang="en-US" sz="1700" b="1"/>
              <a:t>dát mu svou duši</a:t>
            </a:r>
            <a:r>
              <a:rPr lang="en-US" sz="170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Mefistofeles na Fausta nalíčí různé svody světa, chce tím odvézt jeho pozornost od touhy po vědění.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Omladí ho a pošle mu do cesty měšťanku </a:t>
            </a:r>
            <a:r>
              <a:rPr lang="en-US" sz="1700" b="1"/>
              <a:t>Markétku</a:t>
            </a:r>
            <a:r>
              <a:rPr lang="en-US" sz="1700"/>
              <a:t>. Do té se Faust okamžitě zamiluje.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V souboji s ním umírá Markétčin bratr a poté zemře i její matka.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Markétka bojuje s pocitem provinění. Ze zoufalství </a:t>
            </a:r>
            <a:r>
              <a:rPr lang="en-US" sz="1700" b="1"/>
              <a:t>utopí své a Faustovo dítě</a:t>
            </a:r>
            <a:r>
              <a:rPr lang="en-US" sz="1700"/>
              <a:t>, je za tento čin uvězněna a odsouzena k smrti.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05969-DE92-46DA-9518-AE593FE7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/>
              <a:t>Faust – 2. díl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22DA4-988A-4695-8BA2-8BC51FFB1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1700" b="1"/>
              <a:t>F</a:t>
            </a:r>
            <a:r>
              <a:rPr lang="cs-CZ" sz="1700"/>
              <a:t>aust je z Markétčiny smrti zoufalý, Mefistofeles ho tedy odvede na </a:t>
            </a:r>
            <a:r>
              <a:rPr lang="cs-CZ" sz="1700" b="1"/>
              <a:t>císařský dvůr. </a:t>
            </a:r>
          </a:p>
          <a:p>
            <a:r>
              <a:rPr lang="cs-CZ" sz="1700"/>
              <a:t>Tam má zapomenout na své trápení. </a:t>
            </a:r>
          </a:p>
          <a:p>
            <a:r>
              <a:rPr lang="cs-CZ" sz="1700"/>
              <a:t>Faust se zabere do své vědecké práce a vynalezne </a:t>
            </a:r>
            <a:r>
              <a:rPr lang="cs-CZ" sz="1700" b="1"/>
              <a:t>papírové peníze</a:t>
            </a:r>
            <a:r>
              <a:rPr lang="cs-CZ" sz="1700"/>
              <a:t>. </a:t>
            </a:r>
          </a:p>
          <a:p>
            <a:r>
              <a:rPr lang="cs-CZ" sz="1700"/>
              <a:t>Zachrání tím říši před úpadkem a získá si císařovu důvěru a vděčnost.</a:t>
            </a:r>
          </a:p>
          <a:p>
            <a:r>
              <a:rPr lang="cs-CZ" sz="1700"/>
              <a:t>Žádá od císaře za odměnu bažinatou krajinu u moře. Má v plánu tuto krajinu proměnit v úrodnou půdu, na které </a:t>
            </a:r>
            <a:r>
              <a:rPr lang="cs-CZ" sz="1700" b="1"/>
              <a:t>budou žít lidé. </a:t>
            </a:r>
          </a:p>
          <a:p>
            <a:r>
              <a:rPr lang="cs-CZ" sz="1700"/>
              <a:t>Podle smlouvy měl Faust svou duši odevzdat Mefistofelovi, ale </a:t>
            </a:r>
            <a:r>
              <a:rPr lang="cs-CZ" sz="1700" b="1"/>
              <a:t>snaha pomáhat lidem ho zachrání.</a:t>
            </a:r>
          </a:p>
          <a:p>
            <a:endParaRPr lang="cs-CZ" sz="17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DB60F0-D873-4CC3-9245-C7AA3B4AD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91" r="-3" b="4860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95601" y="332657"/>
            <a:ext cx="7125113" cy="924475"/>
          </a:xfr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600" dirty="0"/>
              <a:t>SPISOVATELSKÁ JMENOVKA – zápis </a:t>
            </a:r>
          </a:p>
        </p:txBody>
      </p:sp>
      <p:graphicFrame>
        <p:nvGraphicFramePr>
          <p:cNvPr id="3076" name="Zástupný symbol pro obsah 3">
            <a:extLst>
              <a:ext uri="{FF2B5EF4-FFF2-40B4-BE49-F238E27FC236}">
                <a16:creationId xmlns:a16="http://schemas.microsoft.com/office/drawing/2014/main" id="{43E63964-7EF9-4012-86CD-A7AE7101F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148493"/>
              </p:ext>
            </p:extLst>
          </p:nvPr>
        </p:nvGraphicFramePr>
        <p:xfrm>
          <a:off x="565610" y="1564850"/>
          <a:ext cx="9851010" cy="475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379617" y="6226208"/>
            <a:ext cx="532859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ZAPIŠTE SI DO SEŠITU</a:t>
            </a:r>
          </a:p>
        </p:txBody>
      </p:sp>
      <p:pic>
        <p:nvPicPr>
          <p:cNvPr id="3074" name="Picture 2" descr="C:\Users\EU12\AppData\Local\Microsoft\Windows\Temporary Internet Files\Content.IE5\HT4TS4KI\MC900196020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620" y="332657"/>
            <a:ext cx="1368856" cy="1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B1B54-91F5-4C31-837D-316659BB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80234-2657-4DC1-8D5C-D3CF218DB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119729-CC23-40AD-9D1A-5883DB5A4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39" y="150148"/>
            <a:ext cx="8330967" cy="65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2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578B3-B6B3-4C3C-83AF-875DC676E3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dirty="0"/>
              <a:t>Faustův dům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6F1A34-8EDB-4C79-B3EF-6E95B055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https://www.youtube.com/watch?v=K2SKSigqEg4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88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514</Words>
  <Application>Microsoft Office PowerPoint</Application>
  <PresentationFormat>Širokoúhlá obrazovka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Johann Wolfgang Goethe</vt:lpstr>
      <vt:lpstr>Romantický hrdina - FILM GOETHE </vt:lpstr>
      <vt:lpstr>Kdo byl J. W. Goethe?</vt:lpstr>
      <vt:lpstr>Utrpení mladého Werthera  </vt:lpstr>
      <vt:lpstr>Faust dramatická báseň </vt:lpstr>
      <vt:lpstr>Faust – 2. díl </vt:lpstr>
      <vt:lpstr>SPISOVATELSKÁ JMENOVKA – zápis </vt:lpstr>
      <vt:lpstr>Prezentace aplikace PowerPoint</vt:lpstr>
      <vt:lpstr>Faustův dům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 Wolfgang Goethe</dc:title>
  <dc:creator>Bednář Milan, nprap.</dc:creator>
  <cp:lastModifiedBy>Milan Bednář</cp:lastModifiedBy>
  <cp:revision>4</cp:revision>
  <dcterms:created xsi:type="dcterms:W3CDTF">2021-03-08T13:23:44Z</dcterms:created>
  <dcterms:modified xsi:type="dcterms:W3CDTF">2022-03-14T17:16:12Z</dcterms:modified>
</cp:coreProperties>
</file>