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70" r:id="rId4"/>
    <p:sldId id="271" r:id="rId5"/>
    <p:sldId id="272" r:id="rId6"/>
    <p:sldId id="273" r:id="rId7"/>
    <p:sldId id="274" r:id="rId8"/>
    <p:sldId id="276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A2C4A-2C8A-4136-9853-54DBE40F5E4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C9988D-C71D-4FA6-B9CB-D2277656B517}">
      <dgm:prSet/>
      <dgm:spPr/>
      <dgm:t>
        <a:bodyPr/>
        <a:lstStyle/>
        <a:p>
          <a:r>
            <a:rPr lang="cs-CZ" b="1"/>
            <a:t>narodil se v rodině královského čalouníka</a:t>
          </a:r>
          <a:endParaRPr lang="en-US"/>
        </a:p>
      </dgm:t>
    </dgm:pt>
    <dgm:pt modelId="{DEA0572F-51B4-43E8-86FF-F47687D1B4CA}" type="parTrans" cxnId="{09D09B06-4B0E-4ED2-B8AF-1860109CDDC1}">
      <dgm:prSet/>
      <dgm:spPr/>
      <dgm:t>
        <a:bodyPr/>
        <a:lstStyle/>
        <a:p>
          <a:endParaRPr lang="en-US"/>
        </a:p>
      </dgm:t>
    </dgm:pt>
    <dgm:pt modelId="{5F114A2F-087C-474E-A9DF-6022B23E0707}" type="sibTrans" cxnId="{09D09B06-4B0E-4ED2-B8AF-1860109CDDC1}">
      <dgm:prSet/>
      <dgm:spPr/>
      <dgm:t>
        <a:bodyPr/>
        <a:lstStyle/>
        <a:p>
          <a:endParaRPr lang="en-US"/>
        </a:p>
      </dgm:t>
    </dgm:pt>
    <dgm:pt modelId="{4B1A7DF5-3C9C-4131-9351-9047214C51F5}">
      <dgm:prSet/>
      <dgm:spPr/>
      <dgm:t>
        <a:bodyPr/>
        <a:lstStyle/>
        <a:p>
          <a:r>
            <a:rPr lang="cs-CZ" b="1"/>
            <a:t>studuje práva v Paříži, připravuje se na dráhu notáře</a:t>
          </a:r>
          <a:endParaRPr lang="en-US"/>
        </a:p>
      </dgm:t>
    </dgm:pt>
    <dgm:pt modelId="{BDE3ECC0-4B81-448E-8A40-1ADB95E0689F}" type="parTrans" cxnId="{C1112769-8C6C-4860-A064-18B9DC967199}">
      <dgm:prSet/>
      <dgm:spPr/>
      <dgm:t>
        <a:bodyPr/>
        <a:lstStyle/>
        <a:p>
          <a:endParaRPr lang="en-US"/>
        </a:p>
      </dgm:t>
    </dgm:pt>
    <dgm:pt modelId="{2CE6B02F-27DD-4CC0-9F27-0B328BAE04B2}" type="sibTrans" cxnId="{C1112769-8C6C-4860-A064-18B9DC967199}">
      <dgm:prSet/>
      <dgm:spPr/>
      <dgm:t>
        <a:bodyPr/>
        <a:lstStyle/>
        <a:p>
          <a:endParaRPr lang="en-US"/>
        </a:p>
      </dgm:t>
    </dgm:pt>
    <dgm:pt modelId="{39A360B8-F0D9-4094-8B95-4EBE664FEE42}">
      <dgm:prSet/>
      <dgm:spPr/>
      <dgm:t>
        <a:bodyPr/>
        <a:lstStyle/>
        <a:p>
          <a:r>
            <a:rPr lang="cs-CZ" b="1"/>
            <a:t>ale z lásky k herečce Madelaine Béjartové utíká k divadlu a stává se hercem</a:t>
          </a:r>
          <a:endParaRPr lang="en-US"/>
        </a:p>
      </dgm:t>
    </dgm:pt>
    <dgm:pt modelId="{A5E8B073-EE8D-481E-A3DF-E5D6F2EEDAA3}" type="parTrans" cxnId="{9409F799-EB0A-4B6C-830F-620236DEBDDE}">
      <dgm:prSet/>
      <dgm:spPr/>
      <dgm:t>
        <a:bodyPr/>
        <a:lstStyle/>
        <a:p>
          <a:endParaRPr lang="en-US"/>
        </a:p>
      </dgm:t>
    </dgm:pt>
    <dgm:pt modelId="{46AE32AF-BEAC-4DDD-A46D-2F203A349AA7}" type="sibTrans" cxnId="{9409F799-EB0A-4B6C-830F-620236DEBDDE}">
      <dgm:prSet/>
      <dgm:spPr/>
      <dgm:t>
        <a:bodyPr/>
        <a:lstStyle/>
        <a:p>
          <a:endParaRPr lang="en-US"/>
        </a:p>
      </dgm:t>
    </dgm:pt>
    <dgm:pt modelId="{44DD2E50-B7F5-4C14-929D-FE04F1BB72CF}">
      <dgm:prSet/>
      <dgm:spPr/>
      <dgm:t>
        <a:bodyPr/>
        <a:lstStyle/>
        <a:p>
          <a:r>
            <a:rPr lang="cs-CZ" b="1"/>
            <a:t>- přijímá jméno Moliére (</a:t>
          </a:r>
          <a:r>
            <a:rPr lang="cs-CZ" b="1" i="1"/>
            <a:t>aby ochránil rodinu – divadlem bylo opovrhováno a církví pronásledováno)</a:t>
          </a:r>
          <a:endParaRPr lang="en-US"/>
        </a:p>
      </dgm:t>
    </dgm:pt>
    <dgm:pt modelId="{BD5C9E74-7B28-499B-99A5-7BE5C7BE8F83}" type="parTrans" cxnId="{1FB027E5-B574-48D2-A2A2-8397EC7E6867}">
      <dgm:prSet/>
      <dgm:spPr/>
      <dgm:t>
        <a:bodyPr/>
        <a:lstStyle/>
        <a:p>
          <a:endParaRPr lang="en-US"/>
        </a:p>
      </dgm:t>
    </dgm:pt>
    <dgm:pt modelId="{031CAC45-16D4-4ECD-A715-5550C35549C6}" type="sibTrans" cxnId="{1FB027E5-B574-48D2-A2A2-8397EC7E6867}">
      <dgm:prSet/>
      <dgm:spPr/>
      <dgm:t>
        <a:bodyPr/>
        <a:lstStyle/>
        <a:p>
          <a:endParaRPr lang="en-US"/>
        </a:p>
      </dgm:t>
    </dgm:pt>
    <dgm:pt modelId="{23556236-05A4-4435-9363-2AE203060D3B}" type="pres">
      <dgm:prSet presAssocID="{927A2C4A-2C8A-4136-9853-54DBE40F5E43}" presName="linear" presStyleCnt="0">
        <dgm:presLayoutVars>
          <dgm:animLvl val="lvl"/>
          <dgm:resizeHandles val="exact"/>
        </dgm:presLayoutVars>
      </dgm:prSet>
      <dgm:spPr/>
    </dgm:pt>
    <dgm:pt modelId="{ACBB3CC8-583E-4881-887E-AEF2EDC892A8}" type="pres">
      <dgm:prSet presAssocID="{E3C9988D-C71D-4FA6-B9CB-D2277656B51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6ADC79-6B31-452E-8629-EEEC121B0305}" type="pres">
      <dgm:prSet presAssocID="{5F114A2F-087C-474E-A9DF-6022B23E0707}" presName="spacer" presStyleCnt="0"/>
      <dgm:spPr/>
    </dgm:pt>
    <dgm:pt modelId="{0C89981C-11FD-44C5-9A71-49C32781D144}" type="pres">
      <dgm:prSet presAssocID="{4B1A7DF5-3C9C-4131-9351-9047214C51F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2BD8BB-69F0-404A-95E6-210966871355}" type="pres">
      <dgm:prSet presAssocID="{2CE6B02F-27DD-4CC0-9F27-0B328BAE04B2}" presName="spacer" presStyleCnt="0"/>
      <dgm:spPr/>
    </dgm:pt>
    <dgm:pt modelId="{CB765F2A-FA23-405C-917E-2EBF5FA3DB0D}" type="pres">
      <dgm:prSet presAssocID="{39A360B8-F0D9-4094-8B95-4EBE664FEE4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6A159C3-5596-453E-9AC6-6D098F2D81BD}" type="pres">
      <dgm:prSet presAssocID="{46AE32AF-BEAC-4DDD-A46D-2F203A349AA7}" presName="spacer" presStyleCnt="0"/>
      <dgm:spPr/>
    </dgm:pt>
    <dgm:pt modelId="{7EDF19FE-1537-4BBF-9DDF-53874634EBB2}" type="pres">
      <dgm:prSet presAssocID="{44DD2E50-B7F5-4C14-929D-FE04F1BB72C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9D09B06-4B0E-4ED2-B8AF-1860109CDDC1}" srcId="{927A2C4A-2C8A-4136-9853-54DBE40F5E43}" destId="{E3C9988D-C71D-4FA6-B9CB-D2277656B517}" srcOrd="0" destOrd="0" parTransId="{DEA0572F-51B4-43E8-86FF-F47687D1B4CA}" sibTransId="{5F114A2F-087C-474E-A9DF-6022B23E0707}"/>
    <dgm:cxn modelId="{4FF3E348-AC5E-4B1D-92E9-82FABB74BAB1}" type="presOf" srcId="{44DD2E50-B7F5-4C14-929D-FE04F1BB72CF}" destId="{7EDF19FE-1537-4BBF-9DDF-53874634EBB2}" srcOrd="0" destOrd="0" presId="urn:microsoft.com/office/officeart/2005/8/layout/vList2"/>
    <dgm:cxn modelId="{C1112769-8C6C-4860-A064-18B9DC967199}" srcId="{927A2C4A-2C8A-4136-9853-54DBE40F5E43}" destId="{4B1A7DF5-3C9C-4131-9351-9047214C51F5}" srcOrd="1" destOrd="0" parTransId="{BDE3ECC0-4B81-448E-8A40-1ADB95E0689F}" sibTransId="{2CE6B02F-27DD-4CC0-9F27-0B328BAE04B2}"/>
    <dgm:cxn modelId="{719A727E-FA45-42EE-8B73-E0782E2ADF1B}" type="presOf" srcId="{E3C9988D-C71D-4FA6-B9CB-D2277656B517}" destId="{ACBB3CC8-583E-4881-887E-AEF2EDC892A8}" srcOrd="0" destOrd="0" presId="urn:microsoft.com/office/officeart/2005/8/layout/vList2"/>
    <dgm:cxn modelId="{6E721A82-F842-4DD6-A282-2535C009A991}" type="presOf" srcId="{927A2C4A-2C8A-4136-9853-54DBE40F5E43}" destId="{23556236-05A4-4435-9363-2AE203060D3B}" srcOrd="0" destOrd="0" presId="urn:microsoft.com/office/officeart/2005/8/layout/vList2"/>
    <dgm:cxn modelId="{9409F799-EB0A-4B6C-830F-620236DEBDDE}" srcId="{927A2C4A-2C8A-4136-9853-54DBE40F5E43}" destId="{39A360B8-F0D9-4094-8B95-4EBE664FEE42}" srcOrd="2" destOrd="0" parTransId="{A5E8B073-EE8D-481E-A3DF-E5D6F2EEDAA3}" sibTransId="{46AE32AF-BEAC-4DDD-A46D-2F203A349AA7}"/>
    <dgm:cxn modelId="{0F2ED29F-500C-43DA-B5D7-5FEB7C20C9FF}" type="presOf" srcId="{4B1A7DF5-3C9C-4131-9351-9047214C51F5}" destId="{0C89981C-11FD-44C5-9A71-49C32781D144}" srcOrd="0" destOrd="0" presId="urn:microsoft.com/office/officeart/2005/8/layout/vList2"/>
    <dgm:cxn modelId="{9F65ABBA-3552-4430-BF25-055DD963719D}" type="presOf" srcId="{39A360B8-F0D9-4094-8B95-4EBE664FEE42}" destId="{CB765F2A-FA23-405C-917E-2EBF5FA3DB0D}" srcOrd="0" destOrd="0" presId="urn:microsoft.com/office/officeart/2005/8/layout/vList2"/>
    <dgm:cxn modelId="{1FB027E5-B574-48D2-A2A2-8397EC7E6867}" srcId="{927A2C4A-2C8A-4136-9853-54DBE40F5E43}" destId="{44DD2E50-B7F5-4C14-929D-FE04F1BB72CF}" srcOrd="3" destOrd="0" parTransId="{BD5C9E74-7B28-499B-99A5-7BE5C7BE8F83}" sibTransId="{031CAC45-16D4-4ECD-A715-5550C35549C6}"/>
    <dgm:cxn modelId="{D062EA46-99A5-413C-B31E-7B5894548DD9}" type="presParOf" srcId="{23556236-05A4-4435-9363-2AE203060D3B}" destId="{ACBB3CC8-583E-4881-887E-AEF2EDC892A8}" srcOrd="0" destOrd="0" presId="urn:microsoft.com/office/officeart/2005/8/layout/vList2"/>
    <dgm:cxn modelId="{CC96D24E-97E2-4096-9A6F-0B5D4EC4BACE}" type="presParOf" srcId="{23556236-05A4-4435-9363-2AE203060D3B}" destId="{BD6ADC79-6B31-452E-8629-EEEC121B0305}" srcOrd="1" destOrd="0" presId="urn:microsoft.com/office/officeart/2005/8/layout/vList2"/>
    <dgm:cxn modelId="{7A481172-E684-4791-B4A9-4EE23C9BFAFB}" type="presParOf" srcId="{23556236-05A4-4435-9363-2AE203060D3B}" destId="{0C89981C-11FD-44C5-9A71-49C32781D144}" srcOrd="2" destOrd="0" presId="urn:microsoft.com/office/officeart/2005/8/layout/vList2"/>
    <dgm:cxn modelId="{E0668C4F-1EC6-4BEC-B583-D15866D8AD41}" type="presParOf" srcId="{23556236-05A4-4435-9363-2AE203060D3B}" destId="{0B2BD8BB-69F0-404A-95E6-210966871355}" srcOrd="3" destOrd="0" presId="urn:microsoft.com/office/officeart/2005/8/layout/vList2"/>
    <dgm:cxn modelId="{5486687F-19BB-4F47-89F5-C4F74F7DC13F}" type="presParOf" srcId="{23556236-05A4-4435-9363-2AE203060D3B}" destId="{CB765F2A-FA23-405C-917E-2EBF5FA3DB0D}" srcOrd="4" destOrd="0" presId="urn:microsoft.com/office/officeart/2005/8/layout/vList2"/>
    <dgm:cxn modelId="{292FB8AC-085A-4EB2-BB90-498082CBFEAE}" type="presParOf" srcId="{23556236-05A4-4435-9363-2AE203060D3B}" destId="{96A159C3-5596-453E-9AC6-6D098F2D81BD}" srcOrd="5" destOrd="0" presId="urn:microsoft.com/office/officeart/2005/8/layout/vList2"/>
    <dgm:cxn modelId="{6515950C-8CDE-442D-9020-19B05A3EEE0E}" type="presParOf" srcId="{23556236-05A4-4435-9363-2AE203060D3B}" destId="{7EDF19FE-1537-4BBF-9DDF-53874634EB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733F3-D86D-4EBB-86EC-0DBA79A6F78B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3DD050-B5BF-4914-BB92-3178A8AB6B23}">
      <dgm:prSet/>
      <dgm:spPr/>
      <dgm:t>
        <a:bodyPr/>
        <a:lstStyle/>
        <a:p>
          <a:r>
            <a:rPr lang="cs-CZ"/>
            <a:t>s Madelaine </a:t>
          </a:r>
          <a:r>
            <a:rPr lang="cs-CZ" b="1"/>
            <a:t>zakládá tzv. </a:t>
          </a:r>
          <a:r>
            <a:rPr lang="cs-CZ" b="1" i="1"/>
            <a:t>„Slavné divadlo</a:t>
          </a:r>
          <a:r>
            <a:rPr lang="cs-CZ" i="1"/>
            <a:t>“</a:t>
          </a:r>
          <a:endParaRPr lang="en-US"/>
        </a:p>
      </dgm:t>
    </dgm:pt>
    <dgm:pt modelId="{48486D5F-85C6-40F1-9634-854F8C85B978}" type="parTrans" cxnId="{40077794-F482-4126-8BB4-E0CBC346F338}">
      <dgm:prSet/>
      <dgm:spPr/>
      <dgm:t>
        <a:bodyPr/>
        <a:lstStyle/>
        <a:p>
          <a:endParaRPr lang="en-US"/>
        </a:p>
      </dgm:t>
    </dgm:pt>
    <dgm:pt modelId="{E911129A-EC3F-414D-B55C-1E7D2429B9D3}" type="sibTrans" cxnId="{40077794-F482-4126-8BB4-E0CBC346F338}">
      <dgm:prSet/>
      <dgm:spPr/>
      <dgm:t>
        <a:bodyPr/>
        <a:lstStyle/>
        <a:p>
          <a:endParaRPr lang="en-US"/>
        </a:p>
      </dgm:t>
    </dgm:pt>
    <dgm:pt modelId="{BE5027AA-1CB0-46E7-9952-BDBF5007D36B}">
      <dgm:prSet/>
      <dgm:spPr/>
      <dgm:t>
        <a:bodyPr/>
        <a:lstStyle/>
        <a:p>
          <a:r>
            <a:rPr lang="cs-CZ" dirty="0"/>
            <a:t>divadlo neprosperuje, má </a:t>
          </a:r>
          <a:r>
            <a:rPr lang="cs-CZ" b="1" dirty="0"/>
            <a:t>dluhy</a:t>
          </a:r>
          <a:r>
            <a:rPr lang="cs-CZ" dirty="0"/>
            <a:t> a je uzavřeno </a:t>
          </a:r>
          <a:endParaRPr lang="en-US" dirty="0"/>
        </a:p>
      </dgm:t>
    </dgm:pt>
    <dgm:pt modelId="{CCD74328-8927-45D1-B016-02615FC643B4}" type="parTrans" cxnId="{014647E5-F588-40E9-B47A-054C4129894B}">
      <dgm:prSet/>
      <dgm:spPr/>
      <dgm:t>
        <a:bodyPr/>
        <a:lstStyle/>
        <a:p>
          <a:endParaRPr lang="en-US"/>
        </a:p>
      </dgm:t>
    </dgm:pt>
    <dgm:pt modelId="{C52FB80F-74C9-4976-9BFA-D5BBC6156556}" type="sibTrans" cxnId="{014647E5-F588-40E9-B47A-054C4129894B}">
      <dgm:prSet/>
      <dgm:spPr/>
      <dgm:t>
        <a:bodyPr/>
        <a:lstStyle/>
        <a:p>
          <a:endParaRPr lang="en-US"/>
        </a:p>
      </dgm:t>
    </dgm:pt>
    <dgm:pt modelId="{74F1C320-0C44-4375-BE69-CC39CA0CCC75}">
      <dgm:prSet/>
      <dgm:spPr/>
      <dgm:t>
        <a:bodyPr/>
        <a:lstStyle/>
        <a:p>
          <a:r>
            <a:rPr lang="cs-CZ" dirty="0" err="1"/>
            <a:t>Moliére</a:t>
          </a:r>
          <a:r>
            <a:rPr lang="cs-CZ" dirty="0"/>
            <a:t> jako dlužník na krátký čas do </a:t>
          </a:r>
          <a:r>
            <a:rPr lang="cs-CZ" b="1" dirty="0"/>
            <a:t>vězení</a:t>
          </a:r>
          <a:r>
            <a:rPr lang="cs-CZ" dirty="0"/>
            <a:t> </a:t>
          </a:r>
          <a:endParaRPr lang="en-US" dirty="0"/>
        </a:p>
      </dgm:t>
    </dgm:pt>
    <dgm:pt modelId="{C1227E31-B810-49C9-A14D-250383ECEBBF}" type="parTrans" cxnId="{DF05BB02-C389-437E-A03A-DEE2556DE468}">
      <dgm:prSet/>
      <dgm:spPr/>
      <dgm:t>
        <a:bodyPr/>
        <a:lstStyle/>
        <a:p>
          <a:endParaRPr lang="en-US"/>
        </a:p>
      </dgm:t>
    </dgm:pt>
    <dgm:pt modelId="{2B537AB4-5433-44CD-8EF0-EB3695100161}" type="sibTrans" cxnId="{DF05BB02-C389-437E-A03A-DEE2556DE468}">
      <dgm:prSet/>
      <dgm:spPr/>
      <dgm:t>
        <a:bodyPr/>
        <a:lstStyle/>
        <a:p>
          <a:endParaRPr lang="en-US"/>
        </a:p>
      </dgm:t>
    </dgm:pt>
    <dgm:pt modelId="{5DB549E0-D7D6-40F6-AC4B-19F0A49CB3F9}" type="pres">
      <dgm:prSet presAssocID="{419733F3-D86D-4EBB-86EC-0DBA79A6F78B}" presName="outerComposite" presStyleCnt="0">
        <dgm:presLayoutVars>
          <dgm:chMax val="5"/>
          <dgm:dir/>
          <dgm:resizeHandles val="exact"/>
        </dgm:presLayoutVars>
      </dgm:prSet>
      <dgm:spPr/>
    </dgm:pt>
    <dgm:pt modelId="{484704B7-B123-4FCC-8DD2-54DE2B85DA7C}" type="pres">
      <dgm:prSet presAssocID="{419733F3-D86D-4EBB-86EC-0DBA79A6F78B}" presName="dummyMaxCanvas" presStyleCnt="0">
        <dgm:presLayoutVars/>
      </dgm:prSet>
      <dgm:spPr/>
    </dgm:pt>
    <dgm:pt modelId="{F1AEF427-BA03-4EF6-9165-D59046C34170}" type="pres">
      <dgm:prSet presAssocID="{419733F3-D86D-4EBB-86EC-0DBA79A6F78B}" presName="ThreeNodes_1" presStyleLbl="node1" presStyleIdx="0" presStyleCnt="3">
        <dgm:presLayoutVars>
          <dgm:bulletEnabled val="1"/>
        </dgm:presLayoutVars>
      </dgm:prSet>
      <dgm:spPr/>
    </dgm:pt>
    <dgm:pt modelId="{F426B9F2-4672-4B5A-AB29-7A338173E452}" type="pres">
      <dgm:prSet presAssocID="{419733F3-D86D-4EBB-86EC-0DBA79A6F78B}" presName="ThreeNodes_2" presStyleLbl="node1" presStyleIdx="1" presStyleCnt="3">
        <dgm:presLayoutVars>
          <dgm:bulletEnabled val="1"/>
        </dgm:presLayoutVars>
      </dgm:prSet>
      <dgm:spPr/>
    </dgm:pt>
    <dgm:pt modelId="{4267CC65-20AA-404B-BA94-2A0D923E38B4}" type="pres">
      <dgm:prSet presAssocID="{419733F3-D86D-4EBB-86EC-0DBA79A6F78B}" presName="ThreeNodes_3" presStyleLbl="node1" presStyleIdx="2" presStyleCnt="3">
        <dgm:presLayoutVars>
          <dgm:bulletEnabled val="1"/>
        </dgm:presLayoutVars>
      </dgm:prSet>
      <dgm:spPr/>
    </dgm:pt>
    <dgm:pt modelId="{F2171086-5148-4D8F-ADA4-84222286BC82}" type="pres">
      <dgm:prSet presAssocID="{419733F3-D86D-4EBB-86EC-0DBA79A6F78B}" presName="ThreeConn_1-2" presStyleLbl="fgAccFollowNode1" presStyleIdx="0" presStyleCnt="2">
        <dgm:presLayoutVars>
          <dgm:bulletEnabled val="1"/>
        </dgm:presLayoutVars>
      </dgm:prSet>
      <dgm:spPr/>
    </dgm:pt>
    <dgm:pt modelId="{C92F1AC1-94F9-4027-A27B-CBD523C89A9C}" type="pres">
      <dgm:prSet presAssocID="{419733F3-D86D-4EBB-86EC-0DBA79A6F78B}" presName="ThreeConn_2-3" presStyleLbl="fgAccFollowNode1" presStyleIdx="1" presStyleCnt="2">
        <dgm:presLayoutVars>
          <dgm:bulletEnabled val="1"/>
        </dgm:presLayoutVars>
      </dgm:prSet>
      <dgm:spPr/>
    </dgm:pt>
    <dgm:pt modelId="{B68BE0CF-3DD1-41BC-9999-BF1805B67662}" type="pres">
      <dgm:prSet presAssocID="{419733F3-D86D-4EBB-86EC-0DBA79A6F78B}" presName="ThreeNodes_1_text" presStyleLbl="node1" presStyleIdx="2" presStyleCnt="3">
        <dgm:presLayoutVars>
          <dgm:bulletEnabled val="1"/>
        </dgm:presLayoutVars>
      </dgm:prSet>
      <dgm:spPr/>
    </dgm:pt>
    <dgm:pt modelId="{041CF538-D0C6-4232-B5A2-B6C39EAC7141}" type="pres">
      <dgm:prSet presAssocID="{419733F3-D86D-4EBB-86EC-0DBA79A6F78B}" presName="ThreeNodes_2_text" presStyleLbl="node1" presStyleIdx="2" presStyleCnt="3">
        <dgm:presLayoutVars>
          <dgm:bulletEnabled val="1"/>
        </dgm:presLayoutVars>
      </dgm:prSet>
      <dgm:spPr/>
    </dgm:pt>
    <dgm:pt modelId="{09FFBE5E-9AAD-471C-9866-40BC3248D54E}" type="pres">
      <dgm:prSet presAssocID="{419733F3-D86D-4EBB-86EC-0DBA79A6F78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F05BB02-C389-437E-A03A-DEE2556DE468}" srcId="{419733F3-D86D-4EBB-86EC-0DBA79A6F78B}" destId="{74F1C320-0C44-4375-BE69-CC39CA0CCC75}" srcOrd="2" destOrd="0" parTransId="{C1227E31-B810-49C9-A14D-250383ECEBBF}" sibTransId="{2B537AB4-5433-44CD-8EF0-EB3695100161}"/>
    <dgm:cxn modelId="{1043B108-7AC7-475B-821E-1267AD7A66FD}" type="presOf" srcId="{74F1C320-0C44-4375-BE69-CC39CA0CCC75}" destId="{4267CC65-20AA-404B-BA94-2A0D923E38B4}" srcOrd="0" destOrd="0" presId="urn:microsoft.com/office/officeart/2005/8/layout/vProcess5"/>
    <dgm:cxn modelId="{2B05057B-A527-4ABA-BF62-DDBE503DA5E3}" type="presOf" srcId="{74F1C320-0C44-4375-BE69-CC39CA0CCC75}" destId="{09FFBE5E-9AAD-471C-9866-40BC3248D54E}" srcOrd="1" destOrd="0" presId="urn:microsoft.com/office/officeart/2005/8/layout/vProcess5"/>
    <dgm:cxn modelId="{7CF20784-33B2-46F3-9DD5-EAEFBDAE424A}" type="presOf" srcId="{1E3DD050-B5BF-4914-BB92-3178A8AB6B23}" destId="{F1AEF427-BA03-4EF6-9165-D59046C34170}" srcOrd="0" destOrd="0" presId="urn:microsoft.com/office/officeart/2005/8/layout/vProcess5"/>
    <dgm:cxn modelId="{DF895F8A-6A3A-4C46-A540-20FCF80CDAA0}" type="presOf" srcId="{C52FB80F-74C9-4976-9BFA-D5BBC6156556}" destId="{C92F1AC1-94F9-4027-A27B-CBD523C89A9C}" srcOrd="0" destOrd="0" presId="urn:microsoft.com/office/officeart/2005/8/layout/vProcess5"/>
    <dgm:cxn modelId="{70669892-B631-43A4-8437-BD9F1534DC39}" type="presOf" srcId="{BE5027AA-1CB0-46E7-9952-BDBF5007D36B}" destId="{F426B9F2-4672-4B5A-AB29-7A338173E452}" srcOrd="0" destOrd="0" presId="urn:microsoft.com/office/officeart/2005/8/layout/vProcess5"/>
    <dgm:cxn modelId="{40077794-F482-4126-8BB4-E0CBC346F338}" srcId="{419733F3-D86D-4EBB-86EC-0DBA79A6F78B}" destId="{1E3DD050-B5BF-4914-BB92-3178A8AB6B23}" srcOrd="0" destOrd="0" parTransId="{48486D5F-85C6-40F1-9634-854F8C85B978}" sibTransId="{E911129A-EC3F-414D-B55C-1E7D2429B9D3}"/>
    <dgm:cxn modelId="{BB0806C4-D63D-4654-A550-6EDF912D048A}" type="presOf" srcId="{BE5027AA-1CB0-46E7-9952-BDBF5007D36B}" destId="{041CF538-D0C6-4232-B5A2-B6C39EAC7141}" srcOrd="1" destOrd="0" presId="urn:microsoft.com/office/officeart/2005/8/layout/vProcess5"/>
    <dgm:cxn modelId="{DE9D2CCB-E5DB-4C50-8E23-FBB27CDD57DA}" type="presOf" srcId="{E911129A-EC3F-414D-B55C-1E7D2429B9D3}" destId="{F2171086-5148-4D8F-ADA4-84222286BC82}" srcOrd="0" destOrd="0" presId="urn:microsoft.com/office/officeart/2005/8/layout/vProcess5"/>
    <dgm:cxn modelId="{FABA97E3-A1A0-4353-8AB1-1D3E05318DFD}" type="presOf" srcId="{419733F3-D86D-4EBB-86EC-0DBA79A6F78B}" destId="{5DB549E0-D7D6-40F6-AC4B-19F0A49CB3F9}" srcOrd="0" destOrd="0" presId="urn:microsoft.com/office/officeart/2005/8/layout/vProcess5"/>
    <dgm:cxn modelId="{014647E5-F588-40E9-B47A-054C4129894B}" srcId="{419733F3-D86D-4EBB-86EC-0DBA79A6F78B}" destId="{BE5027AA-1CB0-46E7-9952-BDBF5007D36B}" srcOrd="1" destOrd="0" parTransId="{CCD74328-8927-45D1-B016-02615FC643B4}" sibTransId="{C52FB80F-74C9-4976-9BFA-D5BBC6156556}"/>
    <dgm:cxn modelId="{4EB5BAE9-0A9C-4EB4-9DB5-07CDB89B3E45}" type="presOf" srcId="{1E3DD050-B5BF-4914-BB92-3178A8AB6B23}" destId="{B68BE0CF-3DD1-41BC-9999-BF1805B67662}" srcOrd="1" destOrd="0" presId="urn:microsoft.com/office/officeart/2005/8/layout/vProcess5"/>
    <dgm:cxn modelId="{AD4DBE28-52CC-4DA5-A8D7-9D882B6CF6FF}" type="presParOf" srcId="{5DB549E0-D7D6-40F6-AC4B-19F0A49CB3F9}" destId="{484704B7-B123-4FCC-8DD2-54DE2B85DA7C}" srcOrd="0" destOrd="0" presId="urn:microsoft.com/office/officeart/2005/8/layout/vProcess5"/>
    <dgm:cxn modelId="{F936B3A6-7643-4200-B834-836B1CA060EA}" type="presParOf" srcId="{5DB549E0-D7D6-40F6-AC4B-19F0A49CB3F9}" destId="{F1AEF427-BA03-4EF6-9165-D59046C34170}" srcOrd="1" destOrd="0" presId="urn:microsoft.com/office/officeart/2005/8/layout/vProcess5"/>
    <dgm:cxn modelId="{11FF9AD8-E901-4BEF-8035-D10984197DA1}" type="presParOf" srcId="{5DB549E0-D7D6-40F6-AC4B-19F0A49CB3F9}" destId="{F426B9F2-4672-4B5A-AB29-7A338173E452}" srcOrd="2" destOrd="0" presId="urn:microsoft.com/office/officeart/2005/8/layout/vProcess5"/>
    <dgm:cxn modelId="{F8781AE5-F5D0-4A22-B2E9-BE5D2455CE7A}" type="presParOf" srcId="{5DB549E0-D7D6-40F6-AC4B-19F0A49CB3F9}" destId="{4267CC65-20AA-404B-BA94-2A0D923E38B4}" srcOrd="3" destOrd="0" presId="urn:microsoft.com/office/officeart/2005/8/layout/vProcess5"/>
    <dgm:cxn modelId="{FBB62123-2F45-4E54-A4CD-24C7ECD44854}" type="presParOf" srcId="{5DB549E0-D7D6-40F6-AC4B-19F0A49CB3F9}" destId="{F2171086-5148-4D8F-ADA4-84222286BC82}" srcOrd="4" destOrd="0" presId="urn:microsoft.com/office/officeart/2005/8/layout/vProcess5"/>
    <dgm:cxn modelId="{89C3DF0F-D2BC-4070-B413-C783204846D4}" type="presParOf" srcId="{5DB549E0-D7D6-40F6-AC4B-19F0A49CB3F9}" destId="{C92F1AC1-94F9-4027-A27B-CBD523C89A9C}" srcOrd="5" destOrd="0" presId="urn:microsoft.com/office/officeart/2005/8/layout/vProcess5"/>
    <dgm:cxn modelId="{F7A9C159-98B1-467B-81D6-456ADFF80CE3}" type="presParOf" srcId="{5DB549E0-D7D6-40F6-AC4B-19F0A49CB3F9}" destId="{B68BE0CF-3DD1-41BC-9999-BF1805B67662}" srcOrd="6" destOrd="0" presId="urn:microsoft.com/office/officeart/2005/8/layout/vProcess5"/>
    <dgm:cxn modelId="{DB2019E9-D160-472E-B5BD-8D42DE6DEB99}" type="presParOf" srcId="{5DB549E0-D7D6-40F6-AC4B-19F0A49CB3F9}" destId="{041CF538-D0C6-4232-B5A2-B6C39EAC7141}" srcOrd="7" destOrd="0" presId="urn:microsoft.com/office/officeart/2005/8/layout/vProcess5"/>
    <dgm:cxn modelId="{D8DA7557-5E11-401F-A8A4-08CB28FE73DC}" type="presParOf" srcId="{5DB549E0-D7D6-40F6-AC4B-19F0A49CB3F9}" destId="{09FFBE5E-9AAD-471C-9866-40BC3248D54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2EE470-92A9-441B-8673-79E8B03DB94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4FC0CE-92FA-4274-8896-B57707202479}">
      <dgm:prSet/>
      <dgm:spPr/>
      <dgm:t>
        <a:bodyPr/>
        <a:lstStyle/>
        <a:p>
          <a:r>
            <a:rPr lang="cs-CZ"/>
            <a:t>Moliére zemřel (na tuberkulózu) </a:t>
          </a:r>
          <a:endParaRPr lang="en-US"/>
        </a:p>
      </dgm:t>
    </dgm:pt>
    <dgm:pt modelId="{2AC47A31-FCB0-4ADF-B0CA-BCBFC8EE3EDB}" type="parTrans" cxnId="{A7B4C0C3-EFC5-4C2F-B5BC-7196C480EF80}">
      <dgm:prSet/>
      <dgm:spPr/>
      <dgm:t>
        <a:bodyPr/>
        <a:lstStyle/>
        <a:p>
          <a:endParaRPr lang="en-US"/>
        </a:p>
      </dgm:t>
    </dgm:pt>
    <dgm:pt modelId="{805658C6-94C4-43CA-9C8E-9423E324018E}" type="sibTrans" cxnId="{A7B4C0C3-EFC5-4C2F-B5BC-7196C480EF80}">
      <dgm:prSet/>
      <dgm:spPr/>
      <dgm:t>
        <a:bodyPr/>
        <a:lstStyle/>
        <a:p>
          <a:endParaRPr lang="en-US"/>
        </a:p>
      </dgm:t>
    </dgm:pt>
    <dgm:pt modelId="{8429447B-4A0E-4015-9F56-4EFB141F2621}">
      <dgm:prSet/>
      <dgm:spPr/>
      <dgm:t>
        <a:bodyPr/>
        <a:lstStyle/>
        <a:p>
          <a:r>
            <a:rPr lang="cs-CZ"/>
            <a:t>v 51 letech – 17.února 1673</a:t>
          </a:r>
          <a:endParaRPr lang="en-US"/>
        </a:p>
      </dgm:t>
    </dgm:pt>
    <dgm:pt modelId="{AE9BB2C9-44BE-465C-8957-4365531F5485}" type="parTrans" cxnId="{7A359213-CB4C-4934-8574-DB723252A7C6}">
      <dgm:prSet/>
      <dgm:spPr/>
      <dgm:t>
        <a:bodyPr/>
        <a:lstStyle/>
        <a:p>
          <a:endParaRPr lang="en-US"/>
        </a:p>
      </dgm:t>
    </dgm:pt>
    <dgm:pt modelId="{941E8E67-6321-42FF-ABF8-359A80963EB8}" type="sibTrans" cxnId="{7A359213-CB4C-4934-8574-DB723252A7C6}">
      <dgm:prSet/>
      <dgm:spPr/>
      <dgm:t>
        <a:bodyPr/>
        <a:lstStyle/>
        <a:p>
          <a:endParaRPr lang="en-US"/>
        </a:p>
      </dgm:t>
    </dgm:pt>
    <dgm:pt modelId="{FDB5C041-1A24-4B07-BB32-EE521CD3CB9C}">
      <dgm:prSet/>
      <dgm:spPr/>
      <dgm:t>
        <a:bodyPr/>
        <a:lstStyle/>
        <a:p>
          <a:r>
            <a:rPr lang="cs-CZ"/>
            <a:t>v noci, když večer ještě hrál </a:t>
          </a:r>
          <a:endParaRPr lang="en-US"/>
        </a:p>
      </dgm:t>
    </dgm:pt>
    <dgm:pt modelId="{715AAA37-F737-447C-9C76-99EF03CA817F}" type="parTrans" cxnId="{29A93E63-F4B7-424C-914A-C2652C0E8202}">
      <dgm:prSet/>
      <dgm:spPr/>
      <dgm:t>
        <a:bodyPr/>
        <a:lstStyle/>
        <a:p>
          <a:endParaRPr lang="en-US"/>
        </a:p>
      </dgm:t>
    </dgm:pt>
    <dgm:pt modelId="{E3530077-E152-4EE7-8EB6-CF885E437933}" type="sibTrans" cxnId="{29A93E63-F4B7-424C-914A-C2652C0E8202}">
      <dgm:prSet/>
      <dgm:spPr/>
      <dgm:t>
        <a:bodyPr/>
        <a:lstStyle/>
        <a:p>
          <a:endParaRPr lang="en-US"/>
        </a:p>
      </dgm:t>
    </dgm:pt>
    <dgm:pt modelId="{D93361DB-6E72-4F18-91CE-D73D184BB094}">
      <dgm:prSet/>
      <dgm:spPr/>
      <dgm:t>
        <a:bodyPr/>
        <a:lstStyle/>
        <a:p>
          <a:r>
            <a:rPr lang="cs-CZ"/>
            <a:t>premiéru své poslední </a:t>
          </a:r>
          <a:endParaRPr lang="en-US"/>
        </a:p>
      </dgm:t>
    </dgm:pt>
    <dgm:pt modelId="{576D5D51-B10E-4993-90F2-F497AD3CC5C1}" type="parTrans" cxnId="{D73C47FF-0655-4C5D-995E-CE77845DADA8}">
      <dgm:prSet/>
      <dgm:spPr/>
      <dgm:t>
        <a:bodyPr/>
        <a:lstStyle/>
        <a:p>
          <a:endParaRPr lang="en-US"/>
        </a:p>
      </dgm:t>
    </dgm:pt>
    <dgm:pt modelId="{818FDCC1-D139-4077-9A7E-F44532FA4C9B}" type="sibTrans" cxnId="{D73C47FF-0655-4C5D-995E-CE77845DADA8}">
      <dgm:prSet/>
      <dgm:spPr/>
      <dgm:t>
        <a:bodyPr/>
        <a:lstStyle/>
        <a:p>
          <a:endParaRPr lang="en-US"/>
        </a:p>
      </dgm:t>
    </dgm:pt>
    <dgm:pt modelId="{2D1FC64E-8276-4828-A176-137012D7C62F}">
      <dgm:prSet/>
      <dgm:spPr/>
      <dgm:t>
        <a:bodyPr/>
        <a:lstStyle/>
        <a:p>
          <a:r>
            <a:rPr lang="cs-CZ"/>
            <a:t>komedie </a:t>
          </a:r>
          <a:r>
            <a:rPr lang="cs-CZ" b="1"/>
            <a:t>Zdravý nemocný</a:t>
          </a:r>
          <a:r>
            <a:rPr lang="cs-CZ"/>
            <a:t>.</a:t>
          </a:r>
          <a:endParaRPr lang="en-US"/>
        </a:p>
      </dgm:t>
    </dgm:pt>
    <dgm:pt modelId="{C78578FE-203A-471E-85C4-C413512DE1AB}" type="parTrans" cxnId="{A68734BE-8B0D-400F-AD4D-B66DDBDFA8C7}">
      <dgm:prSet/>
      <dgm:spPr/>
      <dgm:t>
        <a:bodyPr/>
        <a:lstStyle/>
        <a:p>
          <a:endParaRPr lang="en-US"/>
        </a:p>
      </dgm:t>
    </dgm:pt>
    <dgm:pt modelId="{3AEC3EED-228C-4111-A9C6-FF99888B06D5}" type="sibTrans" cxnId="{A68734BE-8B0D-400F-AD4D-B66DDBDFA8C7}">
      <dgm:prSet/>
      <dgm:spPr/>
      <dgm:t>
        <a:bodyPr/>
        <a:lstStyle/>
        <a:p>
          <a:endParaRPr lang="en-US"/>
        </a:p>
      </dgm:t>
    </dgm:pt>
    <dgm:pt modelId="{DF947D2C-7690-4978-9A6E-107E97F8BA26}" type="pres">
      <dgm:prSet presAssocID="{132EE470-92A9-441B-8673-79E8B03DB940}" presName="outerComposite" presStyleCnt="0">
        <dgm:presLayoutVars>
          <dgm:chMax val="5"/>
          <dgm:dir/>
          <dgm:resizeHandles val="exact"/>
        </dgm:presLayoutVars>
      </dgm:prSet>
      <dgm:spPr/>
    </dgm:pt>
    <dgm:pt modelId="{E8B96562-8174-45A7-A0B9-A4419BB7B814}" type="pres">
      <dgm:prSet presAssocID="{132EE470-92A9-441B-8673-79E8B03DB940}" presName="dummyMaxCanvas" presStyleCnt="0">
        <dgm:presLayoutVars/>
      </dgm:prSet>
      <dgm:spPr/>
    </dgm:pt>
    <dgm:pt modelId="{28E6FFED-871C-47D6-B7FF-93F0526A716C}" type="pres">
      <dgm:prSet presAssocID="{132EE470-92A9-441B-8673-79E8B03DB940}" presName="FiveNodes_1" presStyleLbl="node1" presStyleIdx="0" presStyleCnt="5">
        <dgm:presLayoutVars>
          <dgm:bulletEnabled val="1"/>
        </dgm:presLayoutVars>
      </dgm:prSet>
      <dgm:spPr/>
    </dgm:pt>
    <dgm:pt modelId="{3C27B4C4-F24B-4F31-A9F8-FE770AFD1BA5}" type="pres">
      <dgm:prSet presAssocID="{132EE470-92A9-441B-8673-79E8B03DB940}" presName="FiveNodes_2" presStyleLbl="node1" presStyleIdx="1" presStyleCnt="5">
        <dgm:presLayoutVars>
          <dgm:bulletEnabled val="1"/>
        </dgm:presLayoutVars>
      </dgm:prSet>
      <dgm:spPr/>
    </dgm:pt>
    <dgm:pt modelId="{EFA5CF75-E169-4F7D-B5F8-B32559464087}" type="pres">
      <dgm:prSet presAssocID="{132EE470-92A9-441B-8673-79E8B03DB940}" presName="FiveNodes_3" presStyleLbl="node1" presStyleIdx="2" presStyleCnt="5">
        <dgm:presLayoutVars>
          <dgm:bulletEnabled val="1"/>
        </dgm:presLayoutVars>
      </dgm:prSet>
      <dgm:spPr/>
    </dgm:pt>
    <dgm:pt modelId="{93E8EE38-CFB0-4445-A70A-1FA2D952A9AD}" type="pres">
      <dgm:prSet presAssocID="{132EE470-92A9-441B-8673-79E8B03DB940}" presName="FiveNodes_4" presStyleLbl="node1" presStyleIdx="3" presStyleCnt="5">
        <dgm:presLayoutVars>
          <dgm:bulletEnabled val="1"/>
        </dgm:presLayoutVars>
      </dgm:prSet>
      <dgm:spPr/>
    </dgm:pt>
    <dgm:pt modelId="{C0A07E5D-AF83-4241-815A-8F026FE042AA}" type="pres">
      <dgm:prSet presAssocID="{132EE470-92A9-441B-8673-79E8B03DB940}" presName="FiveNodes_5" presStyleLbl="node1" presStyleIdx="4" presStyleCnt="5">
        <dgm:presLayoutVars>
          <dgm:bulletEnabled val="1"/>
        </dgm:presLayoutVars>
      </dgm:prSet>
      <dgm:spPr/>
    </dgm:pt>
    <dgm:pt modelId="{9182572F-2BEA-405F-95FA-306D90F7E526}" type="pres">
      <dgm:prSet presAssocID="{132EE470-92A9-441B-8673-79E8B03DB940}" presName="FiveConn_1-2" presStyleLbl="fgAccFollowNode1" presStyleIdx="0" presStyleCnt="4">
        <dgm:presLayoutVars>
          <dgm:bulletEnabled val="1"/>
        </dgm:presLayoutVars>
      </dgm:prSet>
      <dgm:spPr/>
    </dgm:pt>
    <dgm:pt modelId="{D9AAF665-EB55-4842-A80C-A3EB6D375FFF}" type="pres">
      <dgm:prSet presAssocID="{132EE470-92A9-441B-8673-79E8B03DB940}" presName="FiveConn_2-3" presStyleLbl="fgAccFollowNode1" presStyleIdx="1" presStyleCnt="4">
        <dgm:presLayoutVars>
          <dgm:bulletEnabled val="1"/>
        </dgm:presLayoutVars>
      </dgm:prSet>
      <dgm:spPr/>
    </dgm:pt>
    <dgm:pt modelId="{6097414E-B8F3-47D3-886D-AF5E95F52D6D}" type="pres">
      <dgm:prSet presAssocID="{132EE470-92A9-441B-8673-79E8B03DB940}" presName="FiveConn_3-4" presStyleLbl="fgAccFollowNode1" presStyleIdx="2" presStyleCnt="4">
        <dgm:presLayoutVars>
          <dgm:bulletEnabled val="1"/>
        </dgm:presLayoutVars>
      </dgm:prSet>
      <dgm:spPr/>
    </dgm:pt>
    <dgm:pt modelId="{C65C0015-0C14-41F1-B927-2F4651AE57D1}" type="pres">
      <dgm:prSet presAssocID="{132EE470-92A9-441B-8673-79E8B03DB940}" presName="FiveConn_4-5" presStyleLbl="fgAccFollowNode1" presStyleIdx="3" presStyleCnt="4">
        <dgm:presLayoutVars>
          <dgm:bulletEnabled val="1"/>
        </dgm:presLayoutVars>
      </dgm:prSet>
      <dgm:spPr/>
    </dgm:pt>
    <dgm:pt modelId="{755F48FE-DE9D-4675-8555-8385924B5A2C}" type="pres">
      <dgm:prSet presAssocID="{132EE470-92A9-441B-8673-79E8B03DB940}" presName="FiveNodes_1_text" presStyleLbl="node1" presStyleIdx="4" presStyleCnt="5">
        <dgm:presLayoutVars>
          <dgm:bulletEnabled val="1"/>
        </dgm:presLayoutVars>
      </dgm:prSet>
      <dgm:spPr/>
    </dgm:pt>
    <dgm:pt modelId="{F5A104FE-BFED-4B20-A0C6-14CDAF6459E0}" type="pres">
      <dgm:prSet presAssocID="{132EE470-92A9-441B-8673-79E8B03DB940}" presName="FiveNodes_2_text" presStyleLbl="node1" presStyleIdx="4" presStyleCnt="5">
        <dgm:presLayoutVars>
          <dgm:bulletEnabled val="1"/>
        </dgm:presLayoutVars>
      </dgm:prSet>
      <dgm:spPr/>
    </dgm:pt>
    <dgm:pt modelId="{EE104AFB-E08A-4765-86AA-83DFDAE4DFA6}" type="pres">
      <dgm:prSet presAssocID="{132EE470-92A9-441B-8673-79E8B03DB940}" presName="FiveNodes_3_text" presStyleLbl="node1" presStyleIdx="4" presStyleCnt="5">
        <dgm:presLayoutVars>
          <dgm:bulletEnabled val="1"/>
        </dgm:presLayoutVars>
      </dgm:prSet>
      <dgm:spPr/>
    </dgm:pt>
    <dgm:pt modelId="{EDB1FCD8-4CB9-43A5-BA88-18F7D273A4AD}" type="pres">
      <dgm:prSet presAssocID="{132EE470-92A9-441B-8673-79E8B03DB940}" presName="FiveNodes_4_text" presStyleLbl="node1" presStyleIdx="4" presStyleCnt="5">
        <dgm:presLayoutVars>
          <dgm:bulletEnabled val="1"/>
        </dgm:presLayoutVars>
      </dgm:prSet>
      <dgm:spPr/>
    </dgm:pt>
    <dgm:pt modelId="{10EF7B9D-9035-477F-9F4C-F3F71310F9E2}" type="pres">
      <dgm:prSet presAssocID="{132EE470-92A9-441B-8673-79E8B03DB94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5B3A603-A86A-4435-856F-6E2269B586FB}" type="presOf" srcId="{AF4FC0CE-92FA-4274-8896-B57707202479}" destId="{755F48FE-DE9D-4675-8555-8385924B5A2C}" srcOrd="1" destOrd="0" presId="urn:microsoft.com/office/officeart/2005/8/layout/vProcess5"/>
    <dgm:cxn modelId="{05111304-0FF2-49EE-979E-DF0F3EB8D25C}" type="presOf" srcId="{8429447B-4A0E-4015-9F56-4EFB141F2621}" destId="{F5A104FE-BFED-4B20-A0C6-14CDAF6459E0}" srcOrd="1" destOrd="0" presId="urn:microsoft.com/office/officeart/2005/8/layout/vProcess5"/>
    <dgm:cxn modelId="{7A359213-CB4C-4934-8574-DB723252A7C6}" srcId="{132EE470-92A9-441B-8673-79E8B03DB940}" destId="{8429447B-4A0E-4015-9F56-4EFB141F2621}" srcOrd="1" destOrd="0" parTransId="{AE9BB2C9-44BE-465C-8957-4365531F5485}" sibTransId="{941E8E67-6321-42FF-ABF8-359A80963EB8}"/>
    <dgm:cxn modelId="{1B5A4A20-1682-486E-9FA4-62B6E3CB97FD}" type="presOf" srcId="{E3530077-E152-4EE7-8EB6-CF885E437933}" destId="{6097414E-B8F3-47D3-886D-AF5E95F52D6D}" srcOrd="0" destOrd="0" presId="urn:microsoft.com/office/officeart/2005/8/layout/vProcess5"/>
    <dgm:cxn modelId="{8F373934-8280-4304-A630-3A7EAF38FEC6}" type="presOf" srcId="{2D1FC64E-8276-4828-A176-137012D7C62F}" destId="{10EF7B9D-9035-477F-9F4C-F3F71310F9E2}" srcOrd="1" destOrd="0" presId="urn:microsoft.com/office/officeart/2005/8/layout/vProcess5"/>
    <dgm:cxn modelId="{29A93E63-F4B7-424C-914A-C2652C0E8202}" srcId="{132EE470-92A9-441B-8673-79E8B03DB940}" destId="{FDB5C041-1A24-4B07-BB32-EE521CD3CB9C}" srcOrd="2" destOrd="0" parTransId="{715AAA37-F737-447C-9C76-99EF03CA817F}" sibTransId="{E3530077-E152-4EE7-8EB6-CF885E437933}"/>
    <dgm:cxn modelId="{A89E234F-502D-4433-A3C5-6AF7B056720F}" type="presOf" srcId="{FDB5C041-1A24-4B07-BB32-EE521CD3CB9C}" destId="{EE104AFB-E08A-4765-86AA-83DFDAE4DFA6}" srcOrd="1" destOrd="0" presId="urn:microsoft.com/office/officeart/2005/8/layout/vProcess5"/>
    <dgm:cxn modelId="{5B093553-FAD0-400F-833D-1094E84C42EE}" type="presOf" srcId="{AF4FC0CE-92FA-4274-8896-B57707202479}" destId="{28E6FFED-871C-47D6-B7FF-93F0526A716C}" srcOrd="0" destOrd="0" presId="urn:microsoft.com/office/officeart/2005/8/layout/vProcess5"/>
    <dgm:cxn modelId="{B10E297E-3368-4A86-8728-4D80621535CD}" type="presOf" srcId="{818FDCC1-D139-4077-9A7E-F44532FA4C9B}" destId="{C65C0015-0C14-41F1-B927-2F4651AE57D1}" srcOrd="0" destOrd="0" presId="urn:microsoft.com/office/officeart/2005/8/layout/vProcess5"/>
    <dgm:cxn modelId="{03A3639B-BFFD-404D-896F-F0370EBE8519}" type="presOf" srcId="{2D1FC64E-8276-4828-A176-137012D7C62F}" destId="{C0A07E5D-AF83-4241-815A-8F026FE042AA}" srcOrd="0" destOrd="0" presId="urn:microsoft.com/office/officeart/2005/8/layout/vProcess5"/>
    <dgm:cxn modelId="{F0109EA4-3AA8-481F-8ED6-C5E77F716A52}" type="presOf" srcId="{805658C6-94C4-43CA-9C8E-9423E324018E}" destId="{9182572F-2BEA-405F-95FA-306D90F7E526}" srcOrd="0" destOrd="0" presId="urn:microsoft.com/office/officeart/2005/8/layout/vProcess5"/>
    <dgm:cxn modelId="{D5E893A7-FDB4-46FE-9913-0B55EF3A7D5F}" type="presOf" srcId="{8429447B-4A0E-4015-9F56-4EFB141F2621}" destId="{3C27B4C4-F24B-4F31-A9F8-FE770AFD1BA5}" srcOrd="0" destOrd="0" presId="urn:microsoft.com/office/officeart/2005/8/layout/vProcess5"/>
    <dgm:cxn modelId="{BD7671AF-7362-48F7-88F5-20D799F842F7}" type="presOf" srcId="{941E8E67-6321-42FF-ABF8-359A80963EB8}" destId="{D9AAF665-EB55-4842-A80C-A3EB6D375FFF}" srcOrd="0" destOrd="0" presId="urn:microsoft.com/office/officeart/2005/8/layout/vProcess5"/>
    <dgm:cxn modelId="{A68734BE-8B0D-400F-AD4D-B66DDBDFA8C7}" srcId="{132EE470-92A9-441B-8673-79E8B03DB940}" destId="{2D1FC64E-8276-4828-A176-137012D7C62F}" srcOrd="4" destOrd="0" parTransId="{C78578FE-203A-471E-85C4-C413512DE1AB}" sibTransId="{3AEC3EED-228C-4111-A9C6-FF99888B06D5}"/>
    <dgm:cxn modelId="{A7B4C0C3-EFC5-4C2F-B5BC-7196C480EF80}" srcId="{132EE470-92A9-441B-8673-79E8B03DB940}" destId="{AF4FC0CE-92FA-4274-8896-B57707202479}" srcOrd="0" destOrd="0" parTransId="{2AC47A31-FCB0-4ADF-B0CA-BCBFC8EE3EDB}" sibTransId="{805658C6-94C4-43CA-9C8E-9423E324018E}"/>
    <dgm:cxn modelId="{7CC582C4-8776-4AB6-98AA-1951B5C49A7A}" type="presOf" srcId="{D93361DB-6E72-4F18-91CE-D73D184BB094}" destId="{EDB1FCD8-4CB9-43A5-BA88-18F7D273A4AD}" srcOrd="1" destOrd="0" presId="urn:microsoft.com/office/officeart/2005/8/layout/vProcess5"/>
    <dgm:cxn modelId="{E14AC8D8-4B60-47D5-AEC4-AA562F1386AD}" type="presOf" srcId="{132EE470-92A9-441B-8673-79E8B03DB940}" destId="{DF947D2C-7690-4978-9A6E-107E97F8BA26}" srcOrd="0" destOrd="0" presId="urn:microsoft.com/office/officeart/2005/8/layout/vProcess5"/>
    <dgm:cxn modelId="{C50C66E1-9DD5-44DC-908E-0526C85047D8}" type="presOf" srcId="{D93361DB-6E72-4F18-91CE-D73D184BB094}" destId="{93E8EE38-CFB0-4445-A70A-1FA2D952A9AD}" srcOrd="0" destOrd="0" presId="urn:microsoft.com/office/officeart/2005/8/layout/vProcess5"/>
    <dgm:cxn modelId="{6B33C3E1-34F9-4C8E-96B8-A1830AF8D005}" type="presOf" srcId="{FDB5C041-1A24-4B07-BB32-EE521CD3CB9C}" destId="{EFA5CF75-E169-4F7D-B5F8-B32559464087}" srcOrd="0" destOrd="0" presId="urn:microsoft.com/office/officeart/2005/8/layout/vProcess5"/>
    <dgm:cxn modelId="{D73C47FF-0655-4C5D-995E-CE77845DADA8}" srcId="{132EE470-92A9-441B-8673-79E8B03DB940}" destId="{D93361DB-6E72-4F18-91CE-D73D184BB094}" srcOrd="3" destOrd="0" parTransId="{576D5D51-B10E-4993-90F2-F497AD3CC5C1}" sibTransId="{818FDCC1-D139-4077-9A7E-F44532FA4C9B}"/>
    <dgm:cxn modelId="{1F2C8A49-D8D7-4D75-8629-1D151D33F7F5}" type="presParOf" srcId="{DF947D2C-7690-4978-9A6E-107E97F8BA26}" destId="{E8B96562-8174-45A7-A0B9-A4419BB7B814}" srcOrd="0" destOrd="0" presId="urn:microsoft.com/office/officeart/2005/8/layout/vProcess5"/>
    <dgm:cxn modelId="{621EE6AE-9A2C-4013-AF62-9AC84E6F2B09}" type="presParOf" srcId="{DF947D2C-7690-4978-9A6E-107E97F8BA26}" destId="{28E6FFED-871C-47D6-B7FF-93F0526A716C}" srcOrd="1" destOrd="0" presId="urn:microsoft.com/office/officeart/2005/8/layout/vProcess5"/>
    <dgm:cxn modelId="{07BED5CE-4D9A-4E07-ACEB-491F3C219C95}" type="presParOf" srcId="{DF947D2C-7690-4978-9A6E-107E97F8BA26}" destId="{3C27B4C4-F24B-4F31-A9F8-FE770AFD1BA5}" srcOrd="2" destOrd="0" presId="urn:microsoft.com/office/officeart/2005/8/layout/vProcess5"/>
    <dgm:cxn modelId="{735EED0D-A47C-4EB7-B334-DADB480984AF}" type="presParOf" srcId="{DF947D2C-7690-4978-9A6E-107E97F8BA26}" destId="{EFA5CF75-E169-4F7D-B5F8-B32559464087}" srcOrd="3" destOrd="0" presId="urn:microsoft.com/office/officeart/2005/8/layout/vProcess5"/>
    <dgm:cxn modelId="{4EBBFEF5-101E-4C3F-A70A-806F7617F449}" type="presParOf" srcId="{DF947D2C-7690-4978-9A6E-107E97F8BA26}" destId="{93E8EE38-CFB0-4445-A70A-1FA2D952A9AD}" srcOrd="4" destOrd="0" presId="urn:microsoft.com/office/officeart/2005/8/layout/vProcess5"/>
    <dgm:cxn modelId="{9F5FE955-E5C2-4E3C-85F8-61C1BBB24ED9}" type="presParOf" srcId="{DF947D2C-7690-4978-9A6E-107E97F8BA26}" destId="{C0A07E5D-AF83-4241-815A-8F026FE042AA}" srcOrd="5" destOrd="0" presId="urn:microsoft.com/office/officeart/2005/8/layout/vProcess5"/>
    <dgm:cxn modelId="{E1A29AE0-722E-49D1-98E7-799C1AFAF0CF}" type="presParOf" srcId="{DF947D2C-7690-4978-9A6E-107E97F8BA26}" destId="{9182572F-2BEA-405F-95FA-306D90F7E526}" srcOrd="6" destOrd="0" presId="urn:microsoft.com/office/officeart/2005/8/layout/vProcess5"/>
    <dgm:cxn modelId="{55F462F5-9C4F-4DCE-9530-2A6D11353F35}" type="presParOf" srcId="{DF947D2C-7690-4978-9A6E-107E97F8BA26}" destId="{D9AAF665-EB55-4842-A80C-A3EB6D375FFF}" srcOrd="7" destOrd="0" presId="urn:microsoft.com/office/officeart/2005/8/layout/vProcess5"/>
    <dgm:cxn modelId="{13692F6B-A12C-4FB2-A7C0-94A8AD551E2B}" type="presParOf" srcId="{DF947D2C-7690-4978-9A6E-107E97F8BA26}" destId="{6097414E-B8F3-47D3-886D-AF5E95F52D6D}" srcOrd="8" destOrd="0" presId="urn:microsoft.com/office/officeart/2005/8/layout/vProcess5"/>
    <dgm:cxn modelId="{49284678-6CE5-4666-A0DE-A3592397E1BD}" type="presParOf" srcId="{DF947D2C-7690-4978-9A6E-107E97F8BA26}" destId="{C65C0015-0C14-41F1-B927-2F4651AE57D1}" srcOrd="9" destOrd="0" presId="urn:microsoft.com/office/officeart/2005/8/layout/vProcess5"/>
    <dgm:cxn modelId="{FDCBB67D-882F-49B6-AEA9-82F303849077}" type="presParOf" srcId="{DF947D2C-7690-4978-9A6E-107E97F8BA26}" destId="{755F48FE-DE9D-4675-8555-8385924B5A2C}" srcOrd="10" destOrd="0" presId="urn:microsoft.com/office/officeart/2005/8/layout/vProcess5"/>
    <dgm:cxn modelId="{4407AF2A-F3EE-4217-B756-08677CE8C6B0}" type="presParOf" srcId="{DF947D2C-7690-4978-9A6E-107E97F8BA26}" destId="{F5A104FE-BFED-4B20-A0C6-14CDAF6459E0}" srcOrd="11" destOrd="0" presId="urn:microsoft.com/office/officeart/2005/8/layout/vProcess5"/>
    <dgm:cxn modelId="{A9B990B7-563E-4406-BE02-7455BB5B4FD6}" type="presParOf" srcId="{DF947D2C-7690-4978-9A6E-107E97F8BA26}" destId="{EE104AFB-E08A-4765-86AA-83DFDAE4DFA6}" srcOrd="12" destOrd="0" presId="urn:microsoft.com/office/officeart/2005/8/layout/vProcess5"/>
    <dgm:cxn modelId="{53BE4C49-B614-4798-B59D-DA1FE832B27E}" type="presParOf" srcId="{DF947D2C-7690-4978-9A6E-107E97F8BA26}" destId="{EDB1FCD8-4CB9-43A5-BA88-18F7D273A4AD}" srcOrd="13" destOrd="0" presId="urn:microsoft.com/office/officeart/2005/8/layout/vProcess5"/>
    <dgm:cxn modelId="{F226C17F-FB03-411D-AE15-72F426EEBC5A}" type="presParOf" srcId="{DF947D2C-7690-4978-9A6E-107E97F8BA26}" destId="{10EF7B9D-9035-477F-9F4C-F3F71310F9E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B3CC8-583E-4881-887E-AEF2EDC892A8}">
      <dsp:nvSpPr>
        <dsp:cNvPr id="0" name=""/>
        <dsp:cNvSpPr/>
      </dsp:nvSpPr>
      <dsp:spPr>
        <a:xfrm>
          <a:off x="0" y="39827"/>
          <a:ext cx="6797675" cy="13407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narodil se v rodině královského čalouníka</a:t>
          </a:r>
          <a:endParaRPr lang="en-US" sz="2400" kern="1200"/>
        </a:p>
      </dsp:txBody>
      <dsp:txXfrm>
        <a:off x="65449" y="105276"/>
        <a:ext cx="6666777" cy="1209826"/>
      </dsp:txXfrm>
    </dsp:sp>
    <dsp:sp modelId="{0C89981C-11FD-44C5-9A71-49C32781D144}">
      <dsp:nvSpPr>
        <dsp:cNvPr id="0" name=""/>
        <dsp:cNvSpPr/>
      </dsp:nvSpPr>
      <dsp:spPr>
        <a:xfrm>
          <a:off x="0" y="1449671"/>
          <a:ext cx="6797675" cy="1340724"/>
        </a:xfrm>
        <a:prstGeom prst="roundRect">
          <a:avLst/>
        </a:prstGeom>
        <a:solidFill>
          <a:schemeClr val="accent2">
            <a:hueOff val="1080030"/>
            <a:satOff val="150"/>
            <a:lumOff val="1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studuje práva v Paříži, připravuje se na dráhu notáře</a:t>
          </a:r>
          <a:endParaRPr lang="en-US" sz="2400" kern="1200"/>
        </a:p>
      </dsp:txBody>
      <dsp:txXfrm>
        <a:off x="65449" y="1515120"/>
        <a:ext cx="6666777" cy="1209826"/>
      </dsp:txXfrm>
    </dsp:sp>
    <dsp:sp modelId="{CB765F2A-FA23-405C-917E-2EBF5FA3DB0D}">
      <dsp:nvSpPr>
        <dsp:cNvPr id="0" name=""/>
        <dsp:cNvSpPr/>
      </dsp:nvSpPr>
      <dsp:spPr>
        <a:xfrm>
          <a:off x="0" y="2859516"/>
          <a:ext cx="6797675" cy="1340724"/>
        </a:xfrm>
        <a:prstGeom prst="roundRect">
          <a:avLst/>
        </a:prstGeom>
        <a:solidFill>
          <a:schemeClr val="accent2">
            <a:hueOff val="2160060"/>
            <a:satOff val="301"/>
            <a:lumOff val="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ale z lásky k herečce Madelaine Béjartové utíká k divadlu a stává se hercem</a:t>
          </a:r>
          <a:endParaRPr lang="en-US" sz="2400" kern="1200"/>
        </a:p>
      </dsp:txBody>
      <dsp:txXfrm>
        <a:off x="65449" y="2924965"/>
        <a:ext cx="6666777" cy="1209826"/>
      </dsp:txXfrm>
    </dsp:sp>
    <dsp:sp modelId="{7EDF19FE-1537-4BBF-9DDF-53874634EBB2}">
      <dsp:nvSpPr>
        <dsp:cNvPr id="0" name=""/>
        <dsp:cNvSpPr/>
      </dsp:nvSpPr>
      <dsp:spPr>
        <a:xfrm>
          <a:off x="0" y="4269360"/>
          <a:ext cx="6797675" cy="1340724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- přijímá jméno Moliére (</a:t>
          </a:r>
          <a:r>
            <a:rPr lang="cs-CZ" sz="2400" b="1" i="1" kern="1200"/>
            <a:t>aby ochránil rodinu – divadlem bylo opovrhováno a církví pronásledováno)</a:t>
          </a:r>
          <a:endParaRPr lang="en-US" sz="2400" kern="1200"/>
        </a:p>
      </dsp:txBody>
      <dsp:txXfrm>
        <a:off x="65449" y="4334809"/>
        <a:ext cx="6666777" cy="1209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EF427-BA03-4EF6-9165-D59046C34170}">
      <dsp:nvSpPr>
        <dsp:cNvPr id="0" name=""/>
        <dsp:cNvSpPr/>
      </dsp:nvSpPr>
      <dsp:spPr>
        <a:xfrm>
          <a:off x="0" y="0"/>
          <a:ext cx="8549640" cy="11358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 Madelaine </a:t>
          </a:r>
          <a:r>
            <a:rPr lang="cs-CZ" sz="3000" b="1" kern="1200"/>
            <a:t>zakládá tzv. </a:t>
          </a:r>
          <a:r>
            <a:rPr lang="cs-CZ" sz="3000" b="1" i="1" kern="1200"/>
            <a:t>„Slavné divadlo</a:t>
          </a:r>
          <a:r>
            <a:rPr lang="cs-CZ" sz="3000" i="1" kern="1200"/>
            <a:t>“</a:t>
          </a:r>
          <a:endParaRPr lang="en-US" sz="3000" kern="1200"/>
        </a:p>
      </dsp:txBody>
      <dsp:txXfrm>
        <a:off x="33267" y="33267"/>
        <a:ext cx="7323997" cy="1069290"/>
      </dsp:txXfrm>
    </dsp:sp>
    <dsp:sp modelId="{F426B9F2-4672-4B5A-AB29-7A338173E452}">
      <dsp:nvSpPr>
        <dsp:cNvPr id="0" name=""/>
        <dsp:cNvSpPr/>
      </dsp:nvSpPr>
      <dsp:spPr>
        <a:xfrm>
          <a:off x="754379" y="1325127"/>
          <a:ext cx="8549640" cy="11358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divadlo neprosperuje, má </a:t>
          </a:r>
          <a:r>
            <a:rPr lang="cs-CZ" sz="3000" b="1" kern="1200" dirty="0"/>
            <a:t>dluhy</a:t>
          </a:r>
          <a:r>
            <a:rPr lang="cs-CZ" sz="3000" kern="1200" dirty="0"/>
            <a:t> a je uzavřeno </a:t>
          </a:r>
          <a:endParaRPr lang="en-US" sz="3000" kern="1200" dirty="0"/>
        </a:p>
      </dsp:txBody>
      <dsp:txXfrm>
        <a:off x="787646" y="1358394"/>
        <a:ext cx="6990440" cy="1069290"/>
      </dsp:txXfrm>
    </dsp:sp>
    <dsp:sp modelId="{4267CC65-20AA-404B-BA94-2A0D923E38B4}">
      <dsp:nvSpPr>
        <dsp:cNvPr id="0" name=""/>
        <dsp:cNvSpPr/>
      </dsp:nvSpPr>
      <dsp:spPr>
        <a:xfrm>
          <a:off x="1508759" y="2650255"/>
          <a:ext cx="8549640" cy="11358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 err="1"/>
            <a:t>Moliére</a:t>
          </a:r>
          <a:r>
            <a:rPr lang="cs-CZ" sz="3000" kern="1200" dirty="0"/>
            <a:t> jako dlužník na krátký čas do </a:t>
          </a:r>
          <a:r>
            <a:rPr lang="cs-CZ" sz="3000" b="1" kern="1200" dirty="0"/>
            <a:t>vězení</a:t>
          </a:r>
          <a:r>
            <a:rPr lang="cs-CZ" sz="3000" kern="1200" dirty="0"/>
            <a:t> </a:t>
          </a:r>
          <a:endParaRPr lang="en-US" sz="3000" kern="1200" dirty="0"/>
        </a:p>
      </dsp:txBody>
      <dsp:txXfrm>
        <a:off x="1542026" y="2683522"/>
        <a:ext cx="6990440" cy="1069290"/>
      </dsp:txXfrm>
    </dsp:sp>
    <dsp:sp modelId="{F2171086-5148-4D8F-ADA4-84222286BC82}">
      <dsp:nvSpPr>
        <dsp:cNvPr id="0" name=""/>
        <dsp:cNvSpPr/>
      </dsp:nvSpPr>
      <dsp:spPr>
        <a:xfrm>
          <a:off x="7811354" y="861333"/>
          <a:ext cx="738285" cy="738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977468" y="861333"/>
        <a:ext cx="406057" cy="555559"/>
      </dsp:txXfrm>
    </dsp:sp>
    <dsp:sp modelId="{C92F1AC1-94F9-4027-A27B-CBD523C89A9C}">
      <dsp:nvSpPr>
        <dsp:cNvPr id="0" name=""/>
        <dsp:cNvSpPr/>
      </dsp:nvSpPr>
      <dsp:spPr>
        <a:xfrm>
          <a:off x="8565734" y="2178889"/>
          <a:ext cx="738285" cy="738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731848" y="2178889"/>
        <a:ext cx="406057" cy="555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6FFED-871C-47D6-B7FF-93F0526A716C}">
      <dsp:nvSpPr>
        <dsp:cNvPr id="0" name=""/>
        <dsp:cNvSpPr/>
      </dsp:nvSpPr>
      <dsp:spPr>
        <a:xfrm>
          <a:off x="0" y="0"/>
          <a:ext cx="5320997" cy="9092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Moliére zemřel (na tuberkulózu) </a:t>
          </a:r>
          <a:endParaRPr lang="en-US" sz="2400" kern="1200"/>
        </a:p>
      </dsp:txBody>
      <dsp:txXfrm>
        <a:off x="26631" y="26631"/>
        <a:ext cx="4233456" cy="855994"/>
      </dsp:txXfrm>
    </dsp:sp>
    <dsp:sp modelId="{3C27B4C4-F24B-4F31-A9F8-FE770AFD1BA5}">
      <dsp:nvSpPr>
        <dsp:cNvPr id="0" name=""/>
        <dsp:cNvSpPr/>
      </dsp:nvSpPr>
      <dsp:spPr>
        <a:xfrm>
          <a:off x="397347" y="1035542"/>
          <a:ext cx="5320997" cy="909256"/>
        </a:xfrm>
        <a:prstGeom prst="roundRect">
          <a:avLst>
            <a:gd name="adj" fmla="val 10000"/>
          </a:avLst>
        </a:prstGeom>
        <a:solidFill>
          <a:schemeClr val="accent2">
            <a:hueOff val="810023"/>
            <a:satOff val="113"/>
            <a:lumOff val="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 51 letech – 17.února 1673</a:t>
          </a:r>
          <a:endParaRPr lang="en-US" sz="2400" kern="1200"/>
        </a:p>
      </dsp:txBody>
      <dsp:txXfrm>
        <a:off x="423978" y="1062173"/>
        <a:ext cx="4279372" cy="855994"/>
      </dsp:txXfrm>
    </dsp:sp>
    <dsp:sp modelId="{EFA5CF75-E169-4F7D-B5F8-B32559464087}">
      <dsp:nvSpPr>
        <dsp:cNvPr id="0" name=""/>
        <dsp:cNvSpPr/>
      </dsp:nvSpPr>
      <dsp:spPr>
        <a:xfrm>
          <a:off x="794694" y="2071084"/>
          <a:ext cx="5320997" cy="909256"/>
        </a:xfrm>
        <a:prstGeom prst="roundRect">
          <a:avLst>
            <a:gd name="adj" fmla="val 10000"/>
          </a:avLst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 noci, když večer ještě hrál </a:t>
          </a:r>
          <a:endParaRPr lang="en-US" sz="2400" kern="1200"/>
        </a:p>
      </dsp:txBody>
      <dsp:txXfrm>
        <a:off x="821325" y="2097715"/>
        <a:ext cx="4279372" cy="855994"/>
      </dsp:txXfrm>
    </dsp:sp>
    <dsp:sp modelId="{93E8EE38-CFB0-4445-A70A-1FA2D952A9AD}">
      <dsp:nvSpPr>
        <dsp:cNvPr id="0" name=""/>
        <dsp:cNvSpPr/>
      </dsp:nvSpPr>
      <dsp:spPr>
        <a:xfrm>
          <a:off x="1192041" y="3106626"/>
          <a:ext cx="5320997" cy="909256"/>
        </a:xfrm>
        <a:prstGeom prst="roundRect">
          <a:avLst>
            <a:gd name="adj" fmla="val 10000"/>
          </a:avLst>
        </a:prstGeom>
        <a:solidFill>
          <a:schemeClr val="accent2">
            <a:hueOff val="2430068"/>
            <a:satOff val="338"/>
            <a:lumOff val="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premiéru své poslední </a:t>
          </a:r>
          <a:endParaRPr lang="en-US" sz="2400" kern="1200"/>
        </a:p>
      </dsp:txBody>
      <dsp:txXfrm>
        <a:off x="1218672" y="3133257"/>
        <a:ext cx="4279372" cy="855994"/>
      </dsp:txXfrm>
    </dsp:sp>
    <dsp:sp modelId="{C0A07E5D-AF83-4241-815A-8F026FE042AA}">
      <dsp:nvSpPr>
        <dsp:cNvPr id="0" name=""/>
        <dsp:cNvSpPr/>
      </dsp:nvSpPr>
      <dsp:spPr>
        <a:xfrm>
          <a:off x="1589389" y="4142168"/>
          <a:ext cx="5320997" cy="909256"/>
        </a:xfrm>
        <a:prstGeom prst="roundRect">
          <a:avLst>
            <a:gd name="adj" fmla="val 10000"/>
          </a:avLst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komedie </a:t>
          </a:r>
          <a:r>
            <a:rPr lang="cs-CZ" sz="2400" b="1" kern="1200"/>
            <a:t>Zdravý nemocný</a:t>
          </a:r>
          <a:r>
            <a:rPr lang="cs-CZ" sz="2400" kern="1200"/>
            <a:t>.</a:t>
          </a:r>
          <a:endParaRPr lang="en-US" sz="2400" kern="1200"/>
        </a:p>
      </dsp:txBody>
      <dsp:txXfrm>
        <a:off x="1616020" y="4168799"/>
        <a:ext cx="4279372" cy="855994"/>
      </dsp:txXfrm>
    </dsp:sp>
    <dsp:sp modelId="{9182572F-2BEA-405F-95FA-306D90F7E526}">
      <dsp:nvSpPr>
        <dsp:cNvPr id="0" name=""/>
        <dsp:cNvSpPr/>
      </dsp:nvSpPr>
      <dsp:spPr>
        <a:xfrm>
          <a:off x="4729981" y="664262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862960" y="664262"/>
        <a:ext cx="325058" cy="444740"/>
      </dsp:txXfrm>
    </dsp:sp>
    <dsp:sp modelId="{D9AAF665-EB55-4842-A80C-A3EB6D375FFF}">
      <dsp:nvSpPr>
        <dsp:cNvPr id="0" name=""/>
        <dsp:cNvSpPr/>
      </dsp:nvSpPr>
      <dsp:spPr>
        <a:xfrm>
          <a:off x="5127328" y="1699804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753435"/>
            <a:satOff val="281"/>
            <a:lumOff val="3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753435"/>
              <a:satOff val="281"/>
              <a:lumOff val="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260307" y="1699804"/>
        <a:ext cx="325058" cy="444740"/>
      </dsp:txXfrm>
    </dsp:sp>
    <dsp:sp modelId="{6097414E-B8F3-47D3-886D-AF5E95F52D6D}">
      <dsp:nvSpPr>
        <dsp:cNvPr id="0" name=""/>
        <dsp:cNvSpPr/>
      </dsp:nvSpPr>
      <dsp:spPr>
        <a:xfrm>
          <a:off x="5524675" y="2720192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506870"/>
            <a:satOff val="562"/>
            <a:lumOff val="7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506870"/>
              <a:satOff val="562"/>
              <a:lumOff val="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657654" y="2720192"/>
        <a:ext cx="325058" cy="444740"/>
      </dsp:txXfrm>
    </dsp:sp>
    <dsp:sp modelId="{C65C0015-0C14-41F1-B927-2F4651AE57D1}">
      <dsp:nvSpPr>
        <dsp:cNvPr id="0" name=""/>
        <dsp:cNvSpPr/>
      </dsp:nvSpPr>
      <dsp:spPr>
        <a:xfrm>
          <a:off x="5922023" y="3765837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60305"/>
            <a:satOff val="843"/>
            <a:lumOff val="10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260305"/>
              <a:satOff val="843"/>
              <a:lumOff val="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055002" y="3765837"/>
        <a:ext cx="325058" cy="444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36DD-6989-4995-BA00-67CA1B1014A4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565A-D96A-44EA-B981-218653AC38C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00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36DD-6989-4995-BA00-67CA1B1014A4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565A-D96A-44EA-B981-218653AC3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07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36DD-6989-4995-BA00-67CA1B1014A4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565A-D96A-44EA-B981-218653AC3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31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36DD-6989-4995-BA00-67CA1B1014A4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565A-D96A-44EA-B981-218653AC3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91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36DD-6989-4995-BA00-67CA1B1014A4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565A-D96A-44EA-B981-218653AC38C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48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36DD-6989-4995-BA00-67CA1B1014A4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565A-D96A-44EA-B981-218653AC3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92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36DD-6989-4995-BA00-67CA1B1014A4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565A-D96A-44EA-B981-218653AC3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16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36DD-6989-4995-BA00-67CA1B1014A4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565A-D96A-44EA-B981-218653AC3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78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36DD-6989-4995-BA00-67CA1B1014A4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565A-D96A-44EA-B981-218653AC3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84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8536DD-6989-4995-BA00-67CA1B1014A4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B5565A-D96A-44EA-B981-218653AC3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1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36DD-6989-4995-BA00-67CA1B1014A4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565A-D96A-44EA-B981-218653AC3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16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8536DD-6989-4995-BA00-67CA1B1014A4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B5565A-D96A-44EA-B981-218653AC38C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92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GrZGFYZG1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6021D-4B3F-4656-8C2E-3E522179A6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Moliére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763AAC-7C98-4034-BF85-F483ED676C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8. ročník </a:t>
            </a:r>
          </a:p>
        </p:txBody>
      </p:sp>
    </p:spTree>
    <p:extLst>
      <p:ext uri="{BB962C8B-B14F-4D97-AF65-F5344CB8AC3E}">
        <p14:creationId xmlns:p14="http://schemas.microsoft.com/office/powerpoint/2010/main" val="219807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F1FBD9ED-634D-4A6C-B5FE-A2D45EC48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78A33AE-58B7-4282-8E4F-482441152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D4D9825-BF05-4FC7-94DE-0E7C86699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DFE4B555-9D7C-4E0F-B897-38E803F40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771" y="634946"/>
            <a:ext cx="6574972" cy="14507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48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(1622 – 1673)</a:t>
            </a:r>
          </a:p>
        </p:txBody>
      </p:sp>
      <p:pic>
        <p:nvPicPr>
          <p:cNvPr id="6150" name="Picture 6" descr=" Moliére">
            <a:extLst>
              <a:ext uri="{FF2B5EF4-FFF2-40B4-BE49-F238E27FC236}">
                <a16:creationId xmlns:a16="http://schemas.microsoft.com/office/drawing/2014/main" id="{326F4EB0-1249-497E-B9D8-A8F4BC9C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143" y="640081"/>
            <a:ext cx="3813026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 Box 7">
            <a:extLst>
              <a:ext uri="{FF2B5EF4-FFF2-40B4-BE49-F238E27FC236}">
                <a16:creationId xmlns:a16="http://schemas.microsoft.com/office/drawing/2014/main" id="{9EF0F432-1CAB-429A-80A0-E89361E56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769" y="2198914"/>
            <a:ext cx="6574973" cy="36701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45720" rIns="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altLang="cs-CZ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vlastním jménem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altLang="cs-CZ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altLang="cs-CZ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Jean-Baptiste Poquelin </a:t>
            </a:r>
            <a:r>
              <a:rPr lang="en-US" altLang="cs-CZ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/poklen/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altLang="cs-CZ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francouzský dramatik, herec a režisér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altLang="cs-CZ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zakladatel klasicistní komedie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C75578-5803-46E3-91B2-7891BC19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Základní životopisné údaje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715EFEE-8AB4-EC79-926B-1D5067739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41841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05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C29FF-011C-4CA2-B214-9BFD97BB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Základní životopisné údaje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FC56359-8818-26B7-792A-E9EDBC299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13501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46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2FA10-3F89-4C1F-AD37-E5B0D57C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Základní životopisné údaje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F01FDB-B425-4BF9-91FC-3314A552F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17" y="1948556"/>
            <a:ext cx="2376058" cy="34065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9839EE1-A315-45E2-9B8F-5D259DF7D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93" y="1916318"/>
            <a:ext cx="1987154" cy="347101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504B2C-8171-49FF-91C8-CE5F22807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639" y="1845734"/>
            <a:ext cx="5134345" cy="4023360"/>
          </a:xfrm>
        </p:spPr>
        <p:txBody>
          <a:bodyPr>
            <a:normAutofit/>
          </a:bodyPr>
          <a:lstStyle/>
          <a:p>
            <a:r>
              <a:rPr lang="cs-CZ" dirty="0"/>
              <a:t>kočuje s divadelní společností</a:t>
            </a:r>
          </a:p>
          <a:p>
            <a:r>
              <a:rPr lang="cs-CZ" dirty="0"/>
              <a:t> od r. 1658 působí na dvoře krále Ludvíka XIV. =&gt; dostal penzi a jeho družina se stala „královskou divadelní společností“</a:t>
            </a:r>
          </a:p>
          <a:p>
            <a:r>
              <a:rPr lang="cs-CZ" altLang="cs-CZ" dirty="0"/>
              <a:t>Ludvíku XIV. musel organizovat versailleské dvorní slavnosti a psát pro ně texty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https://www.youtube.com/watch?v=aGrZGFYZG18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64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7682A25-42C8-4715-BF21-184A2A338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8B2607-8E51-4C93-AB92-74AE439B1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cs-CZ"/>
              <a:t>Smrt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736393-45A9-49C6-90FF-3486BD423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3AD8F8B-6BDD-4751-800C-E84F1A8FA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21D79A-75FF-4A04-80E0-85755EA72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A6F2540-86DE-E293-EC89-1F12C5B734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862147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E2CBDDB5-29E2-6501-C0E2-BD34C19C3C73}"/>
              </a:ext>
            </a:extLst>
          </p:cNvPr>
          <p:cNvSpPr txBox="1"/>
          <p:nvPr/>
        </p:nvSpPr>
        <p:spPr>
          <a:xfrm>
            <a:off x="4936466" y="5827748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https://www.youtube.com/watch?v=JW6EsyYWy2g</a:t>
            </a:r>
          </a:p>
        </p:txBody>
      </p:sp>
    </p:spTree>
    <p:extLst>
      <p:ext uri="{BB962C8B-B14F-4D97-AF65-F5344CB8AC3E}">
        <p14:creationId xmlns:p14="http://schemas.microsoft.com/office/powerpoint/2010/main" val="334118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9FF8E0-B230-47C3-BD40-F6BFBB34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/>
              <a:t>Dílo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A1FA0D-CEEC-4255-B8C6-0B6DA6029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6" r="38445" b="-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ástupný obsah 2">
            <a:extLst>
              <a:ext uri="{FF2B5EF4-FFF2-40B4-BE49-F238E27FC236}">
                <a16:creationId xmlns:a16="http://schemas.microsoft.com/office/drawing/2014/main" id="{EF04BD49-1137-4B44-9A9F-D1AD3402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cs-CZ" altLang="cs-CZ" b="1"/>
              <a:t>Lakomec – lidská chamtivost, chorobná lakota, závislost</a:t>
            </a:r>
          </a:p>
          <a:p>
            <a:r>
              <a:rPr lang="cs-CZ" altLang="cs-CZ" b="1"/>
              <a:t>		na mamonu (Harpagon)</a:t>
            </a:r>
          </a:p>
          <a:p>
            <a:r>
              <a:rPr lang="cs-CZ" altLang="cs-CZ" b="1"/>
              <a:t>Zdravý nemocný – výsměch všem hypochondrům, </a:t>
            </a:r>
          </a:p>
          <a:p>
            <a:r>
              <a:rPr lang="cs-CZ" altLang="cs-CZ" b="1"/>
              <a:t>			neschopnosti lékařů té doby</a:t>
            </a:r>
          </a:p>
          <a:p>
            <a:r>
              <a:rPr lang="cs-CZ" altLang="cs-CZ" b="1"/>
              <a:t>Tartuffe – náboženské pokrytectví</a:t>
            </a:r>
          </a:p>
          <a:p>
            <a:r>
              <a:rPr lang="cs-CZ" altLang="cs-CZ" b="1"/>
              <a:t>Hraběnka z Nouzova – zesměšněna pýcha venkovských</a:t>
            </a:r>
          </a:p>
          <a:p>
            <a:r>
              <a:rPr lang="cs-CZ" altLang="cs-CZ" b="1"/>
              <a:t>nevzdělaných šlechticů a jejich snaha napodobit vysokou</a:t>
            </a:r>
          </a:p>
          <a:p>
            <a:r>
              <a:rPr lang="cs-CZ" altLang="cs-CZ" b="1"/>
              <a:t>pařížskou společnost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72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D5764-5F72-5EF3-C27C-B6463295F79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Zdravý nemocný str.205-206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A0EC03-43AC-F599-4497-1D26A68FD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Které postavy v ukázce vystupují? </a:t>
            </a:r>
          </a:p>
          <a:p>
            <a:r>
              <a:rPr lang="cs-CZ" dirty="0"/>
              <a:t>2. Jaký mají jednotlivé postavy vztah k ústřední postavě </a:t>
            </a:r>
            <a:r>
              <a:rPr lang="cs-CZ" dirty="0" err="1"/>
              <a:t>Arganovi</a:t>
            </a:r>
            <a:r>
              <a:rPr lang="cs-CZ" dirty="0"/>
              <a:t>? </a:t>
            </a:r>
          </a:p>
          <a:p>
            <a:r>
              <a:rPr lang="cs-CZ" dirty="0"/>
              <a:t>3. Doplňte k jednotlivým postavám vlastnosti. </a:t>
            </a:r>
          </a:p>
          <a:p>
            <a:r>
              <a:rPr lang="cs-CZ" dirty="0"/>
              <a:t>4. Co představuje hlavní zápletku ukázky? </a:t>
            </a:r>
          </a:p>
          <a:p>
            <a:r>
              <a:rPr lang="cs-CZ" dirty="0"/>
              <a:t>5. Vysvětlete spojení: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být s někým na štíru, ležet někomu v žaludku, slepé nadšení, protřít někomu zrak </a:t>
            </a:r>
          </a:p>
          <a:p>
            <a:r>
              <a:rPr lang="cs-CZ" dirty="0">
                <a:solidFill>
                  <a:schemeClr val="tx1"/>
                </a:solidFill>
              </a:rPr>
              <a:t>6.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Jde o komedii, tragédii, pokuste se vysvětlit? </a:t>
            </a:r>
          </a:p>
          <a:p>
            <a:r>
              <a:rPr lang="cs-CZ" dirty="0">
                <a:solidFill>
                  <a:schemeClr val="tx1"/>
                </a:solidFill>
              </a:rPr>
              <a:t>7. Vyhledejte v textu ironii. </a:t>
            </a:r>
          </a:p>
        </p:txBody>
      </p:sp>
    </p:spTree>
    <p:extLst>
      <p:ext uri="{BB962C8B-B14F-4D97-AF65-F5344CB8AC3E}">
        <p14:creationId xmlns:p14="http://schemas.microsoft.com/office/powerpoint/2010/main" val="418164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430936-3815-4957-8334-6EAAD5276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Lakomec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8D4D22-DDBF-4D77-84A0-1C231F3E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sz="1700" b="1" i="1" u="sng">
                <a:uFill>
                  <a:solidFill>
                    <a:srgbClr val="00B050"/>
                  </a:solidFill>
                </a:uFill>
              </a:rPr>
              <a:t>Harpagon</a:t>
            </a:r>
            <a:r>
              <a:rPr lang="cs-CZ" sz="1700" u="sng"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cs-CZ" sz="1700"/>
              <a:t>– </a:t>
            </a:r>
            <a:r>
              <a:rPr lang="cs-CZ" sz="1700" err="1"/>
              <a:t>Moliére</a:t>
            </a:r>
            <a:r>
              <a:rPr lang="cs-CZ" sz="1700"/>
              <a:t> na něm ukazuje obraz lichváře, který je pro své peníze ochoten obětovat cokoliv - citovými vztahy počínaje a vlastní rodinou konče. Ztráta peněz pro něj znamená naprostou tragédii, nenávist ke všemu živému, nechuť k životu a ztracený smysl života.</a:t>
            </a:r>
          </a:p>
          <a:p>
            <a:r>
              <a:rPr lang="cs-CZ" sz="1700" b="1" i="1" u="sng">
                <a:uFill>
                  <a:solidFill>
                    <a:srgbClr val="00B050"/>
                  </a:solidFill>
                </a:uFill>
              </a:rPr>
              <a:t>Čipera</a:t>
            </a:r>
            <a:r>
              <a:rPr lang="cs-CZ" sz="1700"/>
              <a:t>– Je zcela oddaný svému pánu </a:t>
            </a:r>
            <a:r>
              <a:rPr lang="cs-CZ" sz="1700" err="1"/>
              <a:t>Kleantovi</a:t>
            </a:r>
            <a:r>
              <a:rPr lang="cs-CZ" sz="1700"/>
              <a:t>. S myšlenkou, že svému pánovi pomůže, ukradl Harpagonovi jeho skříňku s penězi.</a:t>
            </a:r>
          </a:p>
          <a:p>
            <a:r>
              <a:rPr lang="cs-CZ" sz="1700" b="1" i="1" u="sng" err="1">
                <a:uFill>
                  <a:solidFill>
                    <a:srgbClr val="00B050"/>
                  </a:solidFill>
                </a:uFill>
              </a:rPr>
              <a:t>Kleantes</a:t>
            </a:r>
            <a:r>
              <a:rPr lang="cs-CZ" sz="1700" u="sng"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cs-CZ" sz="1700"/>
              <a:t>– </a:t>
            </a:r>
            <a:r>
              <a:rPr lang="cs-CZ" sz="1700" err="1"/>
              <a:t>Harpagonův</a:t>
            </a:r>
            <a:r>
              <a:rPr lang="cs-CZ" sz="1700"/>
              <a:t> syn. Zamiloval se do Mariany, i když byla velice chudá. Šílená láska k penězům jeho otce se mu příčí. Je tedy jeho pravým opakem.</a:t>
            </a:r>
          </a:p>
          <a:p>
            <a:r>
              <a:rPr lang="cs-CZ" sz="1700" b="1" i="1" u="sng">
                <a:uFill>
                  <a:solidFill>
                    <a:srgbClr val="00B050"/>
                  </a:solidFill>
                </a:uFill>
              </a:rPr>
              <a:t>Mariana</a:t>
            </a:r>
            <a:r>
              <a:rPr lang="cs-CZ" sz="1700"/>
              <a:t> – Chudá dívka, která se stará o svou nemocnou matku. Zamilovala se do </a:t>
            </a:r>
            <a:r>
              <a:rPr lang="cs-CZ" sz="1700" err="1"/>
              <a:t>Kleanta</a:t>
            </a:r>
            <a:r>
              <a:rPr lang="cs-CZ" sz="1700"/>
              <a:t>. Ne pro jeho peníze, ale proto, že je takový, jaký je.</a:t>
            </a:r>
          </a:p>
          <a:p>
            <a:r>
              <a:rPr lang="cs-CZ" sz="1700" b="1" i="1" u="sng">
                <a:uFill>
                  <a:solidFill>
                    <a:srgbClr val="00B050"/>
                  </a:solidFill>
                </a:uFill>
              </a:rPr>
              <a:t>Valér</a:t>
            </a:r>
            <a:r>
              <a:rPr lang="cs-CZ" sz="1700" u="sng"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cs-CZ" sz="1700"/>
              <a:t>– sluha Harpagona; zamilovaný do jeho dcery Elišky.</a:t>
            </a:r>
          </a:p>
          <a:p>
            <a:r>
              <a:rPr lang="cs-CZ" sz="1700" b="1" i="1" u="sng">
                <a:uFill>
                  <a:solidFill>
                    <a:srgbClr val="00B050"/>
                  </a:solidFill>
                </a:uFill>
              </a:rPr>
              <a:t>Eliška</a:t>
            </a:r>
            <a:r>
              <a:rPr lang="cs-CZ" sz="1700" u="sng"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cs-CZ" sz="1700"/>
              <a:t>– dcera Harpagona; zamilovaná do </a:t>
            </a:r>
            <a:r>
              <a:rPr lang="cs-CZ" sz="1700" err="1"/>
              <a:t>Valéra</a:t>
            </a:r>
            <a:r>
              <a:rPr lang="cs-CZ" sz="1700"/>
              <a:t>.</a:t>
            </a:r>
          </a:p>
          <a:p>
            <a:r>
              <a:rPr lang="cs-CZ" sz="1700" b="1" i="1" u="sng">
                <a:uFill>
                  <a:solidFill>
                    <a:srgbClr val="00B050"/>
                  </a:solidFill>
                </a:uFill>
              </a:rPr>
              <a:t>Anselm</a:t>
            </a:r>
            <a:r>
              <a:rPr lang="cs-CZ" sz="1700"/>
              <a:t> – šlechtic, má si vzít Elišku proti její vůli; otec </a:t>
            </a:r>
            <a:r>
              <a:rPr lang="cs-CZ" sz="1700" err="1"/>
              <a:t>Valéra</a:t>
            </a:r>
            <a:r>
              <a:rPr lang="cs-CZ" sz="1700"/>
              <a:t> a Mariany (jak se na konci hry ukáže).</a:t>
            </a:r>
          </a:p>
          <a:p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7429753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</TotalTime>
  <Words>520</Words>
  <Application>Microsoft Office PowerPoint</Application>
  <PresentationFormat>Širokoúhlá obrazovka</PresentationFormat>
  <Paragraphs>55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Retrospektiva</vt:lpstr>
      <vt:lpstr>Moliére</vt:lpstr>
      <vt:lpstr>Prezentace aplikace PowerPoint</vt:lpstr>
      <vt:lpstr>Základní životopisné údaje </vt:lpstr>
      <vt:lpstr>Základní životopisné údaje </vt:lpstr>
      <vt:lpstr>Základní životopisné údaje </vt:lpstr>
      <vt:lpstr>Smrt</vt:lpstr>
      <vt:lpstr>Dílo</vt:lpstr>
      <vt:lpstr>Zdravý nemocný str.205-206</vt:lpstr>
      <vt:lpstr>Lakomec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Moliére</dc:title>
  <dc:creator>Milan Bednář</dc:creator>
  <cp:lastModifiedBy>Milan Bednář</cp:lastModifiedBy>
  <cp:revision>3</cp:revision>
  <dcterms:created xsi:type="dcterms:W3CDTF">2022-03-27T17:56:26Z</dcterms:created>
  <dcterms:modified xsi:type="dcterms:W3CDTF">2025-03-04T19:15:32Z</dcterms:modified>
</cp:coreProperties>
</file>