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0" r:id="rId3"/>
    <p:sldId id="312" r:id="rId4"/>
    <p:sldId id="311" r:id="rId5"/>
    <p:sldId id="268" r:id="rId6"/>
    <p:sldId id="265" r:id="rId7"/>
    <p:sldId id="266" r:id="rId8"/>
    <p:sldId id="267" r:id="rId9"/>
    <p:sldId id="272" r:id="rId10"/>
    <p:sldId id="270" r:id="rId11"/>
    <p:sldId id="274" r:id="rId12"/>
    <p:sldId id="271" r:id="rId13"/>
    <p:sldId id="276" r:id="rId14"/>
    <p:sldId id="275" r:id="rId15"/>
    <p:sldId id="277" r:id="rId16"/>
    <p:sldId id="283" r:id="rId17"/>
    <p:sldId id="284" r:id="rId18"/>
    <p:sldId id="280" r:id="rId19"/>
    <p:sldId id="260" r:id="rId20"/>
    <p:sldId id="257" r:id="rId21"/>
    <p:sldId id="258" r:id="rId22"/>
    <p:sldId id="300" r:id="rId23"/>
    <p:sldId id="259" r:id="rId24"/>
    <p:sldId id="262" r:id="rId25"/>
    <p:sldId id="301" r:id="rId26"/>
    <p:sldId id="302" r:id="rId27"/>
    <p:sldId id="264" r:id="rId28"/>
    <p:sldId id="303" r:id="rId29"/>
    <p:sldId id="304" r:id="rId30"/>
    <p:sldId id="305" r:id="rId31"/>
    <p:sldId id="269" r:id="rId32"/>
    <p:sldId id="306" r:id="rId33"/>
    <p:sldId id="288" r:id="rId34"/>
    <p:sldId id="289" r:id="rId35"/>
    <p:sldId id="278" r:id="rId36"/>
    <p:sldId id="307" r:id="rId37"/>
    <p:sldId id="292" r:id="rId38"/>
    <p:sldId id="293" r:id="rId39"/>
    <p:sldId id="308" r:id="rId40"/>
    <p:sldId id="309" r:id="rId41"/>
    <p:sldId id="298" r:id="rId4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76A730-F1A5-4444-9C31-9A25CC3168D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accent2_2" csCatId="accent2" phldr="1"/>
      <dgm:spPr/>
      <dgm:t>
        <a:bodyPr/>
        <a:lstStyle/>
        <a:p>
          <a:endParaRPr lang="en-US"/>
        </a:p>
      </dgm:t>
    </dgm:pt>
    <dgm:pt modelId="{46535F04-23E4-4CED-81E9-62C624365CEA}">
      <dgm:prSet/>
      <dgm:spPr/>
      <dgm:t>
        <a:bodyPr/>
        <a:lstStyle/>
        <a:p>
          <a:r>
            <a:rPr lang="cs-CZ"/>
            <a:t>jun__ or,   k__ lometr,   fotos__ ntéza,   p_ ram_ da</a:t>
          </a:r>
          <a:endParaRPr lang="en-US"/>
        </a:p>
      </dgm:t>
    </dgm:pt>
    <dgm:pt modelId="{25140529-93BA-4359-8BAA-DBAF32F73E07}" type="parTrans" cxnId="{4613FB39-2936-483D-A1AB-8B5409B93709}">
      <dgm:prSet/>
      <dgm:spPr/>
      <dgm:t>
        <a:bodyPr/>
        <a:lstStyle/>
        <a:p>
          <a:endParaRPr lang="en-US"/>
        </a:p>
      </dgm:t>
    </dgm:pt>
    <dgm:pt modelId="{57B60BCD-7101-431C-ADB0-C6C645FC0985}" type="sibTrans" cxnId="{4613FB39-2936-483D-A1AB-8B5409B93709}">
      <dgm:prSet/>
      <dgm:spPr/>
      <dgm:t>
        <a:bodyPr/>
        <a:lstStyle/>
        <a:p>
          <a:endParaRPr lang="en-US"/>
        </a:p>
      </dgm:t>
    </dgm:pt>
    <dgm:pt modelId="{635DF842-2496-4E4E-BD9C-C87CA37A323A}">
      <dgm:prSet/>
      <dgm:spPr/>
      <dgm:t>
        <a:bodyPr/>
        <a:lstStyle/>
        <a:p>
          <a:r>
            <a:rPr lang="cs-CZ"/>
            <a:t>d__ sciplína,   r__ tmus,   pneumat__ ka,  r__ fle</a:t>
          </a:r>
          <a:endParaRPr lang="en-US"/>
        </a:p>
      </dgm:t>
    </dgm:pt>
    <dgm:pt modelId="{5C64F5A7-A9EA-441A-BD3B-EB66315CADE0}" type="parTrans" cxnId="{FDAC246A-F6AE-4198-A64F-1E1A684A8BCB}">
      <dgm:prSet/>
      <dgm:spPr/>
      <dgm:t>
        <a:bodyPr/>
        <a:lstStyle/>
        <a:p>
          <a:endParaRPr lang="en-US"/>
        </a:p>
      </dgm:t>
    </dgm:pt>
    <dgm:pt modelId="{8C5C2077-16AD-4F7D-BA86-7BDF22E80797}" type="sibTrans" cxnId="{FDAC246A-F6AE-4198-A64F-1E1A684A8BCB}">
      <dgm:prSet/>
      <dgm:spPr/>
      <dgm:t>
        <a:bodyPr/>
        <a:lstStyle/>
        <a:p>
          <a:endParaRPr lang="en-US"/>
        </a:p>
      </dgm:t>
    </dgm:pt>
    <dgm:pt modelId="{93D350D2-C558-4FD8-A3CA-67C9E1E1E22F}">
      <dgm:prSet/>
      <dgm:spPr/>
      <dgm:t>
        <a:bodyPr/>
        <a:lstStyle/>
        <a:p>
          <a:r>
            <a:rPr lang="cs-CZ"/>
            <a:t>c__ klostezka ,  h__ pnóza,   c__ rkus,   p_ žamo</a:t>
          </a:r>
          <a:endParaRPr lang="en-US"/>
        </a:p>
      </dgm:t>
    </dgm:pt>
    <dgm:pt modelId="{024BC316-9930-4FD6-9E79-3CF2F59D6858}" type="parTrans" cxnId="{997F26CF-5E55-46FC-9013-5A3CB65A99AA}">
      <dgm:prSet/>
      <dgm:spPr/>
      <dgm:t>
        <a:bodyPr/>
        <a:lstStyle/>
        <a:p>
          <a:endParaRPr lang="en-US"/>
        </a:p>
      </dgm:t>
    </dgm:pt>
    <dgm:pt modelId="{88E4535A-0AAD-4E6C-BB32-D83B1F4A147A}" type="sibTrans" cxnId="{997F26CF-5E55-46FC-9013-5A3CB65A99AA}">
      <dgm:prSet/>
      <dgm:spPr/>
      <dgm:t>
        <a:bodyPr/>
        <a:lstStyle/>
        <a:p>
          <a:endParaRPr lang="en-US"/>
        </a:p>
      </dgm:t>
    </dgm:pt>
    <dgm:pt modelId="{2FE9F875-CBE8-48CE-9D09-EE408D18456E}">
      <dgm:prSet/>
      <dgm:spPr/>
      <dgm:t>
        <a:bodyPr/>
        <a:lstStyle/>
        <a:p>
          <a:r>
            <a:rPr lang="cs-CZ"/>
            <a:t>ol_ mp_ áda,   v_ tr_ na,   s_ mfon__e,   lab_ r_ nt</a:t>
          </a:r>
          <a:endParaRPr lang="en-US"/>
        </a:p>
      </dgm:t>
    </dgm:pt>
    <dgm:pt modelId="{8BEDAECE-8CB3-4FC1-AD14-6F0378E66C2D}" type="parTrans" cxnId="{5123B487-82C9-4A74-847B-DCA3A29C5A19}">
      <dgm:prSet/>
      <dgm:spPr/>
      <dgm:t>
        <a:bodyPr/>
        <a:lstStyle/>
        <a:p>
          <a:endParaRPr lang="en-US"/>
        </a:p>
      </dgm:t>
    </dgm:pt>
    <dgm:pt modelId="{EB9AD742-E8AB-4995-BAE3-5685D9292559}" type="sibTrans" cxnId="{5123B487-82C9-4A74-847B-DCA3A29C5A19}">
      <dgm:prSet/>
      <dgm:spPr/>
      <dgm:t>
        <a:bodyPr/>
        <a:lstStyle/>
        <a:p>
          <a:endParaRPr lang="en-US"/>
        </a:p>
      </dgm:t>
    </dgm:pt>
    <dgm:pt modelId="{FCC5745C-53D5-4687-B532-A2C68FD9EB79}" type="pres">
      <dgm:prSet presAssocID="{6076A730-F1A5-4444-9C31-9A25CC3168D5}" presName="root" presStyleCnt="0">
        <dgm:presLayoutVars>
          <dgm:dir/>
          <dgm:resizeHandles val="exact"/>
        </dgm:presLayoutVars>
      </dgm:prSet>
      <dgm:spPr/>
    </dgm:pt>
    <dgm:pt modelId="{39BEC4D6-3E9E-4535-8BF2-21CA71AAB207}" type="pres">
      <dgm:prSet presAssocID="{6076A730-F1A5-4444-9C31-9A25CC3168D5}" presName="container" presStyleCnt="0">
        <dgm:presLayoutVars>
          <dgm:dir/>
          <dgm:resizeHandles val="exact"/>
        </dgm:presLayoutVars>
      </dgm:prSet>
      <dgm:spPr/>
    </dgm:pt>
    <dgm:pt modelId="{5D539AB5-9B2C-4C0C-9847-2B62CEAF1075}" type="pres">
      <dgm:prSet presAssocID="{46535F04-23E4-4CED-81E9-62C624365CEA}" presName="compNode" presStyleCnt="0"/>
      <dgm:spPr/>
    </dgm:pt>
    <dgm:pt modelId="{EF05DDB8-5139-4C3C-A7FB-C040C108DBEC}" type="pres">
      <dgm:prSet presAssocID="{46535F04-23E4-4CED-81E9-62C624365CEA}" presName="iconBgRect" presStyleLbl="bgShp" presStyleIdx="0" presStyleCnt="4"/>
      <dgm:spPr/>
    </dgm:pt>
    <dgm:pt modelId="{731A3454-BE20-4042-9A7C-F76EDB6FC4A4}" type="pres">
      <dgm:prSet presAssocID="{46535F04-23E4-4CED-81E9-62C624365CE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cesor"/>
        </a:ext>
      </dgm:extLst>
    </dgm:pt>
    <dgm:pt modelId="{15D48B54-7627-4C90-BA7A-662774EE7C08}" type="pres">
      <dgm:prSet presAssocID="{46535F04-23E4-4CED-81E9-62C624365CEA}" presName="spaceRect" presStyleCnt="0"/>
      <dgm:spPr/>
    </dgm:pt>
    <dgm:pt modelId="{A7CEA071-7DB0-45BC-A8E6-BFC09B906A04}" type="pres">
      <dgm:prSet presAssocID="{46535F04-23E4-4CED-81E9-62C624365CEA}" presName="textRect" presStyleLbl="revTx" presStyleIdx="0" presStyleCnt="4">
        <dgm:presLayoutVars>
          <dgm:chMax val="1"/>
          <dgm:chPref val="1"/>
        </dgm:presLayoutVars>
      </dgm:prSet>
      <dgm:spPr/>
    </dgm:pt>
    <dgm:pt modelId="{F05EFBF2-3BBD-4FD7-AB0E-05E3443CCE0A}" type="pres">
      <dgm:prSet presAssocID="{57B60BCD-7101-431C-ADB0-C6C645FC0985}" presName="sibTrans" presStyleLbl="sibTrans2D1" presStyleIdx="0" presStyleCnt="0"/>
      <dgm:spPr/>
    </dgm:pt>
    <dgm:pt modelId="{F46CC11D-F5BF-403D-BFC7-F69500871D50}" type="pres">
      <dgm:prSet presAssocID="{635DF842-2496-4E4E-BD9C-C87CA37A323A}" presName="compNode" presStyleCnt="0"/>
      <dgm:spPr/>
    </dgm:pt>
    <dgm:pt modelId="{80DD9404-E2D8-4A41-992D-5EEB80664105}" type="pres">
      <dgm:prSet presAssocID="{635DF842-2496-4E4E-BD9C-C87CA37A323A}" presName="iconBgRect" presStyleLbl="bgShp" presStyleIdx="1" presStyleCnt="4"/>
      <dgm:spPr/>
    </dgm:pt>
    <dgm:pt modelId="{8534FCC5-A939-4928-AF34-D79F6C0312E8}" type="pres">
      <dgm:prSet presAssocID="{635DF842-2496-4E4E-BD9C-C87CA37A323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eb Design"/>
        </a:ext>
      </dgm:extLst>
    </dgm:pt>
    <dgm:pt modelId="{C064A400-A1CF-45D5-BC39-8ECF26DF6A39}" type="pres">
      <dgm:prSet presAssocID="{635DF842-2496-4E4E-BD9C-C87CA37A323A}" presName="spaceRect" presStyleCnt="0"/>
      <dgm:spPr/>
    </dgm:pt>
    <dgm:pt modelId="{42BCB519-3D93-489A-95DE-A94C77EF725B}" type="pres">
      <dgm:prSet presAssocID="{635DF842-2496-4E4E-BD9C-C87CA37A323A}" presName="textRect" presStyleLbl="revTx" presStyleIdx="1" presStyleCnt="4">
        <dgm:presLayoutVars>
          <dgm:chMax val="1"/>
          <dgm:chPref val="1"/>
        </dgm:presLayoutVars>
      </dgm:prSet>
      <dgm:spPr/>
    </dgm:pt>
    <dgm:pt modelId="{61BCD116-8C32-49AD-BC9E-4FB21311BD6F}" type="pres">
      <dgm:prSet presAssocID="{8C5C2077-16AD-4F7D-BA86-7BDF22E80797}" presName="sibTrans" presStyleLbl="sibTrans2D1" presStyleIdx="0" presStyleCnt="0"/>
      <dgm:spPr/>
    </dgm:pt>
    <dgm:pt modelId="{2BCBD953-650E-406B-BCF8-5BE470F241AB}" type="pres">
      <dgm:prSet presAssocID="{93D350D2-C558-4FD8-A3CA-67C9E1E1E22F}" presName="compNode" presStyleCnt="0"/>
      <dgm:spPr/>
    </dgm:pt>
    <dgm:pt modelId="{1A6414CF-6E86-471A-A67C-FDE3757B0B43}" type="pres">
      <dgm:prSet presAssocID="{93D350D2-C558-4FD8-A3CA-67C9E1E1E22F}" presName="iconBgRect" presStyleLbl="bgShp" presStyleIdx="2" presStyleCnt="4"/>
      <dgm:spPr/>
    </dgm:pt>
    <dgm:pt modelId="{C2F8326B-D6F2-4642-B022-7A0E85AFEB4D}" type="pres">
      <dgm:prSet presAssocID="{93D350D2-C558-4FD8-A3CA-67C9E1E1E22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bliny"/>
        </a:ext>
      </dgm:extLst>
    </dgm:pt>
    <dgm:pt modelId="{D5AC917D-D935-4C86-A0D4-E4C10CC0A601}" type="pres">
      <dgm:prSet presAssocID="{93D350D2-C558-4FD8-A3CA-67C9E1E1E22F}" presName="spaceRect" presStyleCnt="0"/>
      <dgm:spPr/>
    </dgm:pt>
    <dgm:pt modelId="{755B381E-05F2-4D7F-BA15-873D9FDB3AF5}" type="pres">
      <dgm:prSet presAssocID="{93D350D2-C558-4FD8-A3CA-67C9E1E1E22F}" presName="textRect" presStyleLbl="revTx" presStyleIdx="2" presStyleCnt="4">
        <dgm:presLayoutVars>
          <dgm:chMax val="1"/>
          <dgm:chPref val="1"/>
        </dgm:presLayoutVars>
      </dgm:prSet>
      <dgm:spPr/>
    </dgm:pt>
    <dgm:pt modelId="{6C92ECD4-6787-44FF-BD65-53621B82AA1C}" type="pres">
      <dgm:prSet presAssocID="{88E4535A-0AAD-4E6C-BB32-D83B1F4A147A}" presName="sibTrans" presStyleLbl="sibTrans2D1" presStyleIdx="0" presStyleCnt="0"/>
      <dgm:spPr/>
    </dgm:pt>
    <dgm:pt modelId="{A7A44238-97DB-4F7B-87B1-34B1F180AAF9}" type="pres">
      <dgm:prSet presAssocID="{2FE9F875-CBE8-48CE-9D09-EE408D18456E}" presName="compNode" presStyleCnt="0"/>
      <dgm:spPr/>
    </dgm:pt>
    <dgm:pt modelId="{38BF4292-6089-4EF1-A42C-5B3B5EA7D183}" type="pres">
      <dgm:prSet presAssocID="{2FE9F875-CBE8-48CE-9D09-EE408D18456E}" presName="iconBgRect" presStyleLbl="bgShp" presStyleIdx="3" presStyleCnt="4"/>
      <dgm:spPr/>
    </dgm:pt>
    <dgm:pt modelId="{93BB66E9-452A-4533-AC0C-E78599473360}" type="pres">
      <dgm:prSet presAssocID="{2FE9F875-CBE8-48CE-9D09-EE408D18456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2F1AD4F3-C905-4B75-92B2-D4BF162A54E0}" type="pres">
      <dgm:prSet presAssocID="{2FE9F875-CBE8-48CE-9D09-EE408D18456E}" presName="spaceRect" presStyleCnt="0"/>
      <dgm:spPr/>
    </dgm:pt>
    <dgm:pt modelId="{EA225C60-8B55-406C-A902-3EC3EB9FA2CB}" type="pres">
      <dgm:prSet presAssocID="{2FE9F875-CBE8-48CE-9D09-EE408D18456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613FB39-2936-483D-A1AB-8B5409B93709}" srcId="{6076A730-F1A5-4444-9C31-9A25CC3168D5}" destId="{46535F04-23E4-4CED-81E9-62C624365CEA}" srcOrd="0" destOrd="0" parTransId="{25140529-93BA-4359-8BAA-DBAF32F73E07}" sibTransId="{57B60BCD-7101-431C-ADB0-C6C645FC0985}"/>
    <dgm:cxn modelId="{703E9163-62EC-4515-8455-15AE7B9D7DB4}" type="presOf" srcId="{57B60BCD-7101-431C-ADB0-C6C645FC0985}" destId="{F05EFBF2-3BBD-4FD7-AB0E-05E3443CCE0A}" srcOrd="0" destOrd="0" presId="urn:microsoft.com/office/officeart/2018/2/layout/IconCircleList"/>
    <dgm:cxn modelId="{CC21AC43-6E5B-4569-A6C8-7753BC011A92}" type="presOf" srcId="{88E4535A-0AAD-4E6C-BB32-D83B1F4A147A}" destId="{6C92ECD4-6787-44FF-BD65-53621B82AA1C}" srcOrd="0" destOrd="0" presId="urn:microsoft.com/office/officeart/2018/2/layout/IconCircleList"/>
    <dgm:cxn modelId="{29907267-2F1C-4B57-84CB-FA3A7CDD827B}" type="presOf" srcId="{8C5C2077-16AD-4F7D-BA86-7BDF22E80797}" destId="{61BCD116-8C32-49AD-BC9E-4FB21311BD6F}" srcOrd="0" destOrd="0" presId="urn:microsoft.com/office/officeart/2018/2/layout/IconCircleList"/>
    <dgm:cxn modelId="{2B1AAB68-4FC5-490C-A829-E2908EE83CE9}" type="presOf" srcId="{635DF842-2496-4E4E-BD9C-C87CA37A323A}" destId="{42BCB519-3D93-489A-95DE-A94C77EF725B}" srcOrd="0" destOrd="0" presId="urn:microsoft.com/office/officeart/2018/2/layout/IconCircleList"/>
    <dgm:cxn modelId="{FDAC246A-F6AE-4198-A64F-1E1A684A8BCB}" srcId="{6076A730-F1A5-4444-9C31-9A25CC3168D5}" destId="{635DF842-2496-4E4E-BD9C-C87CA37A323A}" srcOrd="1" destOrd="0" parTransId="{5C64F5A7-A9EA-441A-BD3B-EB66315CADE0}" sibTransId="{8C5C2077-16AD-4F7D-BA86-7BDF22E80797}"/>
    <dgm:cxn modelId="{0FB5FE73-A74D-4D47-9A29-4E8BACEA3576}" type="presOf" srcId="{46535F04-23E4-4CED-81E9-62C624365CEA}" destId="{A7CEA071-7DB0-45BC-A8E6-BFC09B906A04}" srcOrd="0" destOrd="0" presId="urn:microsoft.com/office/officeart/2018/2/layout/IconCircleList"/>
    <dgm:cxn modelId="{5123B487-82C9-4A74-847B-DCA3A29C5A19}" srcId="{6076A730-F1A5-4444-9C31-9A25CC3168D5}" destId="{2FE9F875-CBE8-48CE-9D09-EE408D18456E}" srcOrd="3" destOrd="0" parTransId="{8BEDAECE-8CB3-4FC1-AD14-6F0378E66C2D}" sibTransId="{EB9AD742-E8AB-4995-BAE3-5685D9292559}"/>
    <dgm:cxn modelId="{118C348B-5274-4B49-9BB7-AE833989BA28}" type="presOf" srcId="{6076A730-F1A5-4444-9C31-9A25CC3168D5}" destId="{FCC5745C-53D5-4687-B532-A2C68FD9EB79}" srcOrd="0" destOrd="0" presId="urn:microsoft.com/office/officeart/2018/2/layout/IconCircleList"/>
    <dgm:cxn modelId="{9B94D6C6-86E1-4095-B4EE-30E66B8C377E}" type="presOf" srcId="{2FE9F875-CBE8-48CE-9D09-EE408D18456E}" destId="{EA225C60-8B55-406C-A902-3EC3EB9FA2CB}" srcOrd="0" destOrd="0" presId="urn:microsoft.com/office/officeart/2018/2/layout/IconCircleList"/>
    <dgm:cxn modelId="{997F26CF-5E55-46FC-9013-5A3CB65A99AA}" srcId="{6076A730-F1A5-4444-9C31-9A25CC3168D5}" destId="{93D350D2-C558-4FD8-A3CA-67C9E1E1E22F}" srcOrd="2" destOrd="0" parTransId="{024BC316-9930-4FD6-9E79-3CF2F59D6858}" sibTransId="{88E4535A-0AAD-4E6C-BB32-D83B1F4A147A}"/>
    <dgm:cxn modelId="{1A63BEF7-BD5A-4BFA-9A6A-9389E3586EFE}" type="presOf" srcId="{93D350D2-C558-4FD8-A3CA-67C9E1E1E22F}" destId="{755B381E-05F2-4D7F-BA15-873D9FDB3AF5}" srcOrd="0" destOrd="0" presId="urn:microsoft.com/office/officeart/2018/2/layout/IconCircleList"/>
    <dgm:cxn modelId="{2138A1DB-0CF5-4AFF-AA64-CC7170F26388}" type="presParOf" srcId="{FCC5745C-53D5-4687-B532-A2C68FD9EB79}" destId="{39BEC4D6-3E9E-4535-8BF2-21CA71AAB207}" srcOrd="0" destOrd="0" presId="urn:microsoft.com/office/officeart/2018/2/layout/IconCircleList"/>
    <dgm:cxn modelId="{FAA53201-A960-473A-9A1E-DCF30C58097C}" type="presParOf" srcId="{39BEC4D6-3E9E-4535-8BF2-21CA71AAB207}" destId="{5D539AB5-9B2C-4C0C-9847-2B62CEAF1075}" srcOrd="0" destOrd="0" presId="urn:microsoft.com/office/officeart/2018/2/layout/IconCircleList"/>
    <dgm:cxn modelId="{AE1928BE-E1E2-422C-9C09-03973C9F3EAE}" type="presParOf" srcId="{5D539AB5-9B2C-4C0C-9847-2B62CEAF1075}" destId="{EF05DDB8-5139-4C3C-A7FB-C040C108DBEC}" srcOrd="0" destOrd="0" presId="urn:microsoft.com/office/officeart/2018/2/layout/IconCircleList"/>
    <dgm:cxn modelId="{CD9B06AA-DB5A-4BFB-81A5-307E11C85669}" type="presParOf" srcId="{5D539AB5-9B2C-4C0C-9847-2B62CEAF1075}" destId="{731A3454-BE20-4042-9A7C-F76EDB6FC4A4}" srcOrd="1" destOrd="0" presId="urn:microsoft.com/office/officeart/2018/2/layout/IconCircleList"/>
    <dgm:cxn modelId="{60489F21-E00F-4022-87CE-EED1E82A0184}" type="presParOf" srcId="{5D539AB5-9B2C-4C0C-9847-2B62CEAF1075}" destId="{15D48B54-7627-4C90-BA7A-662774EE7C08}" srcOrd="2" destOrd="0" presId="urn:microsoft.com/office/officeart/2018/2/layout/IconCircleList"/>
    <dgm:cxn modelId="{DF1D4E22-5AFD-454E-A47F-52D11EF3C6AA}" type="presParOf" srcId="{5D539AB5-9B2C-4C0C-9847-2B62CEAF1075}" destId="{A7CEA071-7DB0-45BC-A8E6-BFC09B906A04}" srcOrd="3" destOrd="0" presId="urn:microsoft.com/office/officeart/2018/2/layout/IconCircleList"/>
    <dgm:cxn modelId="{56A8FF0A-E8A6-43F2-90EC-DC66C8E8DCE5}" type="presParOf" srcId="{39BEC4D6-3E9E-4535-8BF2-21CA71AAB207}" destId="{F05EFBF2-3BBD-4FD7-AB0E-05E3443CCE0A}" srcOrd="1" destOrd="0" presId="urn:microsoft.com/office/officeart/2018/2/layout/IconCircleList"/>
    <dgm:cxn modelId="{FB7FA980-FB34-4046-8D83-9625E1C54278}" type="presParOf" srcId="{39BEC4D6-3E9E-4535-8BF2-21CA71AAB207}" destId="{F46CC11D-F5BF-403D-BFC7-F69500871D50}" srcOrd="2" destOrd="0" presId="urn:microsoft.com/office/officeart/2018/2/layout/IconCircleList"/>
    <dgm:cxn modelId="{C5BB0E07-6252-4461-BB85-26C3C4587C17}" type="presParOf" srcId="{F46CC11D-F5BF-403D-BFC7-F69500871D50}" destId="{80DD9404-E2D8-4A41-992D-5EEB80664105}" srcOrd="0" destOrd="0" presId="urn:microsoft.com/office/officeart/2018/2/layout/IconCircleList"/>
    <dgm:cxn modelId="{25D04E94-BFD1-4E88-BCB8-318E969B19D4}" type="presParOf" srcId="{F46CC11D-F5BF-403D-BFC7-F69500871D50}" destId="{8534FCC5-A939-4928-AF34-D79F6C0312E8}" srcOrd="1" destOrd="0" presId="urn:microsoft.com/office/officeart/2018/2/layout/IconCircleList"/>
    <dgm:cxn modelId="{0FD087B9-311D-45DE-AEDD-C6F677CC05D0}" type="presParOf" srcId="{F46CC11D-F5BF-403D-BFC7-F69500871D50}" destId="{C064A400-A1CF-45D5-BC39-8ECF26DF6A39}" srcOrd="2" destOrd="0" presId="urn:microsoft.com/office/officeart/2018/2/layout/IconCircleList"/>
    <dgm:cxn modelId="{913EBED1-E46E-461D-BA86-D3AC4973E7B1}" type="presParOf" srcId="{F46CC11D-F5BF-403D-BFC7-F69500871D50}" destId="{42BCB519-3D93-489A-95DE-A94C77EF725B}" srcOrd="3" destOrd="0" presId="urn:microsoft.com/office/officeart/2018/2/layout/IconCircleList"/>
    <dgm:cxn modelId="{A046C922-F064-4DF8-8ECE-06CDA4A288AC}" type="presParOf" srcId="{39BEC4D6-3E9E-4535-8BF2-21CA71AAB207}" destId="{61BCD116-8C32-49AD-BC9E-4FB21311BD6F}" srcOrd="3" destOrd="0" presId="urn:microsoft.com/office/officeart/2018/2/layout/IconCircleList"/>
    <dgm:cxn modelId="{F188DCA3-A54A-4AE2-ABF4-ADD9CCB2A3D3}" type="presParOf" srcId="{39BEC4D6-3E9E-4535-8BF2-21CA71AAB207}" destId="{2BCBD953-650E-406B-BCF8-5BE470F241AB}" srcOrd="4" destOrd="0" presId="urn:microsoft.com/office/officeart/2018/2/layout/IconCircleList"/>
    <dgm:cxn modelId="{C388E505-F879-462E-ACDB-9A794904C38E}" type="presParOf" srcId="{2BCBD953-650E-406B-BCF8-5BE470F241AB}" destId="{1A6414CF-6E86-471A-A67C-FDE3757B0B43}" srcOrd="0" destOrd="0" presId="urn:microsoft.com/office/officeart/2018/2/layout/IconCircleList"/>
    <dgm:cxn modelId="{6CF18023-3665-453C-ACF7-0EED0429CFA0}" type="presParOf" srcId="{2BCBD953-650E-406B-BCF8-5BE470F241AB}" destId="{C2F8326B-D6F2-4642-B022-7A0E85AFEB4D}" srcOrd="1" destOrd="0" presId="urn:microsoft.com/office/officeart/2018/2/layout/IconCircleList"/>
    <dgm:cxn modelId="{895C1801-950F-4FB7-B262-95C73C4B2D81}" type="presParOf" srcId="{2BCBD953-650E-406B-BCF8-5BE470F241AB}" destId="{D5AC917D-D935-4C86-A0D4-E4C10CC0A601}" srcOrd="2" destOrd="0" presId="urn:microsoft.com/office/officeart/2018/2/layout/IconCircleList"/>
    <dgm:cxn modelId="{929CFE64-9C98-42D3-A234-6FE2CDB391A4}" type="presParOf" srcId="{2BCBD953-650E-406B-BCF8-5BE470F241AB}" destId="{755B381E-05F2-4D7F-BA15-873D9FDB3AF5}" srcOrd="3" destOrd="0" presId="urn:microsoft.com/office/officeart/2018/2/layout/IconCircleList"/>
    <dgm:cxn modelId="{EE4F249B-1877-4FCA-8FC9-94B58F82BB6E}" type="presParOf" srcId="{39BEC4D6-3E9E-4535-8BF2-21CA71AAB207}" destId="{6C92ECD4-6787-44FF-BD65-53621B82AA1C}" srcOrd="5" destOrd="0" presId="urn:microsoft.com/office/officeart/2018/2/layout/IconCircleList"/>
    <dgm:cxn modelId="{85AC7436-5E5A-428D-B9D3-6F7B80A9FED8}" type="presParOf" srcId="{39BEC4D6-3E9E-4535-8BF2-21CA71AAB207}" destId="{A7A44238-97DB-4F7B-87B1-34B1F180AAF9}" srcOrd="6" destOrd="0" presId="urn:microsoft.com/office/officeart/2018/2/layout/IconCircleList"/>
    <dgm:cxn modelId="{A7EE9473-9B27-4833-B193-FA5F3E23E7C7}" type="presParOf" srcId="{A7A44238-97DB-4F7B-87B1-34B1F180AAF9}" destId="{38BF4292-6089-4EF1-A42C-5B3B5EA7D183}" srcOrd="0" destOrd="0" presId="urn:microsoft.com/office/officeart/2018/2/layout/IconCircleList"/>
    <dgm:cxn modelId="{8E3D43DC-2020-4626-9E19-5E5F1C7B0D09}" type="presParOf" srcId="{A7A44238-97DB-4F7B-87B1-34B1F180AAF9}" destId="{93BB66E9-452A-4533-AC0C-E78599473360}" srcOrd="1" destOrd="0" presId="urn:microsoft.com/office/officeart/2018/2/layout/IconCircleList"/>
    <dgm:cxn modelId="{4693D15E-08A4-4002-A962-AEF21B094707}" type="presParOf" srcId="{A7A44238-97DB-4F7B-87B1-34B1F180AAF9}" destId="{2F1AD4F3-C905-4B75-92B2-D4BF162A54E0}" srcOrd="2" destOrd="0" presId="urn:microsoft.com/office/officeart/2018/2/layout/IconCircleList"/>
    <dgm:cxn modelId="{F804C7A7-7FED-496E-853F-81FA2B1E9D35}" type="presParOf" srcId="{A7A44238-97DB-4F7B-87B1-34B1F180AAF9}" destId="{EA225C60-8B55-406C-A902-3EC3EB9FA2C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C02D1-14C6-4059-AC04-FA09A752993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CD2780-33CE-4C72-837D-93394D08701E}">
      <dgm:prSet/>
      <dgm:spPr/>
      <dgm:t>
        <a:bodyPr/>
        <a:lstStyle/>
        <a:p>
          <a:r>
            <a:rPr lang="cs-CZ"/>
            <a:t>disku__ e, konkur__,  kur__,  pul__,  poe__ie    </a:t>
          </a:r>
          <a:endParaRPr lang="en-US"/>
        </a:p>
      </dgm:t>
    </dgm:pt>
    <dgm:pt modelId="{306D1695-38C6-4C8E-891F-A1DA15BBCAE8}" type="parTrans" cxnId="{F8FCCE26-5B20-46CF-BF4E-52E1F659F637}">
      <dgm:prSet/>
      <dgm:spPr/>
      <dgm:t>
        <a:bodyPr/>
        <a:lstStyle/>
        <a:p>
          <a:endParaRPr lang="en-US"/>
        </a:p>
      </dgm:t>
    </dgm:pt>
    <dgm:pt modelId="{B45B5A15-F59E-451C-91E5-44C8B6D10615}" type="sibTrans" cxnId="{F8FCCE26-5B20-46CF-BF4E-52E1F659F637}">
      <dgm:prSet/>
      <dgm:spPr/>
      <dgm:t>
        <a:bodyPr/>
        <a:lstStyle/>
        <a:p>
          <a:endParaRPr lang="en-US"/>
        </a:p>
      </dgm:t>
    </dgm:pt>
    <dgm:pt modelId="{4416B552-8CBB-4DCA-A6B7-38D79BAA8E8A}">
      <dgm:prSet/>
      <dgm:spPr/>
      <dgm:t>
        <a:bodyPr/>
        <a:lstStyle/>
        <a:p>
          <a:r>
            <a:rPr lang="cs-CZ"/>
            <a:t>pre__ ident , gymná__ium,  mechani__mus </a:t>
          </a:r>
          <a:endParaRPr lang="en-US"/>
        </a:p>
      </dgm:t>
    </dgm:pt>
    <dgm:pt modelId="{55FD56A9-8B77-429D-A7A6-5DFDC7668047}" type="parTrans" cxnId="{CB16595D-8DBA-4D08-BBF1-88815A62483C}">
      <dgm:prSet/>
      <dgm:spPr/>
      <dgm:t>
        <a:bodyPr/>
        <a:lstStyle/>
        <a:p>
          <a:endParaRPr lang="en-US"/>
        </a:p>
      </dgm:t>
    </dgm:pt>
    <dgm:pt modelId="{6B86235D-C83B-476E-ADDF-A985EE9C819D}" type="sibTrans" cxnId="{CB16595D-8DBA-4D08-BBF1-88815A62483C}">
      <dgm:prSet/>
      <dgm:spPr/>
      <dgm:t>
        <a:bodyPr/>
        <a:lstStyle/>
        <a:p>
          <a:endParaRPr lang="en-US"/>
        </a:p>
      </dgm:t>
    </dgm:pt>
    <dgm:pt modelId="{8831FBEC-0AD8-4BF9-8FC8-F625EE0EE973}" type="pres">
      <dgm:prSet presAssocID="{67CC02D1-14C6-4059-AC04-FA09A7529930}" presName="linear" presStyleCnt="0">
        <dgm:presLayoutVars>
          <dgm:animLvl val="lvl"/>
          <dgm:resizeHandles val="exact"/>
        </dgm:presLayoutVars>
      </dgm:prSet>
      <dgm:spPr/>
    </dgm:pt>
    <dgm:pt modelId="{7F8BFB04-4B0F-4FB3-9F31-FDE7747034A1}" type="pres">
      <dgm:prSet presAssocID="{AECD2780-33CE-4C72-837D-93394D08701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39D7A8-A48C-4748-AD98-443D572EA4D7}" type="pres">
      <dgm:prSet presAssocID="{B45B5A15-F59E-451C-91E5-44C8B6D10615}" presName="spacer" presStyleCnt="0"/>
      <dgm:spPr/>
    </dgm:pt>
    <dgm:pt modelId="{AF7E8C70-8942-4E20-BF3A-E001892C5127}" type="pres">
      <dgm:prSet presAssocID="{4416B552-8CBB-4DCA-A6B7-38D79BAA8E8A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8FCCE26-5B20-46CF-BF4E-52E1F659F637}" srcId="{67CC02D1-14C6-4059-AC04-FA09A7529930}" destId="{AECD2780-33CE-4C72-837D-93394D08701E}" srcOrd="0" destOrd="0" parTransId="{306D1695-38C6-4C8E-891F-A1DA15BBCAE8}" sibTransId="{B45B5A15-F59E-451C-91E5-44C8B6D10615}"/>
    <dgm:cxn modelId="{CB16595D-8DBA-4D08-BBF1-88815A62483C}" srcId="{67CC02D1-14C6-4059-AC04-FA09A7529930}" destId="{4416B552-8CBB-4DCA-A6B7-38D79BAA8E8A}" srcOrd="1" destOrd="0" parTransId="{55FD56A9-8B77-429D-A7A6-5DFDC7668047}" sibTransId="{6B86235D-C83B-476E-ADDF-A985EE9C819D}"/>
    <dgm:cxn modelId="{345F6351-CFBA-459C-ADA1-252A353B17F3}" type="presOf" srcId="{AECD2780-33CE-4C72-837D-93394D08701E}" destId="{7F8BFB04-4B0F-4FB3-9F31-FDE7747034A1}" srcOrd="0" destOrd="0" presId="urn:microsoft.com/office/officeart/2005/8/layout/vList2"/>
    <dgm:cxn modelId="{B8A51280-FF13-4020-94A7-E44E1B1B0850}" type="presOf" srcId="{67CC02D1-14C6-4059-AC04-FA09A7529930}" destId="{8831FBEC-0AD8-4BF9-8FC8-F625EE0EE973}" srcOrd="0" destOrd="0" presId="urn:microsoft.com/office/officeart/2005/8/layout/vList2"/>
    <dgm:cxn modelId="{A07359DA-BF84-46F8-A9BE-CE2D39FD5986}" type="presOf" srcId="{4416B552-8CBB-4DCA-A6B7-38D79BAA8E8A}" destId="{AF7E8C70-8942-4E20-BF3A-E001892C5127}" srcOrd="0" destOrd="0" presId="urn:microsoft.com/office/officeart/2005/8/layout/vList2"/>
    <dgm:cxn modelId="{15F6C9F2-4A5E-412A-B96E-DFF31315811E}" type="presParOf" srcId="{8831FBEC-0AD8-4BF9-8FC8-F625EE0EE973}" destId="{7F8BFB04-4B0F-4FB3-9F31-FDE7747034A1}" srcOrd="0" destOrd="0" presId="urn:microsoft.com/office/officeart/2005/8/layout/vList2"/>
    <dgm:cxn modelId="{E81B181A-217D-46ED-BCA1-84A77832CAB0}" type="presParOf" srcId="{8831FBEC-0AD8-4BF9-8FC8-F625EE0EE973}" destId="{4439D7A8-A48C-4748-AD98-443D572EA4D7}" srcOrd="1" destOrd="0" presId="urn:microsoft.com/office/officeart/2005/8/layout/vList2"/>
    <dgm:cxn modelId="{02D23C53-5B04-48F1-8682-04415FA00EB2}" type="presParOf" srcId="{8831FBEC-0AD8-4BF9-8FC8-F625EE0EE973}" destId="{AF7E8C70-8942-4E20-BF3A-E001892C512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562A57-7240-47CC-802D-CA219AAEC4E2}" type="doc">
      <dgm:prSet loTypeId="urn:microsoft.com/office/officeart/2008/layout/LinedList" loCatId="list" qsTypeId="urn:microsoft.com/office/officeart/2005/8/quickstyle/simple2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805CCB-2F47-48AA-9B44-04C3D0306C48}">
      <dgm:prSet/>
      <dgm:spPr/>
      <dgm:t>
        <a:bodyPr/>
        <a:lstStyle/>
        <a:p>
          <a:r>
            <a:rPr lang="cs-CZ"/>
            <a:t>diskuse i diskuze, konkurz, kurz, pulz, poezie</a:t>
          </a:r>
          <a:endParaRPr lang="en-US"/>
        </a:p>
      </dgm:t>
    </dgm:pt>
    <dgm:pt modelId="{01A15295-D4E0-4408-8F86-5CF4E1CE3D2C}" type="parTrans" cxnId="{BBE41563-A24A-40AA-83A1-9E5298B9ECEF}">
      <dgm:prSet/>
      <dgm:spPr/>
      <dgm:t>
        <a:bodyPr/>
        <a:lstStyle/>
        <a:p>
          <a:endParaRPr lang="en-US"/>
        </a:p>
      </dgm:t>
    </dgm:pt>
    <dgm:pt modelId="{D8871731-3F96-4D25-BE06-C63E6F3C0A69}" type="sibTrans" cxnId="{BBE41563-A24A-40AA-83A1-9E5298B9ECEF}">
      <dgm:prSet/>
      <dgm:spPr/>
      <dgm:t>
        <a:bodyPr/>
        <a:lstStyle/>
        <a:p>
          <a:endParaRPr lang="en-US"/>
        </a:p>
      </dgm:t>
    </dgm:pt>
    <dgm:pt modelId="{ADF917C2-3F93-480B-8553-4196D8B711B8}">
      <dgm:prSet/>
      <dgm:spPr/>
      <dgm:t>
        <a:bodyPr/>
        <a:lstStyle/>
        <a:p>
          <a:r>
            <a:rPr lang="cs-CZ"/>
            <a:t>prezident , gymnázium, mechanismus i mechanizmus</a:t>
          </a:r>
          <a:endParaRPr lang="en-US"/>
        </a:p>
      </dgm:t>
    </dgm:pt>
    <dgm:pt modelId="{AB30BE3D-8B59-4E31-986E-AA8543F72800}" type="parTrans" cxnId="{0B11392B-1579-4296-856E-00260463413E}">
      <dgm:prSet/>
      <dgm:spPr/>
      <dgm:t>
        <a:bodyPr/>
        <a:lstStyle/>
        <a:p>
          <a:endParaRPr lang="en-US"/>
        </a:p>
      </dgm:t>
    </dgm:pt>
    <dgm:pt modelId="{66D3FB8B-124F-4827-8811-9C91D4437052}" type="sibTrans" cxnId="{0B11392B-1579-4296-856E-00260463413E}">
      <dgm:prSet/>
      <dgm:spPr/>
      <dgm:t>
        <a:bodyPr/>
        <a:lstStyle/>
        <a:p>
          <a:endParaRPr lang="en-US"/>
        </a:p>
      </dgm:t>
    </dgm:pt>
    <dgm:pt modelId="{6E195907-6945-4530-9AFE-5874BE8FB614}" type="pres">
      <dgm:prSet presAssocID="{0C562A57-7240-47CC-802D-CA219AAEC4E2}" presName="vert0" presStyleCnt="0">
        <dgm:presLayoutVars>
          <dgm:dir/>
          <dgm:animOne val="branch"/>
          <dgm:animLvl val="lvl"/>
        </dgm:presLayoutVars>
      </dgm:prSet>
      <dgm:spPr/>
    </dgm:pt>
    <dgm:pt modelId="{DA37C311-8FFE-48A1-9019-7E59EA0E0DBD}" type="pres">
      <dgm:prSet presAssocID="{81805CCB-2F47-48AA-9B44-04C3D0306C48}" presName="thickLine" presStyleLbl="alignNode1" presStyleIdx="0" presStyleCnt="2"/>
      <dgm:spPr/>
    </dgm:pt>
    <dgm:pt modelId="{88FD23D7-00A0-4522-AAB7-BEA2E950C135}" type="pres">
      <dgm:prSet presAssocID="{81805CCB-2F47-48AA-9B44-04C3D0306C48}" presName="horz1" presStyleCnt="0"/>
      <dgm:spPr/>
    </dgm:pt>
    <dgm:pt modelId="{BD9A2C26-6685-4DAC-B233-62A0A7578796}" type="pres">
      <dgm:prSet presAssocID="{81805CCB-2F47-48AA-9B44-04C3D0306C48}" presName="tx1" presStyleLbl="revTx" presStyleIdx="0" presStyleCnt="2"/>
      <dgm:spPr/>
    </dgm:pt>
    <dgm:pt modelId="{7813647E-7AC1-447A-AED2-D00A4DD7E45B}" type="pres">
      <dgm:prSet presAssocID="{81805CCB-2F47-48AA-9B44-04C3D0306C48}" presName="vert1" presStyleCnt="0"/>
      <dgm:spPr/>
    </dgm:pt>
    <dgm:pt modelId="{E303C4D6-6FE6-4BDA-BBBD-4F6B3A5B99F3}" type="pres">
      <dgm:prSet presAssocID="{ADF917C2-3F93-480B-8553-4196D8B711B8}" presName="thickLine" presStyleLbl="alignNode1" presStyleIdx="1" presStyleCnt="2"/>
      <dgm:spPr/>
    </dgm:pt>
    <dgm:pt modelId="{CAD9CF2B-2794-4F76-933B-48435AA7D109}" type="pres">
      <dgm:prSet presAssocID="{ADF917C2-3F93-480B-8553-4196D8B711B8}" presName="horz1" presStyleCnt="0"/>
      <dgm:spPr/>
    </dgm:pt>
    <dgm:pt modelId="{D10DC8E5-C39E-459C-83A7-52FE95F17D66}" type="pres">
      <dgm:prSet presAssocID="{ADF917C2-3F93-480B-8553-4196D8B711B8}" presName="tx1" presStyleLbl="revTx" presStyleIdx="1" presStyleCnt="2"/>
      <dgm:spPr/>
    </dgm:pt>
    <dgm:pt modelId="{11A6B946-08EF-444F-9C66-2B305EBF5A46}" type="pres">
      <dgm:prSet presAssocID="{ADF917C2-3F93-480B-8553-4196D8B711B8}" presName="vert1" presStyleCnt="0"/>
      <dgm:spPr/>
    </dgm:pt>
  </dgm:ptLst>
  <dgm:cxnLst>
    <dgm:cxn modelId="{0B11392B-1579-4296-856E-00260463413E}" srcId="{0C562A57-7240-47CC-802D-CA219AAEC4E2}" destId="{ADF917C2-3F93-480B-8553-4196D8B711B8}" srcOrd="1" destOrd="0" parTransId="{AB30BE3D-8B59-4E31-986E-AA8543F72800}" sibTransId="{66D3FB8B-124F-4827-8811-9C91D4437052}"/>
    <dgm:cxn modelId="{BBE41563-A24A-40AA-83A1-9E5298B9ECEF}" srcId="{0C562A57-7240-47CC-802D-CA219AAEC4E2}" destId="{81805CCB-2F47-48AA-9B44-04C3D0306C48}" srcOrd="0" destOrd="0" parTransId="{01A15295-D4E0-4408-8F86-5CF4E1CE3D2C}" sibTransId="{D8871731-3F96-4D25-BE06-C63E6F3C0A69}"/>
    <dgm:cxn modelId="{E6C79448-7D85-4041-BD94-8FADA3B4D6A6}" type="presOf" srcId="{0C562A57-7240-47CC-802D-CA219AAEC4E2}" destId="{6E195907-6945-4530-9AFE-5874BE8FB614}" srcOrd="0" destOrd="0" presId="urn:microsoft.com/office/officeart/2008/layout/LinedList"/>
    <dgm:cxn modelId="{37623C87-2C4F-40F4-94A1-0D5D2DBCE53F}" type="presOf" srcId="{81805CCB-2F47-48AA-9B44-04C3D0306C48}" destId="{BD9A2C26-6685-4DAC-B233-62A0A7578796}" srcOrd="0" destOrd="0" presId="urn:microsoft.com/office/officeart/2008/layout/LinedList"/>
    <dgm:cxn modelId="{7113FDC1-2F25-4C1A-B122-655406DD2848}" type="presOf" srcId="{ADF917C2-3F93-480B-8553-4196D8B711B8}" destId="{D10DC8E5-C39E-459C-83A7-52FE95F17D66}" srcOrd="0" destOrd="0" presId="urn:microsoft.com/office/officeart/2008/layout/LinedList"/>
    <dgm:cxn modelId="{34BCA741-6892-45CF-A60E-EBFE42FF8E7D}" type="presParOf" srcId="{6E195907-6945-4530-9AFE-5874BE8FB614}" destId="{DA37C311-8FFE-48A1-9019-7E59EA0E0DBD}" srcOrd="0" destOrd="0" presId="urn:microsoft.com/office/officeart/2008/layout/LinedList"/>
    <dgm:cxn modelId="{434B6ED2-C053-4ACB-AC15-E54AABBBEF82}" type="presParOf" srcId="{6E195907-6945-4530-9AFE-5874BE8FB614}" destId="{88FD23D7-00A0-4522-AAB7-BEA2E950C135}" srcOrd="1" destOrd="0" presId="urn:microsoft.com/office/officeart/2008/layout/LinedList"/>
    <dgm:cxn modelId="{D3FF982D-B8D9-4F9C-A901-DD9853E44E4A}" type="presParOf" srcId="{88FD23D7-00A0-4522-AAB7-BEA2E950C135}" destId="{BD9A2C26-6685-4DAC-B233-62A0A7578796}" srcOrd="0" destOrd="0" presId="urn:microsoft.com/office/officeart/2008/layout/LinedList"/>
    <dgm:cxn modelId="{578E8FB9-A510-42E8-9CE7-B105C560E7D8}" type="presParOf" srcId="{88FD23D7-00A0-4522-AAB7-BEA2E950C135}" destId="{7813647E-7AC1-447A-AED2-D00A4DD7E45B}" srcOrd="1" destOrd="0" presId="urn:microsoft.com/office/officeart/2008/layout/LinedList"/>
    <dgm:cxn modelId="{CE2968C1-A51A-4C93-A328-5F2AC3686CF4}" type="presParOf" srcId="{6E195907-6945-4530-9AFE-5874BE8FB614}" destId="{E303C4D6-6FE6-4BDA-BBBD-4F6B3A5B99F3}" srcOrd="2" destOrd="0" presId="urn:microsoft.com/office/officeart/2008/layout/LinedList"/>
    <dgm:cxn modelId="{8F10E23D-B3C6-4778-A170-7571F7280901}" type="presParOf" srcId="{6E195907-6945-4530-9AFE-5874BE8FB614}" destId="{CAD9CF2B-2794-4F76-933B-48435AA7D109}" srcOrd="3" destOrd="0" presId="urn:microsoft.com/office/officeart/2008/layout/LinedList"/>
    <dgm:cxn modelId="{64CF671E-DBDB-4B60-811D-97D2AFF89E59}" type="presParOf" srcId="{CAD9CF2B-2794-4F76-933B-48435AA7D109}" destId="{D10DC8E5-C39E-459C-83A7-52FE95F17D66}" srcOrd="0" destOrd="0" presId="urn:microsoft.com/office/officeart/2008/layout/LinedList"/>
    <dgm:cxn modelId="{BA30128D-6C45-4245-97F7-E6EE065BFE4A}" type="presParOf" srcId="{CAD9CF2B-2794-4F76-933B-48435AA7D109}" destId="{11A6B946-08EF-444F-9C66-2B305EBF5A4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BE6B41-7505-4444-81BE-97D15EBAAA00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B8695E-9B65-4605-9A14-D2226A34DC14}">
      <dgm:prSet/>
      <dgm:spPr/>
      <dgm:t>
        <a:bodyPr/>
        <a:lstStyle/>
        <a:p>
          <a:r>
            <a:rPr lang="cs-CZ"/>
            <a:t>invent__ra,    r__ž,    rag__,    kult__ra,   pedik__ra</a:t>
          </a:r>
          <a:endParaRPr lang="en-US"/>
        </a:p>
      </dgm:t>
    </dgm:pt>
    <dgm:pt modelId="{309250DB-0EE3-4E02-B07B-40A63C610863}" type="parTrans" cxnId="{5F0E2C77-4B06-4C51-8C44-AA446EE7782C}">
      <dgm:prSet/>
      <dgm:spPr/>
      <dgm:t>
        <a:bodyPr/>
        <a:lstStyle/>
        <a:p>
          <a:endParaRPr lang="en-US"/>
        </a:p>
      </dgm:t>
    </dgm:pt>
    <dgm:pt modelId="{DE2286C2-E12F-41EC-90EF-67F4CBFE1535}" type="sibTrans" cxnId="{5F0E2C77-4B06-4C51-8C44-AA446EE7782C}">
      <dgm:prSet/>
      <dgm:spPr/>
      <dgm:t>
        <a:bodyPr/>
        <a:lstStyle/>
        <a:p>
          <a:endParaRPr lang="en-US"/>
        </a:p>
      </dgm:t>
    </dgm:pt>
    <dgm:pt modelId="{983DB5A9-A29A-41EA-B1C8-2087BCC8002C}">
      <dgm:prSet/>
      <dgm:spPr/>
      <dgm:t>
        <a:bodyPr/>
        <a:lstStyle/>
        <a:p>
          <a:r>
            <a:rPr lang="cs-CZ"/>
            <a:t>literat__ra,    lázeňská k__ra,   sk__tr, brož__ra   </a:t>
          </a:r>
          <a:endParaRPr lang="en-US"/>
        </a:p>
      </dgm:t>
    </dgm:pt>
    <dgm:pt modelId="{3B8A5005-374C-4123-9D5E-51C8AD76E429}" type="parTrans" cxnId="{1B9BA89F-2947-4372-BB6C-96223258DD0A}">
      <dgm:prSet/>
      <dgm:spPr/>
      <dgm:t>
        <a:bodyPr/>
        <a:lstStyle/>
        <a:p>
          <a:endParaRPr lang="en-US"/>
        </a:p>
      </dgm:t>
    </dgm:pt>
    <dgm:pt modelId="{9D0F4441-138E-46D2-8D73-4E2F7D339D47}" type="sibTrans" cxnId="{1B9BA89F-2947-4372-BB6C-96223258DD0A}">
      <dgm:prSet/>
      <dgm:spPr/>
      <dgm:t>
        <a:bodyPr/>
        <a:lstStyle/>
        <a:p>
          <a:endParaRPr lang="en-US"/>
        </a:p>
      </dgm:t>
    </dgm:pt>
    <dgm:pt modelId="{49301CAC-01C8-4C6C-AD9E-37B769105C0D}" type="pres">
      <dgm:prSet presAssocID="{F2BE6B41-7505-4444-81BE-97D15EBAAA00}" presName="vert0" presStyleCnt="0">
        <dgm:presLayoutVars>
          <dgm:dir/>
          <dgm:animOne val="branch"/>
          <dgm:animLvl val="lvl"/>
        </dgm:presLayoutVars>
      </dgm:prSet>
      <dgm:spPr/>
    </dgm:pt>
    <dgm:pt modelId="{71587F85-1E2A-4AA0-A0A4-620AD0E5F870}" type="pres">
      <dgm:prSet presAssocID="{0AB8695E-9B65-4605-9A14-D2226A34DC14}" presName="thickLine" presStyleLbl="alignNode1" presStyleIdx="0" presStyleCnt="2"/>
      <dgm:spPr/>
    </dgm:pt>
    <dgm:pt modelId="{D3BA5585-3BCC-4333-A648-3BC28FDA8096}" type="pres">
      <dgm:prSet presAssocID="{0AB8695E-9B65-4605-9A14-D2226A34DC14}" presName="horz1" presStyleCnt="0"/>
      <dgm:spPr/>
    </dgm:pt>
    <dgm:pt modelId="{84E33FD0-6C0D-450D-AAC6-4314F3333A9E}" type="pres">
      <dgm:prSet presAssocID="{0AB8695E-9B65-4605-9A14-D2226A34DC14}" presName="tx1" presStyleLbl="revTx" presStyleIdx="0" presStyleCnt="2"/>
      <dgm:spPr/>
    </dgm:pt>
    <dgm:pt modelId="{920CAD3D-75E2-452C-BC5B-4B0C4B9031A6}" type="pres">
      <dgm:prSet presAssocID="{0AB8695E-9B65-4605-9A14-D2226A34DC14}" presName="vert1" presStyleCnt="0"/>
      <dgm:spPr/>
    </dgm:pt>
    <dgm:pt modelId="{D89376DE-CE30-451D-B1FC-EC409CCC4ACB}" type="pres">
      <dgm:prSet presAssocID="{983DB5A9-A29A-41EA-B1C8-2087BCC8002C}" presName="thickLine" presStyleLbl="alignNode1" presStyleIdx="1" presStyleCnt="2"/>
      <dgm:spPr/>
    </dgm:pt>
    <dgm:pt modelId="{1BB3E7C3-6A4B-495F-86A1-37425835F1FE}" type="pres">
      <dgm:prSet presAssocID="{983DB5A9-A29A-41EA-B1C8-2087BCC8002C}" presName="horz1" presStyleCnt="0"/>
      <dgm:spPr/>
    </dgm:pt>
    <dgm:pt modelId="{178A7F84-019E-47F1-9164-5A085BC46AD6}" type="pres">
      <dgm:prSet presAssocID="{983DB5A9-A29A-41EA-B1C8-2087BCC8002C}" presName="tx1" presStyleLbl="revTx" presStyleIdx="1" presStyleCnt="2"/>
      <dgm:spPr/>
    </dgm:pt>
    <dgm:pt modelId="{FDEFB289-B5BF-49DC-9618-CFD80595D1BC}" type="pres">
      <dgm:prSet presAssocID="{983DB5A9-A29A-41EA-B1C8-2087BCC8002C}" presName="vert1" presStyleCnt="0"/>
      <dgm:spPr/>
    </dgm:pt>
  </dgm:ptLst>
  <dgm:cxnLst>
    <dgm:cxn modelId="{5F0E2C77-4B06-4C51-8C44-AA446EE7782C}" srcId="{F2BE6B41-7505-4444-81BE-97D15EBAAA00}" destId="{0AB8695E-9B65-4605-9A14-D2226A34DC14}" srcOrd="0" destOrd="0" parTransId="{309250DB-0EE3-4E02-B07B-40A63C610863}" sibTransId="{DE2286C2-E12F-41EC-90EF-67F4CBFE1535}"/>
    <dgm:cxn modelId="{8DFE4995-273C-4C54-9D47-60B4733B331A}" type="presOf" srcId="{F2BE6B41-7505-4444-81BE-97D15EBAAA00}" destId="{49301CAC-01C8-4C6C-AD9E-37B769105C0D}" srcOrd="0" destOrd="0" presId="urn:microsoft.com/office/officeart/2008/layout/LinedList"/>
    <dgm:cxn modelId="{1B9BA89F-2947-4372-BB6C-96223258DD0A}" srcId="{F2BE6B41-7505-4444-81BE-97D15EBAAA00}" destId="{983DB5A9-A29A-41EA-B1C8-2087BCC8002C}" srcOrd="1" destOrd="0" parTransId="{3B8A5005-374C-4123-9D5E-51C8AD76E429}" sibTransId="{9D0F4441-138E-46D2-8D73-4E2F7D339D47}"/>
    <dgm:cxn modelId="{D5D097D1-2D75-4E00-ADAC-5B4047BDF881}" type="presOf" srcId="{983DB5A9-A29A-41EA-B1C8-2087BCC8002C}" destId="{178A7F84-019E-47F1-9164-5A085BC46AD6}" srcOrd="0" destOrd="0" presId="urn:microsoft.com/office/officeart/2008/layout/LinedList"/>
    <dgm:cxn modelId="{E2C6F7F4-D585-4C24-8C34-6A958B329D71}" type="presOf" srcId="{0AB8695E-9B65-4605-9A14-D2226A34DC14}" destId="{84E33FD0-6C0D-450D-AAC6-4314F3333A9E}" srcOrd="0" destOrd="0" presId="urn:microsoft.com/office/officeart/2008/layout/LinedList"/>
    <dgm:cxn modelId="{3F5459FF-03AE-4FAE-BC2B-83FEB9A12DEE}" type="presParOf" srcId="{49301CAC-01C8-4C6C-AD9E-37B769105C0D}" destId="{71587F85-1E2A-4AA0-A0A4-620AD0E5F870}" srcOrd="0" destOrd="0" presId="urn:microsoft.com/office/officeart/2008/layout/LinedList"/>
    <dgm:cxn modelId="{9EC66B9B-F4B6-44FA-B077-BC57FFD13818}" type="presParOf" srcId="{49301CAC-01C8-4C6C-AD9E-37B769105C0D}" destId="{D3BA5585-3BCC-4333-A648-3BC28FDA8096}" srcOrd="1" destOrd="0" presId="urn:microsoft.com/office/officeart/2008/layout/LinedList"/>
    <dgm:cxn modelId="{8A7D399B-BED1-4C6A-A455-0A89E5634F84}" type="presParOf" srcId="{D3BA5585-3BCC-4333-A648-3BC28FDA8096}" destId="{84E33FD0-6C0D-450D-AAC6-4314F3333A9E}" srcOrd="0" destOrd="0" presId="urn:microsoft.com/office/officeart/2008/layout/LinedList"/>
    <dgm:cxn modelId="{1A5FA6BF-56E0-431C-AC9B-C36EDC97A580}" type="presParOf" srcId="{D3BA5585-3BCC-4333-A648-3BC28FDA8096}" destId="{920CAD3D-75E2-452C-BC5B-4B0C4B9031A6}" srcOrd="1" destOrd="0" presId="urn:microsoft.com/office/officeart/2008/layout/LinedList"/>
    <dgm:cxn modelId="{26FC8D24-3E09-474E-858A-3FA4E8B6C91E}" type="presParOf" srcId="{49301CAC-01C8-4C6C-AD9E-37B769105C0D}" destId="{D89376DE-CE30-451D-B1FC-EC409CCC4ACB}" srcOrd="2" destOrd="0" presId="urn:microsoft.com/office/officeart/2008/layout/LinedList"/>
    <dgm:cxn modelId="{B3F794E6-B358-4198-A023-476DB12F40FB}" type="presParOf" srcId="{49301CAC-01C8-4C6C-AD9E-37B769105C0D}" destId="{1BB3E7C3-6A4B-495F-86A1-37425835F1FE}" srcOrd="3" destOrd="0" presId="urn:microsoft.com/office/officeart/2008/layout/LinedList"/>
    <dgm:cxn modelId="{E3133E1A-2C3B-494C-853B-4855419A651E}" type="presParOf" srcId="{1BB3E7C3-6A4B-495F-86A1-37425835F1FE}" destId="{178A7F84-019E-47F1-9164-5A085BC46AD6}" srcOrd="0" destOrd="0" presId="urn:microsoft.com/office/officeart/2008/layout/LinedList"/>
    <dgm:cxn modelId="{C6B90A5C-49DE-40A2-9E7D-7B1ED3C9E93E}" type="presParOf" srcId="{1BB3E7C3-6A4B-495F-86A1-37425835F1FE}" destId="{FDEFB289-B5BF-49DC-9618-CFD80595D1B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AC6A5E-C983-4338-A47E-51E5AE79B3C8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6ADFBC7-9370-4D25-A478-9853A56F3E5F}">
      <dgm:prSet/>
      <dgm:spPr/>
      <dgm:t>
        <a:bodyPr/>
        <a:lstStyle/>
        <a:p>
          <a:pPr>
            <a:defRPr cap="all"/>
          </a:pPr>
          <a:r>
            <a:rPr lang="cs-CZ"/>
            <a:t>inventura, růž, ragú, kultura, pedikúra</a:t>
          </a:r>
          <a:endParaRPr lang="en-US"/>
        </a:p>
      </dgm:t>
    </dgm:pt>
    <dgm:pt modelId="{B45CFB6D-EAC6-4516-8870-A542D0CAF880}" type="parTrans" cxnId="{EA931365-DA62-4433-9108-F92E94FE29D3}">
      <dgm:prSet/>
      <dgm:spPr/>
      <dgm:t>
        <a:bodyPr/>
        <a:lstStyle/>
        <a:p>
          <a:endParaRPr lang="en-US"/>
        </a:p>
      </dgm:t>
    </dgm:pt>
    <dgm:pt modelId="{07AA29F9-DB98-41BF-B35D-61A0C0B44DF6}" type="sibTrans" cxnId="{EA931365-DA62-4433-9108-F92E94FE29D3}">
      <dgm:prSet/>
      <dgm:spPr/>
      <dgm:t>
        <a:bodyPr/>
        <a:lstStyle/>
        <a:p>
          <a:endParaRPr lang="en-US"/>
        </a:p>
      </dgm:t>
    </dgm:pt>
    <dgm:pt modelId="{68A6B922-A2D3-4E7A-B9AE-82F3A948B7F9}">
      <dgm:prSet/>
      <dgm:spPr/>
      <dgm:t>
        <a:bodyPr/>
        <a:lstStyle/>
        <a:p>
          <a:pPr>
            <a:defRPr cap="all"/>
          </a:pPr>
          <a:r>
            <a:rPr lang="cs-CZ"/>
            <a:t>literatura, lázeňská kúra, skútr, brožura</a:t>
          </a:r>
          <a:endParaRPr lang="en-US"/>
        </a:p>
      </dgm:t>
    </dgm:pt>
    <dgm:pt modelId="{EF381061-8352-427C-B7C4-758674A64A6E}" type="parTrans" cxnId="{4814A137-B98F-4FA4-857B-CBE665EC23FB}">
      <dgm:prSet/>
      <dgm:spPr/>
      <dgm:t>
        <a:bodyPr/>
        <a:lstStyle/>
        <a:p>
          <a:endParaRPr lang="en-US"/>
        </a:p>
      </dgm:t>
    </dgm:pt>
    <dgm:pt modelId="{D39B6C8E-286E-42B9-8C10-B74448F882DD}" type="sibTrans" cxnId="{4814A137-B98F-4FA4-857B-CBE665EC23FB}">
      <dgm:prSet/>
      <dgm:spPr/>
      <dgm:t>
        <a:bodyPr/>
        <a:lstStyle/>
        <a:p>
          <a:endParaRPr lang="en-US"/>
        </a:p>
      </dgm:t>
    </dgm:pt>
    <dgm:pt modelId="{22E377AF-4743-4A4C-A6D4-0DC6AA0A562D}" type="pres">
      <dgm:prSet presAssocID="{14AC6A5E-C983-4338-A47E-51E5AE79B3C8}" presName="root" presStyleCnt="0">
        <dgm:presLayoutVars>
          <dgm:dir/>
          <dgm:resizeHandles val="exact"/>
        </dgm:presLayoutVars>
      </dgm:prSet>
      <dgm:spPr/>
    </dgm:pt>
    <dgm:pt modelId="{2A3EEB05-7502-4F28-BFA1-ACA7D95DF07D}" type="pres">
      <dgm:prSet presAssocID="{76ADFBC7-9370-4D25-A478-9853A56F3E5F}" presName="compNode" presStyleCnt="0"/>
      <dgm:spPr/>
    </dgm:pt>
    <dgm:pt modelId="{CF765282-8E70-4ACD-8B80-8BD5409097CD}" type="pres">
      <dgm:prSet presAssocID="{76ADFBC7-9370-4D25-A478-9853A56F3E5F}" presName="iconBgRect" presStyleLbl="bgShp" presStyleIdx="0" presStyleCnt="2"/>
      <dgm:spPr/>
    </dgm:pt>
    <dgm:pt modelId="{2D838467-7B1C-4BA1-83CF-859A4BD0AFCD}" type="pres">
      <dgm:prSet presAssocID="{76ADFBC7-9370-4D25-A478-9853A56F3E5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EF0B3F96-9397-4084-AFD9-A804036C2BCF}" type="pres">
      <dgm:prSet presAssocID="{76ADFBC7-9370-4D25-A478-9853A56F3E5F}" presName="spaceRect" presStyleCnt="0"/>
      <dgm:spPr/>
    </dgm:pt>
    <dgm:pt modelId="{B2B50DF5-FDAE-449E-A39A-8ECB65EE7457}" type="pres">
      <dgm:prSet presAssocID="{76ADFBC7-9370-4D25-A478-9853A56F3E5F}" presName="textRect" presStyleLbl="revTx" presStyleIdx="0" presStyleCnt="2">
        <dgm:presLayoutVars>
          <dgm:chMax val="1"/>
          <dgm:chPref val="1"/>
        </dgm:presLayoutVars>
      </dgm:prSet>
      <dgm:spPr/>
    </dgm:pt>
    <dgm:pt modelId="{366420AE-D111-46A2-B181-1911BB80BF43}" type="pres">
      <dgm:prSet presAssocID="{07AA29F9-DB98-41BF-B35D-61A0C0B44DF6}" presName="sibTrans" presStyleCnt="0"/>
      <dgm:spPr/>
    </dgm:pt>
    <dgm:pt modelId="{D74AE24A-6424-45AB-A045-47E04C46A7B8}" type="pres">
      <dgm:prSet presAssocID="{68A6B922-A2D3-4E7A-B9AE-82F3A948B7F9}" presName="compNode" presStyleCnt="0"/>
      <dgm:spPr/>
    </dgm:pt>
    <dgm:pt modelId="{AF928B08-E65F-4B8D-BDC4-4980BA331F8D}" type="pres">
      <dgm:prSet presAssocID="{68A6B922-A2D3-4E7A-B9AE-82F3A948B7F9}" presName="iconBgRect" presStyleLbl="bgShp" presStyleIdx="1" presStyleCnt="2"/>
      <dgm:spPr/>
    </dgm:pt>
    <dgm:pt modelId="{30744183-D1DC-4105-B924-E637317BA0BD}" type="pres">
      <dgm:prSet presAssocID="{68A6B922-A2D3-4E7A-B9AE-82F3A948B7F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útr"/>
        </a:ext>
      </dgm:extLst>
    </dgm:pt>
    <dgm:pt modelId="{BCAE81DA-DE3E-4787-AD18-D1595EEFD522}" type="pres">
      <dgm:prSet presAssocID="{68A6B922-A2D3-4E7A-B9AE-82F3A948B7F9}" presName="spaceRect" presStyleCnt="0"/>
      <dgm:spPr/>
    </dgm:pt>
    <dgm:pt modelId="{A8FF9DA5-D041-49DA-B675-D49C2B336DC6}" type="pres">
      <dgm:prSet presAssocID="{68A6B922-A2D3-4E7A-B9AE-82F3A948B7F9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3C12E1B-4E51-44BC-823A-7BCDF2443C0D}" type="presOf" srcId="{68A6B922-A2D3-4E7A-B9AE-82F3A948B7F9}" destId="{A8FF9DA5-D041-49DA-B675-D49C2B336DC6}" srcOrd="0" destOrd="0" presId="urn:microsoft.com/office/officeart/2018/5/layout/IconCircleLabelList"/>
    <dgm:cxn modelId="{4814A137-B98F-4FA4-857B-CBE665EC23FB}" srcId="{14AC6A5E-C983-4338-A47E-51E5AE79B3C8}" destId="{68A6B922-A2D3-4E7A-B9AE-82F3A948B7F9}" srcOrd="1" destOrd="0" parTransId="{EF381061-8352-427C-B7C4-758674A64A6E}" sibTransId="{D39B6C8E-286E-42B9-8C10-B74448F882DD}"/>
    <dgm:cxn modelId="{EA931365-DA62-4433-9108-F92E94FE29D3}" srcId="{14AC6A5E-C983-4338-A47E-51E5AE79B3C8}" destId="{76ADFBC7-9370-4D25-A478-9853A56F3E5F}" srcOrd="0" destOrd="0" parTransId="{B45CFB6D-EAC6-4516-8870-A542D0CAF880}" sibTransId="{07AA29F9-DB98-41BF-B35D-61A0C0B44DF6}"/>
    <dgm:cxn modelId="{BEC3D955-5E8B-4CBB-BAFB-4CC6439D1A05}" type="presOf" srcId="{14AC6A5E-C983-4338-A47E-51E5AE79B3C8}" destId="{22E377AF-4743-4A4C-A6D4-0DC6AA0A562D}" srcOrd="0" destOrd="0" presId="urn:microsoft.com/office/officeart/2018/5/layout/IconCircleLabelList"/>
    <dgm:cxn modelId="{4BBA1DB8-65EE-4829-9020-6D30E81C204E}" type="presOf" srcId="{76ADFBC7-9370-4D25-A478-9853A56F3E5F}" destId="{B2B50DF5-FDAE-449E-A39A-8ECB65EE7457}" srcOrd="0" destOrd="0" presId="urn:microsoft.com/office/officeart/2018/5/layout/IconCircleLabelList"/>
    <dgm:cxn modelId="{1508FDB4-082B-4DBD-8133-2982806B5838}" type="presParOf" srcId="{22E377AF-4743-4A4C-A6D4-0DC6AA0A562D}" destId="{2A3EEB05-7502-4F28-BFA1-ACA7D95DF07D}" srcOrd="0" destOrd="0" presId="urn:microsoft.com/office/officeart/2018/5/layout/IconCircleLabelList"/>
    <dgm:cxn modelId="{C7BA5E47-BEAD-4070-A0D8-77667128560A}" type="presParOf" srcId="{2A3EEB05-7502-4F28-BFA1-ACA7D95DF07D}" destId="{CF765282-8E70-4ACD-8B80-8BD5409097CD}" srcOrd="0" destOrd="0" presId="urn:microsoft.com/office/officeart/2018/5/layout/IconCircleLabelList"/>
    <dgm:cxn modelId="{15634862-3CB7-4F0C-8D43-FB5118255E3D}" type="presParOf" srcId="{2A3EEB05-7502-4F28-BFA1-ACA7D95DF07D}" destId="{2D838467-7B1C-4BA1-83CF-859A4BD0AFCD}" srcOrd="1" destOrd="0" presId="urn:microsoft.com/office/officeart/2018/5/layout/IconCircleLabelList"/>
    <dgm:cxn modelId="{5717E2F0-62E0-4F06-8E5A-D3C3052A7052}" type="presParOf" srcId="{2A3EEB05-7502-4F28-BFA1-ACA7D95DF07D}" destId="{EF0B3F96-9397-4084-AFD9-A804036C2BCF}" srcOrd="2" destOrd="0" presId="urn:microsoft.com/office/officeart/2018/5/layout/IconCircleLabelList"/>
    <dgm:cxn modelId="{647B89B6-C3EE-4415-AAFC-F40B4664CAE1}" type="presParOf" srcId="{2A3EEB05-7502-4F28-BFA1-ACA7D95DF07D}" destId="{B2B50DF5-FDAE-449E-A39A-8ECB65EE7457}" srcOrd="3" destOrd="0" presId="urn:microsoft.com/office/officeart/2018/5/layout/IconCircleLabelList"/>
    <dgm:cxn modelId="{F0FB32F2-7BC7-4774-8C48-146DEDE17DCD}" type="presParOf" srcId="{22E377AF-4743-4A4C-A6D4-0DC6AA0A562D}" destId="{366420AE-D111-46A2-B181-1911BB80BF43}" srcOrd="1" destOrd="0" presId="urn:microsoft.com/office/officeart/2018/5/layout/IconCircleLabelList"/>
    <dgm:cxn modelId="{AF70E948-34FA-43BE-AB80-2CB2242FF3BA}" type="presParOf" srcId="{22E377AF-4743-4A4C-A6D4-0DC6AA0A562D}" destId="{D74AE24A-6424-45AB-A045-47E04C46A7B8}" srcOrd="2" destOrd="0" presId="urn:microsoft.com/office/officeart/2018/5/layout/IconCircleLabelList"/>
    <dgm:cxn modelId="{D60C2A7A-F929-42C7-A25B-451359F9C29F}" type="presParOf" srcId="{D74AE24A-6424-45AB-A045-47E04C46A7B8}" destId="{AF928B08-E65F-4B8D-BDC4-4980BA331F8D}" srcOrd="0" destOrd="0" presId="urn:microsoft.com/office/officeart/2018/5/layout/IconCircleLabelList"/>
    <dgm:cxn modelId="{E56BE611-CC55-429E-A654-66E9AEB5071C}" type="presParOf" srcId="{D74AE24A-6424-45AB-A045-47E04C46A7B8}" destId="{30744183-D1DC-4105-B924-E637317BA0BD}" srcOrd="1" destOrd="0" presId="urn:microsoft.com/office/officeart/2018/5/layout/IconCircleLabelList"/>
    <dgm:cxn modelId="{A5784394-E4BD-412B-BFF8-F19C4A55C5C6}" type="presParOf" srcId="{D74AE24A-6424-45AB-A045-47E04C46A7B8}" destId="{BCAE81DA-DE3E-4787-AD18-D1595EEFD522}" srcOrd="2" destOrd="0" presId="urn:microsoft.com/office/officeart/2018/5/layout/IconCircleLabelList"/>
    <dgm:cxn modelId="{C9391E5D-D8BE-4632-AEA0-3A0DC768AC9A}" type="presParOf" srcId="{D74AE24A-6424-45AB-A045-47E04C46A7B8}" destId="{A8FF9DA5-D041-49DA-B675-D49C2B336DC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4990789-DE3A-4862-87D3-D09165965F4F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779254DD-CF60-48B0-949F-03046D5CA283}">
      <dgm:prSet/>
      <dgm:spPr/>
      <dgm:t>
        <a:bodyPr/>
        <a:lstStyle/>
        <a:p>
          <a:r>
            <a:rPr lang="cs-CZ" i="1"/>
            <a:t>pirueta, kopie, hiena,  alergie, hydrant</a:t>
          </a:r>
          <a:endParaRPr lang="en-US"/>
        </a:p>
      </dgm:t>
    </dgm:pt>
    <dgm:pt modelId="{6CBE59F2-F321-458F-9CC0-284541062163}" type="parTrans" cxnId="{FB639B63-731A-4518-854B-C083BF8DE5D9}">
      <dgm:prSet/>
      <dgm:spPr/>
      <dgm:t>
        <a:bodyPr/>
        <a:lstStyle/>
        <a:p>
          <a:endParaRPr lang="en-US"/>
        </a:p>
      </dgm:t>
    </dgm:pt>
    <dgm:pt modelId="{8D548C59-BFAD-4006-A5F1-2752FEA171EC}" type="sibTrans" cxnId="{FB639B63-731A-4518-854B-C083BF8DE5D9}">
      <dgm:prSet/>
      <dgm:spPr/>
      <dgm:t>
        <a:bodyPr/>
        <a:lstStyle/>
        <a:p>
          <a:endParaRPr lang="en-US"/>
        </a:p>
      </dgm:t>
    </dgm:pt>
    <dgm:pt modelId="{7EA6F89D-C89C-4857-8A7C-5C57BFE1D35E}">
      <dgm:prSet/>
      <dgm:spPr/>
      <dgm:t>
        <a:bodyPr/>
        <a:lstStyle/>
        <a:p>
          <a:r>
            <a:rPr lang="cs-CZ" i="1"/>
            <a:t>pynzeta,  synonymum,  mýtus,  spirála</a:t>
          </a:r>
          <a:endParaRPr lang="en-US"/>
        </a:p>
      </dgm:t>
    </dgm:pt>
    <dgm:pt modelId="{F0915773-3492-43AF-8B68-52D0B8198E65}" type="parTrans" cxnId="{E840A8AD-FC36-44A7-BB27-4E0E2530224C}">
      <dgm:prSet/>
      <dgm:spPr/>
      <dgm:t>
        <a:bodyPr/>
        <a:lstStyle/>
        <a:p>
          <a:endParaRPr lang="en-US"/>
        </a:p>
      </dgm:t>
    </dgm:pt>
    <dgm:pt modelId="{C49CB624-6C3F-4C23-90D0-CB573569890F}" type="sibTrans" cxnId="{E840A8AD-FC36-44A7-BB27-4E0E2530224C}">
      <dgm:prSet/>
      <dgm:spPr/>
      <dgm:t>
        <a:bodyPr/>
        <a:lstStyle/>
        <a:p>
          <a:endParaRPr lang="en-US"/>
        </a:p>
      </dgm:t>
    </dgm:pt>
    <dgm:pt modelId="{B7FAA277-2A3B-40EC-AB7E-28C9341FDFF2}">
      <dgm:prSet/>
      <dgm:spPr/>
      <dgm:t>
        <a:bodyPr/>
        <a:lstStyle/>
        <a:p>
          <a:r>
            <a:rPr lang="cs-CZ" i="1"/>
            <a:t>prémie, puding, túra, lilie, ryzoto, hypnóza</a:t>
          </a:r>
          <a:endParaRPr lang="en-US"/>
        </a:p>
      </dgm:t>
    </dgm:pt>
    <dgm:pt modelId="{89B9E20E-8A89-4B36-8602-F8CF587CE015}" type="parTrans" cxnId="{1A42A798-A63A-4BC9-9E5F-91882A337C94}">
      <dgm:prSet/>
      <dgm:spPr/>
      <dgm:t>
        <a:bodyPr/>
        <a:lstStyle/>
        <a:p>
          <a:endParaRPr lang="en-US"/>
        </a:p>
      </dgm:t>
    </dgm:pt>
    <dgm:pt modelId="{7B10C999-D3DF-497E-8A2C-F604DB7D0A0E}" type="sibTrans" cxnId="{1A42A798-A63A-4BC9-9E5F-91882A337C94}">
      <dgm:prSet/>
      <dgm:spPr/>
      <dgm:t>
        <a:bodyPr/>
        <a:lstStyle/>
        <a:p>
          <a:endParaRPr lang="en-US"/>
        </a:p>
      </dgm:t>
    </dgm:pt>
    <dgm:pt modelId="{43954271-A624-4823-8664-8FE8C91AB18A}">
      <dgm:prSet/>
      <dgm:spPr/>
      <dgm:t>
        <a:bodyPr/>
        <a:lstStyle/>
        <a:p>
          <a:r>
            <a:rPr lang="cs-CZ" i="1"/>
            <a:t>markýz, diskuze, systém, koryto, azyl, byznis    </a:t>
          </a:r>
          <a:endParaRPr lang="en-US"/>
        </a:p>
      </dgm:t>
    </dgm:pt>
    <dgm:pt modelId="{161D1534-8AA9-4929-BEA0-7F47715424C6}" type="parTrans" cxnId="{418634F3-F1B8-41FD-A5E7-13B1ADD16034}">
      <dgm:prSet/>
      <dgm:spPr/>
      <dgm:t>
        <a:bodyPr/>
        <a:lstStyle/>
        <a:p>
          <a:endParaRPr lang="en-US"/>
        </a:p>
      </dgm:t>
    </dgm:pt>
    <dgm:pt modelId="{905AFCDB-AE42-41C4-97FB-B85F7BF5D76B}" type="sibTrans" cxnId="{418634F3-F1B8-41FD-A5E7-13B1ADD16034}">
      <dgm:prSet/>
      <dgm:spPr/>
      <dgm:t>
        <a:bodyPr/>
        <a:lstStyle/>
        <a:p>
          <a:endParaRPr lang="en-US"/>
        </a:p>
      </dgm:t>
    </dgm:pt>
    <dgm:pt modelId="{2AF6D6A1-9B0A-4556-89C0-481D4ADCC986}">
      <dgm:prSet/>
      <dgm:spPr/>
      <dgm:t>
        <a:bodyPr/>
        <a:lstStyle/>
        <a:p>
          <a:r>
            <a:rPr lang="cs-CZ" i="1"/>
            <a:t>Marjánské Lázně, charakteristika, konkurz, archiv</a:t>
          </a:r>
          <a:endParaRPr lang="en-US"/>
        </a:p>
      </dgm:t>
    </dgm:pt>
    <dgm:pt modelId="{98DD8497-4584-4FFF-9E93-7E89F3C2C100}" type="parTrans" cxnId="{3A2663AF-6F69-4870-86DF-C55FE8ED6B76}">
      <dgm:prSet/>
      <dgm:spPr/>
      <dgm:t>
        <a:bodyPr/>
        <a:lstStyle/>
        <a:p>
          <a:endParaRPr lang="en-US"/>
        </a:p>
      </dgm:t>
    </dgm:pt>
    <dgm:pt modelId="{23C09883-FF8C-4CEF-9BB9-0522C9E3B90B}" type="sibTrans" cxnId="{3A2663AF-6F69-4870-86DF-C55FE8ED6B76}">
      <dgm:prSet/>
      <dgm:spPr/>
      <dgm:t>
        <a:bodyPr/>
        <a:lstStyle/>
        <a:p>
          <a:endParaRPr lang="en-US"/>
        </a:p>
      </dgm:t>
    </dgm:pt>
    <dgm:pt modelId="{2ABDC4F0-35CB-4563-AC7F-1E13E43E1936}" type="pres">
      <dgm:prSet presAssocID="{54990789-DE3A-4862-87D3-D09165965F4F}" presName="linear" presStyleCnt="0">
        <dgm:presLayoutVars>
          <dgm:animLvl val="lvl"/>
          <dgm:resizeHandles val="exact"/>
        </dgm:presLayoutVars>
      </dgm:prSet>
      <dgm:spPr/>
    </dgm:pt>
    <dgm:pt modelId="{93CD17AE-62DD-4C8B-B26E-50C6643A32DA}" type="pres">
      <dgm:prSet presAssocID="{779254DD-CF60-48B0-949F-03046D5CA283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6A3311C-AD26-4C2B-9EBA-ECECADA09BDF}" type="pres">
      <dgm:prSet presAssocID="{8D548C59-BFAD-4006-A5F1-2752FEA171EC}" presName="spacer" presStyleCnt="0"/>
      <dgm:spPr/>
    </dgm:pt>
    <dgm:pt modelId="{22C5758B-D013-4004-9361-D36ECBEB4463}" type="pres">
      <dgm:prSet presAssocID="{7EA6F89D-C89C-4857-8A7C-5C57BFE1D35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7A56695-9A92-4A42-9497-6A0CA22C40ED}" type="pres">
      <dgm:prSet presAssocID="{C49CB624-6C3F-4C23-90D0-CB573569890F}" presName="spacer" presStyleCnt="0"/>
      <dgm:spPr/>
    </dgm:pt>
    <dgm:pt modelId="{3157EC3E-2C1A-4A7D-B7D9-DA5B03079336}" type="pres">
      <dgm:prSet presAssocID="{B7FAA277-2A3B-40EC-AB7E-28C9341FDFF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5F0440B-A1E6-4DD7-BAFE-E4D4AA68956D}" type="pres">
      <dgm:prSet presAssocID="{7B10C999-D3DF-497E-8A2C-F604DB7D0A0E}" presName="spacer" presStyleCnt="0"/>
      <dgm:spPr/>
    </dgm:pt>
    <dgm:pt modelId="{D96EE308-3BA0-4EDC-8B74-063A1A8D1EBC}" type="pres">
      <dgm:prSet presAssocID="{43954271-A624-4823-8664-8FE8C91AB18A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4770397-225F-4A78-BE84-9908EE6F3D86}" type="pres">
      <dgm:prSet presAssocID="{905AFCDB-AE42-41C4-97FB-B85F7BF5D76B}" presName="spacer" presStyleCnt="0"/>
      <dgm:spPr/>
    </dgm:pt>
    <dgm:pt modelId="{5FD1FE6D-7D5B-4E90-B5AD-4E218358129E}" type="pres">
      <dgm:prSet presAssocID="{2AF6D6A1-9B0A-4556-89C0-481D4ADCC986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B639B63-731A-4518-854B-C083BF8DE5D9}" srcId="{54990789-DE3A-4862-87D3-D09165965F4F}" destId="{779254DD-CF60-48B0-949F-03046D5CA283}" srcOrd="0" destOrd="0" parTransId="{6CBE59F2-F321-458F-9CC0-284541062163}" sibTransId="{8D548C59-BFAD-4006-A5F1-2752FEA171EC}"/>
    <dgm:cxn modelId="{12F2ED6D-A227-4939-922E-18E785985D93}" type="presOf" srcId="{779254DD-CF60-48B0-949F-03046D5CA283}" destId="{93CD17AE-62DD-4C8B-B26E-50C6643A32DA}" srcOrd="0" destOrd="0" presId="urn:microsoft.com/office/officeart/2005/8/layout/vList2"/>
    <dgm:cxn modelId="{EB66937F-176A-4F9B-85A6-503A4FB588FD}" type="presOf" srcId="{43954271-A624-4823-8664-8FE8C91AB18A}" destId="{D96EE308-3BA0-4EDC-8B74-063A1A8D1EBC}" srcOrd="0" destOrd="0" presId="urn:microsoft.com/office/officeart/2005/8/layout/vList2"/>
    <dgm:cxn modelId="{1A42A798-A63A-4BC9-9E5F-91882A337C94}" srcId="{54990789-DE3A-4862-87D3-D09165965F4F}" destId="{B7FAA277-2A3B-40EC-AB7E-28C9341FDFF2}" srcOrd="2" destOrd="0" parTransId="{89B9E20E-8A89-4B36-8602-F8CF587CE015}" sibTransId="{7B10C999-D3DF-497E-8A2C-F604DB7D0A0E}"/>
    <dgm:cxn modelId="{E840A8AD-FC36-44A7-BB27-4E0E2530224C}" srcId="{54990789-DE3A-4862-87D3-D09165965F4F}" destId="{7EA6F89D-C89C-4857-8A7C-5C57BFE1D35E}" srcOrd="1" destOrd="0" parTransId="{F0915773-3492-43AF-8B68-52D0B8198E65}" sibTransId="{C49CB624-6C3F-4C23-90D0-CB573569890F}"/>
    <dgm:cxn modelId="{3A2663AF-6F69-4870-86DF-C55FE8ED6B76}" srcId="{54990789-DE3A-4862-87D3-D09165965F4F}" destId="{2AF6D6A1-9B0A-4556-89C0-481D4ADCC986}" srcOrd="4" destOrd="0" parTransId="{98DD8497-4584-4FFF-9E93-7E89F3C2C100}" sibTransId="{23C09883-FF8C-4CEF-9BB9-0522C9E3B90B}"/>
    <dgm:cxn modelId="{E6E4E3D0-E90B-4081-9F45-13CFA492E2EC}" type="presOf" srcId="{7EA6F89D-C89C-4857-8A7C-5C57BFE1D35E}" destId="{22C5758B-D013-4004-9361-D36ECBEB4463}" srcOrd="0" destOrd="0" presId="urn:microsoft.com/office/officeart/2005/8/layout/vList2"/>
    <dgm:cxn modelId="{CE9508E0-D7D0-4AA4-BAFE-FC29E69B0E90}" type="presOf" srcId="{54990789-DE3A-4862-87D3-D09165965F4F}" destId="{2ABDC4F0-35CB-4563-AC7F-1E13E43E1936}" srcOrd="0" destOrd="0" presId="urn:microsoft.com/office/officeart/2005/8/layout/vList2"/>
    <dgm:cxn modelId="{775F65EA-2029-4F17-B3BB-A50E6FF2BD55}" type="presOf" srcId="{2AF6D6A1-9B0A-4556-89C0-481D4ADCC986}" destId="{5FD1FE6D-7D5B-4E90-B5AD-4E218358129E}" srcOrd="0" destOrd="0" presId="urn:microsoft.com/office/officeart/2005/8/layout/vList2"/>
    <dgm:cxn modelId="{418634F3-F1B8-41FD-A5E7-13B1ADD16034}" srcId="{54990789-DE3A-4862-87D3-D09165965F4F}" destId="{43954271-A624-4823-8664-8FE8C91AB18A}" srcOrd="3" destOrd="0" parTransId="{161D1534-8AA9-4929-BEA0-7F47715424C6}" sibTransId="{905AFCDB-AE42-41C4-97FB-B85F7BF5D76B}"/>
    <dgm:cxn modelId="{71FBC1FD-478C-40E4-9951-A50566E0607F}" type="presOf" srcId="{B7FAA277-2A3B-40EC-AB7E-28C9341FDFF2}" destId="{3157EC3E-2C1A-4A7D-B7D9-DA5B03079336}" srcOrd="0" destOrd="0" presId="urn:microsoft.com/office/officeart/2005/8/layout/vList2"/>
    <dgm:cxn modelId="{E62AC27D-E3CE-4C2E-BBC6-F1FF57CEC35E}" type="presParOf" srcId="{2ABDC4F0-35CB-4563-AC7F-1E13E43E1936}" destId="{93CD17AE-62DD-4C8B-B26E-50C6643A32DA}" srcOrd="0" destOrd="0" presId="urn:microsoft.com/office/officeart/2005/8/layout/vList2"/>
    <dgm:cxn modelId="{6ED93459-29DF-4F7C-BF11-5C6942CAB73F}" type="presParOf" srcId="{2ABDC4F0-35CB-4563-AC7F-1E13E43E1936}" destId="{36A3311C-AD26-4C2B-9EBA-ECECADA09BDF}" srcOrd="1" destOrd="0" presId="urn:microsoft.com/office/officeart/2005/8/layout/vList2"/>
    <dgm:cxn modelId="{35E16025-2D8B-49D1-B9AD-45A1ECF2CD15}" type="presParOf" srcId="{2ABDC4F0-35CB-4563-AC7F-1E13E43E1936}" destId="{22C5758B-D013-4004-9361-D36ECBEB4463}" srcOrd="2" destOrd="0" presId="urn:microsoft.com/office/officeart/2005/8/layout/vList2"/>
    <dgm:cxn modelId="{01BA0B39-B073-4A4D-A024-10EF2341CC8B}" type="presParOf" srcId="{2ABDC4F0-35CB-4563-AC7F-1E13E43E1936}" destId="{97A56695-9A92-4A42-9497-6A0CA22C40ED}" srcOrd="3" destOrd="0" presId="urn:microsoft.com/office/officeart/2005/8/layout/vList2"/>
    <dgm:cxn modelId="{BBC5BD66-11AA-45E8-829A-A7B6854629C6}" type="presParOf" srcId="{2ABDC4F0-35CB-4563-AC7F-1E13E43E1936}" destId="{3157EC3E-2C1A-4A7D-B7D9-DA5B03079336}" srcOrd="4" destOrd="0" presId="urn:microsoft.com/office/officeart/2005/8/layout/vList2"/>
    <dgm:cxn modelId="{56437A65-A4F2-4758-8CA4-8B2550D48936}" type="presParOf" srcId="{2ABDC4F0-35CB-4563-AC7F-1E13E43E1936}" destId="{15F0440B-A1E6-4DD7-BAFE-E4D4AA68956D}" srcOrd="5" destOrd="0" presId="urn:microsoft.com/office/officeart/2005/8/layout/vList2"/>
    <dgm:cxn modelId="{9B168DB8-B725-4E69-AF2E-2FA1D23DC74D}" type="presParOf" srcId="{2ABDC4F0-35CB-4563-AC7F-1E13E43E1936}" destId="{D96EE308-3BA0-4EDC-8B74-063A1A8D1EBC}" srcOrd="6" destOrd="0" presId="urn:microsoft.com/office/officeart/2005/8/layout/vList2"/>
    <dgm:cxn modelId="{3CD60079-472B-4121-A39A-A76E135C0913}" type="presParOf" srcId="{2ABDC4F0-35CB-4563-AC7F-1E13E43E1936}" destId="{34770397-225F-4A78-BE84-9908EE6F3D86}" srcOrd="7" destOrd="0" presId="urn:microsoft.com/office/officeart/2005/8/layout/vList2"/>
    <dgm:cxn modelId="{254C11D9-B8AE-47C3-9604-13209A63AB98}" type="presParOf" srcId="{2ABDC4F0-35CB-4563-AC7F-1E13E43E1936}" destId="{5FD1FE6D-7D5B-4E90-B5AD-4E21835812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05DDB8-5139-4C3C-A7FB-C040C108DBEC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A3454-BE20-4042-9A7C-F76EDB6FC4A4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CEA071-7DB0-45BC-A8E6-BFC09B906A04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jun__ or,   k__ lometr,   fotos__ ntéza,   p_ ram_ da</a:t>
          </a:r>
          <a:endParaRPr lang="en-US" sz="2400" kern="1200"/>
        </a:p>
      </dsp:txBody>
      <dsp:txXfrm>
        <a:off x="1834517" y="469890"/>
        <a:ext cx="3148942" cy="1335915"/>
      </dsp:txXfrm>
    </dsp:sp>
    <dsp:sp modelId="{80DD9404-E2D8-4A41-992D-5EEB80664105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34FCC5-A939-4928-AF34-D79F6C0312E8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BCB519-3D93-489A-95DE-A94C77EF725B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d__ sciplína,   r__ tmus,   pneumat__ ka,  r__ fle</a:t>
          </a:r>
          <a:endParaRPr lang="en-US" sz="2400" kern="1200"/>
        </a:p>
      </dsp:txBody>
      <dsp:txXfrm>
        <a:off x="7154322" y="469890"/>
        <a:ext cx="3148942" cy="1335915"/>
      </dsp:txXfrm>
    </dsp:sp>
    <dsp:sp modelId="{1A6414CF-6E86-471A-A67C-FDE3757B0B43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8326B-D6F2-4642-B022-7A0E85AFEB4D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5B381E-05F2-4D7F-BA15-873D9FDB3AF5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c__ klostezka ,  h__ pnóza,   c__ rkus,   p_ žamo</a:t>
          </a:r>
          <a:endParaRPr lang="en-US" sz="2400" kern="1200"/>
        </a:p>
      </dsp:txBody>
      <dsp:txXfrm>
        <a:off x="1834517" y="2545532"/>
        <a:ext cx="3148942" cy="1335915"/>
      </dsp:txXfrm>
    </dsp:sp>
    <dsp:sp modelId="{38BF4292-6089-4EF1-A42C-5B3B5EA7D183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BB66E9-452A-4533-AC0C-E78599473360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25C60-8B55-406C-A902-3EC3EB9FA2CB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/>
            <a:t>ol_ mp_ áda,   v_ tr_ na,   s_ mfon__e,   lab_ r_ nt</a:t>
          </a:r>
          <a:endParaRPr lang="en-US" sz="2400" kern="1200"/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8BFB04-4B0F-4FB3-9F31-FDE7747034A1}">
      <dsp:nvSpPr>
        <dsp:cNvPr id="0" name=""/>
        <dsp:cNvSpPr/>
      </dsp:nvSpPr>
      <dsp:spPr>
        <a:xfrm>
          <a:off x="0" y="32228"/>
          <a:ext cx="10515600" cy="20685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disku__ e, konkur__,  kur__,  pul__,  poe__ie    </a:t>
          </a:r>
          <a:endParaRPr lang="en-US" sz="5200" kern="1200"/>
        </a:p>
      </dsp:txBody>
      <dsp:txXfrm>
        <a:off x="100979" y="133207"/>
        <a:ext cx="10313642" cy="1866602"/>
      </dsp:txXfrm>
    </dsp:sp>
    <dsp:sp modelId="{AF7E8C70-8942-4E20-BF3A-E001892C5127}">
      <dsp:nvSpPr>
        <dsp:cNvPr id="0" name=""/>
        <dsp:cNvSpPr/>
      </dsp:nvSpPr>
      <dsp:spPr>
        <a:xfrm>
          <a:off x="0" y="2250549"/>
          <a:ext cx="10515600" cy="2068560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/>
            <a:t>pre__ ident , gymná__ium,  mechani__mus </a:t>
          </a:r>
          <a:endParaRPr lang="en-US" sz="5200" kern="1200"/>
        </a:p>
      </dsp:txBody>
      <dsp:txXfrm>
        <a:off x="100979" y="2351528"/>
        <a:ext cx="10313642" cy="18666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7C311-8FFE-48A1-9019-7E59EA0E0DBD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9A2C26-6685-4DAC-B233-62A0A7578796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diskuse i diskuze, konkurz, kurz, pulz, poezie</a:t>
          </a:r>
          <a:endParaRPr lang="en-US" sz="6100" kern="1200"/>
        </a:p>
      </dsp:txBody>
      <dsp:txXfrm>
        <a:off x="0" y="0"/>
        <a:ext cx="10515600" cy="2175669"/>
      </dsp:txXfrm>
    </dsp:sp>
    <dsp:sp modelId="{E303C4D6-6FE6-4BDA-BBBD-4F6B3A5B99F3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0DC8E5-C39E-459C-83A7-52FE95F17D66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prezident , gymnázium, mechanismus i mechanizmus</a:t>
          </a:r>
          <a:endParaRPr lang="en-US" sz="6100" kern="1200"/>
        </a:p>
      </dsp:txBody>
      <dsp:txXfrm>
        <a:off x="0" y="2175669"/>
        <a:ext cx="10515600" cy="21756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87F85-1E2A-4AA0-A0A4-620AD0E5F870}">
      <dsp:nvSpPr>
        <dsp:cNvPr id="0" name=""/>
        <dsp:cNvSpPr/>
      </dsp:nvSpPr>
      <dsp:spPr>
        <a:xfrm>
          <a:off x="0" y="0"/>
          <a:ext cx="105156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E33FD0-6C0D-450D-AAC6-4314F3333A9E}">
      <dsp:nvSpPr>
        <dsp:cNvPr id="0" name=""/>
        <dsp:cNvSpPr/>
      </dsp:nvSpPr>
      <dsp:spPr>
        <a:xfrm>
          <a:off x="0" y="0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invent__ra,    r__ž,    rag__,    kult__ra,   pedik__ra</a:t>
          </a:r>
          <a:endParaRPr lang="en-US" sz="6100" kern="1200"/>
        </a:p>
      </dsp:txBody>
      <dsp:txXfrm>
        <a:off x="0" y="0"/>
        <a:ext cx="10515600" cy="2175669"/>
      </dsp:txXfrm>
    </dsp:sp>
    <dsp:sp modelId="{D89376DE-CE30-451D-B1FC-EC409CCC4ACB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8A7F84-019E-47F1-9164-5A085BC46AD6}">
      <dsp:nvSpPr>
        <dsp:cNvPr id="0" name=""/>
        <dsp:cNvSpPr/>
      </dsp:nvSpPr>
      <dsp:spPr>
        <a:xfrm>
          <a:off x="0" y="2175669"/>
          <a:ext cx="10515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t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6100" kern="1200"/>
            <a:t>literat__ra,    lázeňská k__ra,   sk__tr, brož__ra   </a:t>
          </a:r>
          <a:endParaRPr lang="en-US" sz="6100" kern="1200"/>
        </a:p>
      </dsp:txBody>
      <dsp:txXfrm>
        <a:off x="0" y="2175669"/>
        <a:ext cx="10515600" cy="21756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65282-8E70-4ACD-8B80-8BD5409097CD}">
      <dsp:nvSpPr>
        <dsp:cNvPr id="0" name=""/>
        <dsp:cNvSpPr/>
      </dsp:nvSpPr>
      <dsp:spPr>
        <a:xfrm>
          <a:off x="2490743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38467-7B1C-4BA1-83CF-859A4BD0AFCD}">
      <dsp:nvSpPr>
        <dsp:cNvPr id="0" name=""/>
        <dsp:cNvSpPr/>
      </dsp:nvSpPr>
      <dsp:spPr>
        <a:xfrm>
          <a:off x="295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B50DF5-FDAE-449E-A39A-8ECB65EE7457}">
      <dsp:nvSpPr>
        <dsp:cNvPr id="0" name=""/>
        <dsp:cNvSpPr/>
      </dsp:nvSpPr>
      <dsp:spPr>
        <a:xfrm>
          <a:off x="1788743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inventura, růž, ragú, kultura, pedikúra</a:t>
          </a:r>
          <a:endParaRPr lang="en-US" sz="2500" kern="1200"/>
        </a:p>
      </dsp:txBody>
      <dsp:txXfrm>
        <a:off x="1788743" y="3255669"/>
        <a:ext cx="3600000" cy="720000"/>
      </dsp:txXfrm>
    </dsp:sp>
    <dsp:sp modelId="{AF928B08-E65F-4B8D-BDC4-4980BA331F8D}">
      <dsp:nvSpPr>
        <dsp:cNvPr id="0" name=""/>
        <dsp:cNvSpPr/>
      </dsp:nvSpPr>
      <dsp:spPr>
        <a:xfrm>
          <a:off x="6720743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744183-D1DC-4105-B924-E637317BA0BD}">
      <dsp:nvSpPr>
        <dsp:cNvPr id="0" name=""/>
        <dsp:cNvSpPr/>
      </dsp:nvSpPr>
      <dsp:spPr>
        <a:xfrm>
          <a:off x="7188743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F9DA5-D041-49DA-B675-D49C2B336DC6}">
      <dsp:nvSpPr>
        <dsp:cNvPr id="0" name=""/>
        <dsp:cNvSpPr/>
      </dsp:nvSpPr>
      <dsp:spPr>
        <a:xfrm>
          <a:off x="6018743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500" kern="1200"/>
            <a:t>literatura, lázeňská kúra, skútr, brožura</a:t>
          </a:r>
          <a:endParaRPr lang="en-US" sz="2500" kern="1200"/>
        </a:p>
      </dsp:txBody>
      <dsp:txXfrm>
        <a:off x="6018743" y="3255669"/>
        <a:ext cx="3600000" cy="7200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CD17AE-62DD-4C8B-B26E-50C6643A32DA}">
      <dsp:nvSpPr>
        <dsp:cNvPr id="0" name=""/>
        <dsp:cNvSpPr/>
      </dsp:nvSpPr>
      <dsp:spPr>
        <a:xfrm>
          <a:off x="0" y="20448"/>
          <a:ext cx="6263640" cy="10328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i="1" kern="1200"/>
            <a:t>pirueta, kopie, hiena,  alergie, hydrant</a:t>
          </a:r>
          <a:endParaRPr lang="en-US" sz="2600" kern="1200"/>
        </a:p>
      </dsp:txBody>
      <dsp:txXfrm>
        <a:off x="50420" y="70868"/>
        <a:ext cx="6162800" cy="932014"/>
      </dsp:txXfrm>
    </dsp:sp>
    <dsp:sp modelId="{22C5758B-D013-4004-9361-D36ECBEB4463}">
      <dsp:nvSpPr>
        <dsp:cNvPr id="0" name=""/>
        <dsp:cNvSpPr/>
      </dsp:nvSpPr>
      <dsp:spPr>
        <a:xfrm>
          <a:off x="0" y="1128182"/>
          <a:ext cx="6263640" cy="10328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i="1" kern="1200"/>
            <a:t>pynzeta,  synonymum,  mýtus,  spirála</a:t>
          </a:r>
          <a:endParaRPr lang="en-US" sz="2600" kern="1200"/>
        </a:p>
      </dsp:txBody>
      <dsp:txXfrm>
        <a:off x="50420" y="1178602"/>
        <a:ext cx="6162800" cy="932014"/>
      </dsp:txXfrm>
    </dsp:sp>
    <dsp:sp modelId="{3157EC3E-2C1A-4A7D-B7D9-DA5B03079336}">
      <dsp:nvSpPr>
        <dsp:cNvPr id="0" name=""/>
        <dsp:cNvSpPr/>
      </dsp:nvSpPr>
      <dsp:spPr>
        <a:xfrm>
          <a:off x="0" y="2235916"/>
          <a:ext cx="6263640" cy="10328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i="1" kern="1200"/>
            <a:t>prémie, puding, túra, lilie, ryzoto, hypnóza</a:t>
          </a:r>
          <a:endParaRPr lang="en-US" sz="2600" kern="1200"/>
        </a:p>
      </dsp:txBody>
      <dsp:txXfrm>
        <a:off x="50420" y="2286336"/>
        <a:ext cx="6162800" cy="932014"/>
      </dsp:txXfrm>
    </dsp:sp>
    <dsp:sp modelId="{D96EE308-3BA0-4EDC-8B74-063A1A8D1EBC}">
      <dsp:nvSpPr>
        <dsp:cNvPr id="0" name=""/>
        <dsp:cNvSpPr/>
      </dsp:nvSpPr>
      <dsp:spPr>
        <a:xfrm>
          <a:off x="0" y="3343651"/>
          <a:ext cx="6263640" cy="10328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i="1" kern="1200"/>
            <a:t>markýz, diskuze, systém, koryto, azyl, byznis    </a:t>
          </a:r>
          <a:endParaRPr lang="en-US" sz="2600" kern="1200"/>
        </a:p>
      </dsp:txBody>
      <dsp:txXfrm>
        <a:off x="50420" y="3394071"/>
        <a:ext cx="6162800" cy="932014"/>
      </dsp:txXfrm>
    </dsp:sp>
    <dsp:sp modelId="{5FD1FE6D-7D5B-4E90-B5AD-4E218358129E}">
      <dsp:nvSpPr>
        <dsp:cNvPr id="0" name=""/>
        <dsp:cNvSpPr/>
      </dsp:nvSpPr>
      <dsp:spPr>
        <a:xfrm>
          <a:off x="0" y="4451385"/>
          <a:ext cx="6263640" cy="103285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600" i="1" kern="1200"/>
            <a:t>Marjánské Lázně, charakteristika, konkurz, archiv</a:t>
          </a:r>
          <a:endParaRPr lang="en-US" sz="2600" kern="1200"/>
        </a:p>
      </dsp:txBody>
      <dsp:txXfrm>
        <a:off x="50420" y="4501805"/>
        <a:ext cx="6162800" cy="932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C34134-F004-4BDA-AC23-8DA50667D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AC0C41-1B26-4224-85C1-5A3727A047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9B7182-51FC-4793-B1D2-7BF8DCD8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D2E489-D2D8-4E14-866A-8CD6E3DB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619DF90-7447-45A7-AF12-FE62D830D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465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7C5E6-0118-4B02-A021-09BD3D59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386A660-7018-4E07-A443-9B882B2514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B4A8FD-C6FB-48AD-9ED6-4503E2186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4372956-93B8-466B-BA45-54182C30C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806E76-5E11-47F4-AC3B-97FF9270F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515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82A1EA0-CB00-431B-95C4-508D771A8A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C34D18A-6256-42EC-A569-B3A1F9FC3F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CB330D-ED41-4F43-93CA-3E0BB80F9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76C9BAA-91BD-46E5-9B7C-B4FF7713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3849CC-8BE1-45AA-B04A-9659F485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056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56A9C5-2713-4D10-9E9E-3C78C76AB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12BCB6-5694-4E36-B9EC-0B148FDB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4E2CA3-4C11-4A73-9B03-58A8AA2E3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928F667-0122-4B98-A2EA-B0BCA16C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6A59DD9-A2D9-4C59-83C0-0E0D71CE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949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B9512-B9CE-405C-B0DD-FA33C3B2D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DC57E4-D37F-49EA-B639-BEDAFC2B7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900A98-32CD-4CD5-A5CE-17781A0C0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F84B9F-D34F-439C-9F72-0AC644FA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30D53F7-4B79-4CD1-96DD-77E7E5F41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813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3B8CCF-8EBA-492F-B430-FBA933F0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5DBDB9-DCDE-4BD3-A365-1B6820FF4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E04DF58-86C3-482D-AA68-073E01BE3D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F5AEDB5-BE81-4EBB-A410-C2DA7A3EC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799DAE-90E0-40D7-B41F-00F309AAA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4280BB8-E253-41B2-949F-C1F6F44B6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05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640FF-17E2-4A7D-A270-8BEC08BFD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5274DF2-21A8-4D44-B44E-C441CC9F9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11CFFEA-4DD6-43B4-8264-F26A43E6DD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E251751-92D3-42D7-B50B-5B6B6C6E74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ADDE5FD-B3C0-4C64-B33D-0120064186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42E41CD-2AEA-49FF-9AD4-02B52013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2EE1900-26F9-4DDC-A425-8D1047C4E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E026961-34CB-4C69-B7E4-C5BE73311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42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233817-12E9-44E4-BA44-2E8198C8B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D4BEA88-4102-4DE4-8767-F82112A0D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334CF8-F6B9-42CD-B939-9A4185CFF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67C7D3-FCA6-4167-8BA2-1609BCA2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57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3A5518-619A-43AB-A6D5-2AFAF2903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D0442DE-AA96-44AF-99A0-1D4D2E61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FB6B8A9-D1F4-4B35-BB0E-894369D6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89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80EEDE-1FA2-4238-ABBA-9D2D29B02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F44A50-045E-43AD-975D-451265161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A1D173-1D01-42E8-AA52-5004B61C9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986B3AF-268D-41C8-83B2-BBF645B6A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BB20AA8-D701-4C90-B94C-23DF23D5F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A4C82E9-FEA1-4DFB-BDCD-264C745B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7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0AC4A-1E5F-49E9-B81F-6962CA7D8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621E8B-BB89-42F0-9756-D79569E33D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A02C31-A982-4CF1-BC2F-3F9D0BE7FD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B4BDB3B-8EFA-416F-810F-584A438C0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A10FE32-2258-4C30-A6E2-7833E223C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05340B2-2511-48C1-B583-2CC3BA707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97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71954FC-962A-412F-ABB9-52BE7494F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9553B8-A928-4652-8B79-0CAB3D9AD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C93F5C-0AE4-4D91-AC22-758C3F001F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2FDC4-7AB5-4D2B-A76C-F33254D4CE31}" type="datetimeFigureOut">
              <a:rPr lang="cs-CZ" smtClean="0"/>
              <a:t>05.03.2025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513A7D-0EF5-43C8-AEF1-69584015D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5430CAD-61E6-4D11-88DF-EB009BA62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D13D3-D74C-404C-BB12-6ED222B9CA2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833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rirucka.ujc.cas.cz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583C14-B9AC-4C1E-BA98-91E31332D1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4988" y="1442172"/>
            <a:ext cx="8582025" cy="2177328"/>
          </a:xfrm>
        </p:spPr>
        <p:txBody>
          <a:bodyPr anchor="ctr">
            <a:normAutofit/>
          </a:bodyPr>
          <a:lstStyle/>
          <a:p>
            <a:r>
              <a:rPr lang="cs-CZ" sz="6600"/>
              <a:t>Přejatá slova, pravopis, shrnutí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E98DCF-9CF3-4FB1-9D87-D6FE6E92C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988" y="3962400"/>
            <a:ext cx="7058025" cy="581025"/>
          </a:xfrm>
        </p:spPr>
        <p:txBody>
          <a:bodyPr anchor="ctr">
            <a:normAutofit/>
          </a:bodyPr>
          <a:lstStyle/>
          <a:p>
            <a:r>
              <a:rPr lang="cs-CZ" sz="2800">
                <a:solidFill>
                  <a:srgbClr val="FFFFFF"/>
                </a:solidFill>
              </a:rPr>
              <a:t>8. třída </a:t>
            </a:r>
          </a:p>
        </p:txBody>
      </p:sp>
    </p:spTree>
    <p:extLst>
      <p:ext uri="{BB962C8B-B14F-4D97-AF65-F5344CB8AC3E}">
        <p14:creationId xmlns:p14="http://schemas.microsoft.com/office/powerpoint/2010/main" val="1873811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28444"/>
          </a:xfrm>
        </p:spPr>
        <p:txBody>
          <a:bodyPr>
            <a:normAutofit/>
          </a:bodyPr>
          <a:lstStyle/>
          <a:p>
            <a:r>
              <a:rPr lang="cs-CZ" sz="5200"/>
              <a:t>OPRAVTE CHYBY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2398626"/>
            <a:ext cx="5158427" cy="3730460"/>
          </a:xfrm>
        </p:spPr>
        <p:txBody>
          <a:bodyPr>
            <a:normAutofit/>
          </a:bodyPr>
          <a:lstStyle/>
          <a:p>
            <a:r>
              <a:rPr lang="cs-CZ" sz="2000"/>
              <a:t> motocykl</a:t>
            </a:r>
          </a:p>
          <a:p>
            <a:r>
              <a:rPr lang="cs-CZ" sz="2000"/>
              <a:t> manikůra</a:t>
            </a:r>
          </a:p>
          <a:p>
            <a:r>
              <a:rPr lang="cs-CZ" sz="2000"/>
              <a:t> puls</a:t>
            </a:r>
          </a:p>
          <a:p>
            <a:r>
              <a:rPr lang="cs-CZ" sz="2000"/>
              <a:t> hystorije</a:t>
            </a:r>
          </a:p>
          <a:p>
            <a:r>
              <a:rPr lang="cs-CZ" sz="2000"/>
              <a:t> inventůra</a:t>
            </a:r>
          </a:p>
          <a:p>
            <a:r>
              <a:rPr lang="cs-CZ" sz="2000"/>
              <a:t> optimizmus</a:t>
            </a:r>
          </a:p>
          <a:p>
            <a:endParaRPr lang="cs-CZ" sz="2000"/>
          </a:p>
          <a:p>
            <a:endParaRPr lang="cs-CZ" sz="200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89154" y="2398626"/>
            <a:ext cx="5164645" cy="3730460"/>
          </a:xfrm>
        </p:spPr>
        <p:txBody>
          <a:bodyPr>
            <a:normAutofit/>
          </a:bodyPr>
          <a:lstStyle/>
          <a:p>
            <a:r>
              <a:rPr lang="cs-CZ" sz="2000"/>
              <a:t> fizika</a:t>
            </a:r>
          </a:p>
          <a:p>
            <a:r>
              <a:rPr lang="cs-CZ" sz="2000"/>
              <a:t> filozofie</a:t>
            </a:r>
          </a:p>
          <a:p>
            <a:r>
              <a:rPr lang="cs-CZ" sz="2000"/>
              <a:t> meteorit</a:t>
            </a:r>
          </a:p>
          <a:p>
            <a:r>
              <a:rPr lang="cs-CZ" sz="2000"/>
              <a:t> literatůra</a:t>
            </a:r>
          </a:p>
          <a:p>
            <a:r>
              <a:rPr lang="cs-CZ" sz="2000"/>
              <a:t> pedikura</a:t>
            </a:r>
          </a:p>
          <a:p>
            <a:r>
              <a:rPr lang="cs-CZ" sz="2000"/>
              <a:t> kurz</a:t>
            </a:r>
          </a:p>
          <a:p>
            <a:endParaRPr lang="cs-CZ" sz="2000"/>
          </a:p>
        </p:txBody>
      </p:sp>
    </p:spTree>
    <p:extLst>
      <p:ext uri="{BB962C8B-B14F-4D97-AF65-F5344CB8AC3E}">
        <p14:creationId xmlns:p14="http://schemas.microsoft.com/office/powerpoint/2010/main" val="9723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400" dirty="0"/>
              <a:t> motocykl</a:t>
            </a:r>
          </a:p>
          <a:p>
            <a:r>
              <a:rPr lang="cs-CZ" sz="4400" dirty="0"/>
              <a:t> manik</a:t>
            </a:r>
            <a:r>
              <a:rPr lang="cs-CZ" sz="4400" dirty="0">
                <a:solidFill>
                  <a:srgbClr val="FF0000"/>
                </a:solidFill>
              </a:rPr>
              <a:t>ú</a:t>
            </a:r>
            <a:r>
              <a:rPr lang="cs-CZ" sz="4400" dirty="0"/>
              <a:t>ra</a:t>
            </a:r>
          </a:p>
          <a:p>
            <a:r>
              <a:rPr lang="cs-CZ" sz="4400" dirty="0"/>
              <a:t> pul</a:t>
            </a:r>
            <a:r>
              <a:rPr lang="cs-CZ" sz="4400" dirty="0">
                <a:solidFill>
                  <a:srgbClr val="FF0000"/>
                </a:solidFill>
              </a:rPr>
              <a:t>z</a:t>
            </a:r>
          </a:p>
          <a:p>
            <a:r>
              <a:rPr lang="cs-CZ" sz="4400" dirty="0"/>
              <a:t> </a:t>
            </a:r>
            <a:r>
              <a:rPr lang="cs-CZ" sz="4400" dirty="0" err="1"/>
              <a:t>h</a:t>
            </a:r>
            <a:r>
              <a:rPr lang="cs-CZ" sz="4400" dirty="0" err="1">
                <a:solidFill>
                  <a:srgbClr val="FF0000"/>
                </a:solidFill>
              </a:rPr>
              <a:t>i</a:t>
            </a:r>
            <a:r>
              <a:rPr lang="cs-CZ" sz="4400" dirty="0" err="1"/>
              <a:t>stori</a:t>
            </a:r>
            <a:r>
              <a:rPr lang="cs-CZ" sz="4400" u="sng" strike="sngStrike" dirty="0" err="1">
                <a:solidFill>
                  <a:srgbClr val="FF0000"/>
                </a:solidFill>
              </a:rPr>
              <a:t>j</a:t>
            </a:r>
            <a:r>
              <a:rPr lang="cs-CZ" sz="4400" dirty="0" err="1"/>
              <a:t>e</a:t>
            </a:r>
            <a:endParaRPr lang="cs-CZ" sz="4400" dirty="0"/>
          </a:p>
          <a:p>
            <a:r>
              <a:rPr lang="cs-CZ" sz="4400" dirty="0"/>
              <a:t> invent</a:t>
            </a:r>
            <a:r>
              <a:rPr lang="cs-CZ" sz="4400" dirty="0">
                <a:solidFill>
                  <a:srgbClr val="FF0000"/>
                </a:solidFill>
              </a:rPr>
              <a:t>u</a:t>
            </a:r>
            <a:r>
              <a:rPr lang="cs-CZ" sz="4400" dirty="0"/>
              <a:t>ra</a:t>
            </a:r>
          </a:p>
          <a:p>
            <a:r>
              <a:rPr lang="cs-CZ" sz="4400" dirty="0"/>
              <a:t> optimizmus,  </a:t>
            </a:r>
          </a:p>
          <a:p>
            <a:pPr indent="0">
              <a:buNone/>
            </a:pPr>
            <a:r>
              <a:rPr lang="cs-CZ" sz="4400" dirty="0"/>
              <a:t>   optimismus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4400" dirty="0"/>
              <a:t> f</a:t>
            </a:r>
            <a:r>
              <a:rPr lang="cs-CZ" sz="4400" dirty="0">
                <a:solidFill>
                  <a:srgbClr val="FF0000"/>
                </a:solidFill>
              </a:rPr>
              <a:t>y</a:t>
            </a:r>
            <a:r>
              <a:rPr lang="cs-CZ" sz="4400" dirty="0"/>
              <a:t>zika</a:t>
            </a:r>
          </a:p>
          <a:p>
            <a:r>
              <a:rPr lang="cs-CZ" sz="4400" dirty="0"/>
              <a:t> filozofie</a:t>
            </a:r>
          </a:p>
          <a:p>
            <a:r>
              <a:rPr lang="cs-CZ" sz="4400" dirty="0"/>
              <a:t> meteorit</a:t>
            </a:r>
          </a:p>
          <a:p>
            <a:r>
              <a:rPr lang="cs-CZ" sz="4400" dirty="0"/>
              <a:t> literat</a:t>
            </a:r>
            <a:r>
              <a:rPr lang="cs-CZ" sz="4400" dirty="0">
                <a:solidFill>
                  <a:srgbClr val="FF0000"/>
                </a:solidFill>
              </a:rPr>
              <a:t>u</a:t>
            </a:r>
            <a:r>
              <a:rPr lang="cs-CZ" sz="4400" dirty="0"/>
              <a:t>ra</a:t>
            </a:r>
          </a:p>
          <a:p>
            <a:r>
              <a:rPr lang="cs-CZ" sz="4400" dirty="0"/>
              <a:t> pedik</a:t>
            </a:r>
            <a:r>
              <a:rPr lang="cs-CZ" sz="4400" dirty="0">
                <a:solidFill>
                  <a:srgbClr val="FF0000"/>
                </a:solidFill>
              </a:rPr>
              <a:t>ú</a:t>
            </a:r>
            <a:r>
              <a:rPr lang="cs-CZ" sz="4400" dirty="0"/>
              <a:t>ra</a:t>
            </a:r>
          </a:p>
          <a:p>
            <a:r>
              <a:rPr lang="cs-CZ" sz="4400" dirty="0"/>
              <a:t> kurz</a:t>
            </a:r>
          </a:p>
          <a:p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2344173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5200"/>
              <a:t>DOPLŇ –i, -y 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AEA32604-E9AE-431A-B026-B9BD9DA7A45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2230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1700"/>
              <a:t>junior,   kilometr,   fotosyntéza,   pyramida</a:t>
            </a:r>
          </a:p>
          <a:p>
            <a:endParaRPr lang="cs-CZ" sz="1700"/>
          </a:p>
          <a:p>
            <a:endParaRPr lang="cs-CZ" sz="1700"/>
          </a:p>
          <a:p>
            <a:r>
              <a:rPr lang="cs-CZ" sz="1700"/>
              <a:t>disciplína,   rytmus,   pneumatika,  rifle</a:t>
            </a:r>
          </a:p>
          <a:p>
            <a:endParaRPr lang="cs-CZ" sz="1700"/>
          </a:p>
          <a:p>
            <a:endParaRPr lang="cs-CZ" sz="1700"/>
          </a:p>
          <a:p>
            <a:r>
              <a:rPr lang="cs-CZ" sz="1700"/>
              <a:t> cyklostezka ,  hypnóza,   cirkus,   pyžamo</a:t>
            </a:r>
          </a:p>
          <a:p>
            <a:endParaRPr lang="cs-CZ" sz="1700"/>
          </a:p>
          <a:p>
            <a:endParaRPr lang="cs-CZ" sz="1700"/>
          </a:p>
          <a:p>
            <a:r>
              <a:rPr lang="cs-CZ" sz="1700"/>
              <a:t>olympiáda,   vitrína,   symfonie,   labyrint</a:t>
            </a:r>
          </a:p>
          <a:p>
            <a:endParaRPr lang="cs-CZ" sz="1700"/>
          </a:p>
        </p:txBody>
      </p:sp>
    </p:spTree>
    <p:extLst>
      <p:ext uri="{BB962C8B-B14F-4D97-AF65-F5344CB8AC3E}">
        <p14:creationId xmlns:p14="http://schemas.microsoft.com/office/powerpoint/2010/main" val="4261406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 u="sng"/>
              <a:t>DOPLŇ –s, -z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1CFF3E-3698-41F6-8470-62C5A996F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537" b="2046"/>
          <a:stretch/>
        </p:blipFill>
        <p:spPr>
          <a:xfrm>
            <a:off x="838200" y="770733"/>
            <a:ext cx="914400" cy="514346"/>
          </a:xfrm>
          <a:prstGeom prst="rect">
            <a:avLst/>
          </a:prstGeom>
        </p:spPr>
      </p:pic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8510F7B9-8F3B-4DED-BCDB-8E69CE2955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30759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/>
              <a:t>ŘEŠENÍ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FA8E1D3-A720-4881-BA07-20870D2598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838200" y="770731"/>
            <a:ext cx="914400" cy="514350"/>
          </a:xfrm>
          <a:prstGeom prst="rect">
            <a:avLst/>
          </a:prstGeom>
        </p:spPr>
      </p:pic>
      <p:graphicFrame>
        <p:nvGraphicFramePr>
          <p:cNvPr id="16" name="Zástupný symbol pro obsah 2">
            <a:extLst>
              <a:ext uri="{FF2B5EF4-FFF2-40B4-BE49-F238E27FC236}">
                <a16:creationId xmlns:a16="http://schemas.microsoft.com/office/drawing/2014/main" id="{969AD363-50B7-4DD6-B27E-9C8CA5030F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40601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D3207E-BB8A-44D0-BC17-E64D5E01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68" y="365125"/>
            <a:ext cx="9440332" cy="1325563"/>
          </a:xfrm>
        </p:spPr>
        <p:txBody>
          <a:bodyPr>
            <a:normAutofit/>
          </a:bodyPr>
          <a:lstStyle/>
          <a:p>
            <a:r>
              <a:rPr lang="cs-CZ" sz="5400"/>
              <a:t>Doplňte u, ú,ů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DFD61D-2C74-4322-897A-B1EE1A215F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9" b="12251"/>
          <a:stretch/>
        </p:blipFill>
        <p:spPr>
          <a:xfrm>
            <a:off x="838200" y="770730"/>
            <a:ext cx="914400" cy="514351"/>
          </a:xfrm>
          <a:prstGeom prst="rect">
            <a:avLst/>
          </a:prstGeom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2B54E60-7448-4DC3-B4FC-0DB8A86B43C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77639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06A86E-2F2E-4156-8453-3501F3980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23" y="320675"/>
            <a:ext cx="11407487" cy="1325563"/>
          </a:xfrm>
        </p:spPr>
        <p:txBody>
          <a:bodyPr>
            <a:normAutofit/>
          </a:bodyPr>
          <a:lstStyle/>
          <a:p>
            <a:r>
              <a:rPr lang="cs-CZ" sz="5400"/>
              <a:t>ŘEŠENÍ </a:t>
            </a:r>
          </a:p>
        </p:txBody>
      </p:sp>
      <p:graphicFrame>
        <p:nvGraphicFramePr>
          <p:cNvPr id="25" name="Zástupný obsah 2">
            <a:extLst>
              <a:ext uri="{FF2B5EF4-FFF2-40B4-BE49-F238E27FC236}">
                <a16:creationId xmlns:a16="http://schemas.microsoft.com/office/drawing/2014/main" id="{1B84E299-1626-4D18-BC5D-7DD13F66732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462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4217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cs-CZ" sz="4800" u="sng"/>
              <a:t>ŠKRTNI SLOVA NAPSANÁ ŠPATNĚ A PŘEPIŠ JE DO SPRÁVNÉHO TVARU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E3CEBA4-D902-4332-987B-B0F551CE6CA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172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4256" y="583616"/>
            <a:ext cx="3722141" cy="5520579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ŘEŠENÍ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34269" y="583616"/>
            <a:ext cx="6594189" cy="5520579"/>
          </a:xfrm>
        </p:spPr>
        <p:txBody>
          <a:bodyPr anchor="ctr">
            <a:normAutofit/>
          </a:bodyPr>
          <a:lstStyle/>
          <a:p>
            <a:r>
              <a:rPr lang="cs-CZ" sz="2200" i="1">
                <a:solidFill>
                  <a:srgbClr val="FFFFFF"/>
                </a:solidFill>
              </a:rPr>
              <a:t>pirueta, kopie, </a:t>
            </a:r>
            <a:r>
              <a:rPr lang="cs-CZ" sz="2200" i="1" strike="sngStrike">
                <a:solidFill>
                  <a:srgbClr val="FFFFFF"/>
                </a:solidFill>
              </a:rPr>
              <a:t>hiena</a:t>
            </a:r>
            <a:r>
              <a:rPr lang="cs-CZ" sz="2200" i="1">
                <a:solidFill>
                  <a:srgbClr val="FFFFFF"/>
                </a:solidFill>
              </a:rPr>
              <a:t>,  alergie, hydrant      HYENA</a:t>
            </a:r>
          </a:p>
          <a:p>
            <a:endParaRPr lang="cs-CZ" sz="2200" i="1">
              <a:solidFill>
                <a:srgbClr val="FFFFFF"/>
              </a:solidFill>
            </a:endParaRPr>
          </a:p>
          <a:p>
            <a:r>
              <a:rPr lang="cs-CZ" sz="2200" i="1" strike="sngStrike">
                <a:solidFill>
                  <a:srgbClr val="FFFFFF"/>
                </a:solidFill>
              </a:rPr>
              <a:t>pynzeta</a:t>
            </a:r>
            <a:r>
              <a:rPr lang="cs-CZ" sz="2200" i="1">
                <a:solidFill>
                  <a:srgbClr val="FFFFFF"/>
                </a:solidFill>
              </a:rPr>
              <a:t>,  synonymum,  mýtus,  spirála       PINZETA</a:t>
            </a:r>
          </a:p>
          <a:p>
            <a:endParaRPr lang="cs-CZ" sz="2200" i="1">
              <a:solidFill>
                <a:srgbClr val="FFFFFF"/>
              </a:solidFill>
            </a:endParaRPr>
          </a:p>
          <a:p>
            <a:r>
              <a:rPr lang="cs-CZ" sz="2200" i="1">
                <a:solidFill>
                  <a:srgbClr val="FFFFFF"/>
                </a:solidFill>
              </a:rPr>
              <a:t>prémie, puding, túra, lilie, </a:t>
            </a:r>
            <a:r>
              <a:rPr lang="cs-CZ" sz="2200" i="1" strike="sngStrike">
                <a:solidFill>
                  <a:srgbClr val="FFFFFF"/>
                </a:solidFill>
              </a:rPr>
              <a:t>ryzoto</a:t>
            </a:r>
            <a:r>
              <a:rPr lang="cs-CZ" sz="2200" i="1">
                <a:solidFill>
                  <a:srgbClr val="FFFFFF"/>
                </a:solidFill>
              </a:rPr>
              <a:t>, hypnóza    RIZOTO</a:t>
            </a:r>
          </a:p>
          <a:p>
            <a:pPr indent="0">
              <a:buNone/>
            </a:pPr>
            <a:r>
              <a:rPr lang="cs-CZ" sz="2200" i="1">
                <a:solidFill>
                  <a:srgbClr val="FFFFFF"/>
                </a:solidFill>
              </a:rPr>
              <a:t> </a:t>
            </a:r>
          </a:p>
          <a:p>
            <a:r>
              <a:rPr lang="cs-CZ" sz="2200" i="1">
                <a:solidFill>
                  <a:srgbClr val="FFFFFF"/>
                </a:solidFill>
              </a:rPr>
              <a:t>markýz, diskuze, systém, koryto, azyl, </a:t>
            </a:r>
            <a:r>
              <a:rPr lang="cs-CZ" sz="2200" i="1" strike="sngStrike">
                <a:solidFill>
                  <a:srgbClr val="FFFFFF"/>
                </a:solidFill>
              </a:rPr>
              <a:t>byznis    </a:t>
            </a:r>
            <a:r>
              <a:rPr lang="cs-CZ" sz="2200" i="1">
                <a:solidFill>
                  <a:srgbClr val="FFFFFF"/>
                </a:solidFill>
              </a:rPr>
              <a:t>BYZNYS</a:t>
            </a:r>
          </a:p>
          <a:p>
            <a:endParaRPr lang="cs-CZ" sz="2200" i="1">
              <a:solidFill>
                <a:srgbClr val="FFFFFF"/>
              </a:solidFill>
            </a:endParaRPr>
          </a:p>
          <a:p>
            <a:r>
              <a:rPr lang="cs-CZ" sz="2200" i="1" strike="sngStrike">
                <a:solidFill>
                  <a:srgbClr val="FFFFFF"/>
                </a:solidFill>
              </a:rPr>
              <a:t>Marjánské Lázně</a:t>
            </a:r>
            <a:r>
              <a:rPr lang="cs-CZ" sz="2200" i="1">
                <a:solidFill>
                  <a:srgbClr val="FFFFFF"/>
                </a:solidFill>
              </a:rPr>
              <a:t>, charakteristika, konkurz, archiv</a:t>
            </a:r>
          </a:p>
          <a:p>
            <a:pPr indent="0">
              <a:buNone/>
            </a:pPr>
            <a:r>
              <a:rPr lang="cs-CZ" sz="2200" i="1">
                <a:solidFill>
                  <a:srgbClr val="FFFFFF"/>
                </a:solidFill>
              </a:rPr>
              <a:t>                                                                    MARIÁNSKÉ LÁZNĚ </a:t>
            </a:r>
          </a:p>
          <a:p>
            <a:endParaRPr lang="cs-CZ" sz="2200" i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9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3CF006-793D-801F-1433-008A34C59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3585"/>
            <a:ext cx="10298502" cy="782189"/>
          </a:xfrm>
          <a:solidFill>
            <a:schemeClr val="accent2"/>
          </a:solidFill>
        </p:spPr>
        <p:txBody>
          <a:bodyPr/>
          <a:lstStyle/>
          <a:p>
            <a:r>
              <a:rPr lang="cs-CZ" b="1" dirty="0"/>
              <a:t>AKTIVIZAČNÍ ÚKOL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EA4AB4F6-C669-4605-F4F1-62CB847404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971609"/>
            <a:ext cx="10298502" cy="5796837"/>
          </a:xfrm>
        </p:spPr>
      </p:pic>
    </p:spTree>
    <p:extLst>
      <p:ext uri="{BB962C8B-B14F-4D97-AF65-F5344CB8AC3E}">
        <p14:creationId xmlns:p14="http://schemas.microsoft.com/office/powerpoint/2010/main" val="1160753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Test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200"/>
              <a:t>  Znáš význam těchto slov? </a:t>
            </a:r>
          </a:p>
          <a:p>
            <a:pPr>
              <a:buNone/>
            </a:pPr>
            <a:r>
              <a:rPr lang="cs-CZ" sz="2200"/>
              <a:t>  </a:t>
            </a:r>
          </a:p>
          <a:p>
            <a:pPr>
              <a:buNone/>
            </a:pPr>
            <a:r>
              <a:rPr lang="cs-CZ" sz="2200"/>
              <a:t>  Jsou to slova přejatá, dnes často používaná.</a:t>
            </a:r>
          </a:p>
          <a:p>
            <a:pPr>
              <a:buNone/>
            </a:pPr>
            <a:endParaRPr lang="cs-CZ" sz="2200"/>
          </a:p>
          <a:p>
            <a:pPr>
              <a:buNone/>
            </a:pPr>
            <a:r>
              <a:rPr lang="cs-CZ" sz="2200"/>
              <a:t>  Za každou správnou odpověď si připiš bod.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1. AMBICIÓZNÍ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sebejistý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útočný 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ctižádostivý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1. AMBICIÓZNÍ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sebejistý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útočný 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 b="1" u="sng"/>
              <a:t>ctižádostivý </a:t>
            </a:r>
          </a:p>
        </p:txBody>
      </p:sp>
    </p:spTree>
    <p:extLst>
      <p:ext uri="{BB962C8B-B14F-4D97-AF65-F5344CB8AC3E}">
        <p14:creationId xmlns:p14="http://schemas.microsoft.com/office/powerpoint/2010/main" val="3275340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 </a:t>
            </a:r>
            <a:r>
              <a:rPr lang="cs-CZ" sz="4000" b="1"/>
              <a:t>2. DEALER (dýler)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pracovník v bance 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závislý člověk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pověřený zástupce firmy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 </a:t>
            </a:r>
            <a:r>
              <a:rPr lang="cs-CZ" sz="4000" b="1"/>
              <a:t>2. DEALER (dýler)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pracovník v bance 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závislý člověk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 b="1" u="sng"/>
              <a:t>pověřený zástupce firmy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3. RESPEKTIV</a:t>
            </a:r>
            <a:r>
              <a:rPr lang="cs-CZ" sz="4000"/>
              <a:t>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 vlastně 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možná 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jestliže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3. RESPEKTIVE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 </a:t>
            </a:r>
            <a:r>
              <a:rPr lang="cs-CZ" sz="2200" b="1" u="sng"/>
              <a:t>vlastně 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možná 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jestliže</a:t>
            </a:r>
          </a:p>
        </p:txBody>
      </p:sp>
    </p:spTree>
    <p:extLst>
      <p:ext uri="{BB962C8B-B14F-4D97-AF65-F5344CB8AC3E}">
        <p14:creationId xmlns:p14="http://schemas.microsoft.com/office/powerpoint/2010/main" val="39139975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 </a:t>
            </a:r>
            <a:r>
              <a:rPr lang="cs-CZ" sz="4000" b="1"/>
              <a:t>4. PRIVÁTNÍ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soukromý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jednoduchý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samostatný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 </a:t>
            </a:r>
            <a:r>
              <a:rPr lang="cs-CZ" sz="4000" b="1"/>
              <a:t>4. PRIVÁTNÍ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 u="sng"/>
              <a:t>soukromý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jednoduchý 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samostatný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 </a:t>
            </a:r>
            <a:r>
              <a:rPr lang="cs-CZ" sz="4000" b="1"/>
              <a:t>5. MANAGEMENT (menedžment)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pracovníci v kanceláři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skupina vedoucích pracovníků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asistenti na vysokých školách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BB96A-029F-5C37-9506-99B2C7507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VÝSLOVNOST SLOV PŘEJATÝCH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85FC5CD-6544-8B61-104B-A971DD8694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58345"/>
            <a:ext cx="9982738" cy="1966674"/>
          </a:xfrm>
        </p:spPr>
      </p:pic>
    </p:spTree>
    <p:extLst>
      <p:ext uri="{BB962C8B-B14F-4D97-AF65-F5344CB8AC3E}">
        <p14:creationId xmlns:p14="http://schemas.microsoft.com/office/powerpoint/2010/main" val="28854642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 5. MANAGEMENT (menedžment)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pracovníci v kanceláři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 b="1" u="sng"/>
              <a:t>skupina vedoucích pracovníků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asistenti na vysokých školách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6. DATABÁZE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abecedně řazené seznamy knih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těžko řešitelný problém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informace uložené na paměťovém médiu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6. DATABÁZE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abecedně řazené seznamy knih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těžko řešitelný problém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 b="1" u="sng"/>
              <a:t>informace uložené na paměťovém médiu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7. LEGISLATIVA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soubor zákonů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proces přijímání zákonů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povinně evidované listiny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7. LEGISLATIVA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soubor zákonů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 b="1" u="sng"/>
              <a:t>proces přijímání zákonů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povinně evidované listiny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8. POZITIVNÍ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odhodlaný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kladný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nudný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8. POZITIVNÍ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odhodlaný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 b="1" u="sng"/>
              <a:t>kladný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nudný </a:t>
            </a:r>
          </a:p>
        </p:txBody>
      </p:sp>
    </p:spTree>
    <p:extLst>
      <p:ext uri="{BB962C8B-B14F-4D97-AF65-F5344CB8AC3E}">
        <p14:creationId xmlns:p14="http://schemas.microsoft.com/office/powerpoint/2010/main" val="10590164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9. IDENTITA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osobnost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totožnost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jedinečnost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9. IDENTITA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osobnost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 b="1" u="sng"/>
              <a:t>totožnost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jedinečnost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10. OPOZICE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kritika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protiklad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partnerství</a:t>
            </a:r>
          </a:p>
        </p:txBody>
      </p:sp>
    </p:spTree>
    <p:extLst>
      <p:ext uri="{BB962C8B-B14F-4D97-AF65-F5344CB8AC3E}">
        <p14:creationId xmlns:p14="http://schemas.microsoft.com/office/powerpoint/2010/main" val="3072447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CA44EF-838C-D44F-2B5B-7E349C12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PROCVIČOVÁNÍ UČIVA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6EAA42-7513-5E2A-82E9-0DB742F24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INTERNETOVÁ JAZYKOVÁ PŘÍRUČKA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Pracovní sešit str. 11-12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0EA8535-35D0-6557-670E-A3B34E189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67" y="379765"/>
            <a:ext cx="10515600" cy="62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18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b="1"/>
              <a:t>10. OPOZICE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sz="2200"/>
              <a:t>kritika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 b="1" u="sng"/>
              <a:t>protiklad</a:t>
            </a:r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endParaRPr lang="cs-CZ" sz="2200"/>
          </a:p>
          <a:p>
            <a:pPr marL="514350" indent="-514350">
              <a:buFont typeface="+mj-lt"/>
              <a:buAutoNum type="alphaLcParenR"/>
            </a:pPr>
            <a:r>
              <a:rPr lang="cs-CZ" sz="2200"/>
              <a:t>partnerství</a:t>
            </a:r>
          </a:p>
        </p:txBody>
      </p:sp>
    </p:spTree>
    <p:extLst>
      <p:ext uri="{BB962C8B-B14F-4D97-AF65-F5344CB8AC3E}">
        <p14:creationId xmlns:p14="http://schemas.microsoft.com/office/powerpoint/2010/main" val="3004424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Kolik máš bodů?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2566988" y="3962400"/>
            <a:ext cx="7058025" cy="5810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Maximální počet byl 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85800" indent="-685800" algn="ctr"/>
            <a:r>
              <a:rPr lang="en-US" sz="31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 TVRDÝCH SOUHLÁSKÁCH PÍŠEME MĚKKÉ  -I</a:t>
            </a: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1365841" y="2485672"/>
          <a:ext cx="9460319" cy="340413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586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74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68179">
                <a:tc>
                  <a:txBody>
                    <a:bodyPr/>
                    <a:lstStyle/>
                    <a:p>
                      <a:pPr algn="ctr"/>
                      <a:r>
                        <a:rPr lang="cs-CZ" sz="3300" b="0" cap="none" spc="0">
                          <a:solidFill>
                            <a:schemeClr val="tx1"/>
                          </a:solidFill>
                        </a:rPr>
                        <a:t>PÍŠEME</a:t>
                      </a:r>
                    </a:p>
                  </a:txBody>
                  <a:tcPr marL="181517" marR="181517" marT="155198" marB="1551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300" b="0" cap="none" spc="0">
                          <a:solidFill>
                            <a:schemeClr val="tx1"/>
                          </a:solidFill>
                        </a:rPr>
                        <a:t>VYSLOVUJEME</a:t>
                      </a:r>
                    </a:p>
                  </a:txBody>
                  <a:tcPr marL="181517" marR="181517" marT="155198" marB="1551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8179">
                <a:tc>
                  <a:txBody>
                    <a:bodyPr/>
                    <a:lstStyle/>
                    <a:p>
                      <a:pPr algn="ctr"/>
                      <a:r>
                        <a:rPr lang="cs-CZ" sz="3300" cap="none" spc="0">
                          <a:solidFill>
                            <a:schemeClr val="tx1"/>
                          </a:solidFill>
                        </a:rPr>
                        <a:t>turistika</a:t>
                      </a:r>
                    </a:p>
                  </a:txBody>
                  <a:tcPr marL="181517" marR="181517" marT="155198" marB="1551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cs-CZ" sz="3300" cap="none" spc="0">
                          <a:solidFill>
                            <a:schemeClr val="tx1"/>
                          </a:solidFill>
                        </a:rPr>
                        <a:t>turystyka</a:t>
                      </a:r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cs-CZ" sz="3300" cap="none" spc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81517" marR="181517" marT="155198" marB="15519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599">
                <a:tc>
                  <a:txBody>
                    <a:bodyPr/>
                    <a:lstStyle/>
                    <a:p>
                      <a:pPr algn="ctr"/>
                      <a:r>
                        <a:rPr lang="cs-CZ" sz="2900" cap="none" spc="0">
                          <a:solidFill>
                            <a:schemeClr val="tx1"/>
                          </a:solidFill>
                        </a:rPr>
                        <a:t>kronika</a:t>
                      </a:r>
                    </a:p>
                  </a:txBody>
                  <a:tcPr marL="181517" marR="181517" marT="155198" marB="1551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900" cap="none" spc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cs-CZ" sz="2900" cap="none" spc="0">
                          <a:solidFill>
                            <a:schemeClr val="tx1"/>
                          </a:solidFill>
                        </a:rPr>
                        <a:t>kronyka</a:t>
                      </a:r>
                      <a:r>
                        <a:rPr lang="en-US" sz="2900" cap="none" spc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cs-CZ" sz="2900" cap="none" spc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81517" marR="181517" marT="155198" marB="15519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179">
                <a:tc>
                  <a:txBody>
                    <a:bodyPr/>
                    <a:lstStyle/>
                    <a:p>
                      <a:pPr algn="ctr"/>
                      <a:r>
                        <a:rPr lang="cs-CZ" sz="3300" cap="none" spc="0">
                          <a:solidFill>
                            <a:schemeClr val="tx1"/>
                          </a:solidFill>
                        </a:rPr>
                        <a:t>diktát</a:t>
                      </a:r>
                    </a:p>
                  </a:txBody>
                  <a:tcPr marL="181517" marR="181517" marT="155198" marB="1551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cs-CZ" sz="3300" cap="none" spc="0">
                          <a:solidFill>
                            <a:schemeClr val="tx1"/>
                          </a:solidFill>
                        </a:rPr>
                        <a:t>dyktát</a:t>
                      </a:r>
                      <a:r>
                        <a:rPr lang="en-US" sz="3300" cap="none" spc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cs-CZ" sz="3300" cap="none" spc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81517" marR="181517" marT="155198" marB="15519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362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57250" indent="-857250" algn="ctr"/>
            <a:r>
              <a:rPr lang="en-US" sz="4000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 C-  PÍŠEME TVRDÉ -Y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2221546" y="2314554"/>
          <a:ext cx="7748908" cy="3746372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77489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2323">
                <a:tc>
                  <a:txBody>
                    <a:bodyPr/>
                    <a:lstStyle/>
                    <a:p>
                      <a:pPr algn="ctr"/>
                      <a:r>
                        <a:rPr lang="cs-CZ" sz="4400" b="0" cap="none" spc="0">
                          <a:solidFill>
                            <a:schemeClr val="bg1"/>
                          </a:solidFill>
                        </a:rPr>
                        <a:t>PÍŠEME</a:t>
                      </a:r>
                    </a:p>
                  </a:txBody>
                  <a:tcPr marL="207455" marR="207455" marT="251460" marB="10372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4683">
                <a:tc>
                  <a:txBody>
                    <a:bodyPr/>
                    <a:lstStyle/>
                    <a:p>
                      <a:pPr algn="ctr"/>
                      <a:r>
                        <a:rPr lang="cs-CZ" sz="3300" cap="none" spc="0">
                          <a:solidFill>
                            <a:schemeClr val="tx1"/>
                          </a:solidFill>
                        </a:rPr>
                        <a:t>cyklista</a:t>
                      </a:r>
                    </a:p>
                  </a:txBody>
                  <a:tcPr marL="207455" marR="207455" marT="251460" marB="103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4683">
                <a:tc>
                  <a:txBody>
                    <a:bodyPr/>
                    <a:lstStyle/>
                    <a:p>
                      <a:pPr algn="ctr"/>
                      <a:r>
                        <a:rPr lang="cs-CZ" sz="3300" cap="none" spc="0">
                          <a:solidFill>
                            <a:schemeClr val="tx1"/>
                          </a:solidFill>
                        </a:rPr>
                        <a:t>encyklopedie</a:t>
                      </a:r>
                    </a:p>
                  </a:txBody>
                  <a:tcPr marL="207455" marR="207455" marT="251460" marB="103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4683">
                <a:tc>
                  <a:txBody>
                    <a:bodyPr/>
                    <a:lstStyle/>
                    <a:p>
                      <a:pPr algn="ctr"/>
                      <a:r>
                        <a:rPr lang="cs-CZ" sz="3300" cap="none" spc="0">
                          <a:solidFill>
                            <a:schemeClr val="tx1"/>
                          </a:solidFill>
                        </a:rPr>
                        <a:t>cyklus</a:t>
                      </a:r>
                    </a:p>
                  </a:txBody>
                  <a:tcPr marL="207455" marR="207455" marT="251460" marB="103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163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57250" indent="-857250" algn="ctr"/>
            <a:r>
              <a:rPr lang="en-US" sz="28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UPROSTŘED SLOVA PÍŠEME Ú</a:t>
            </a:r>
            <a:br>
              <a:rPr lang="en-US" sz="28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385572" y="2403118"/>
          <a:ext cx="11420857" cy="3569246"/>
        </p:xfrm>
        <a:graphic>
          <a:graphicData uri="http://schemas.openxmlformats.org/drawingml/2006/table">
            <a:tbl>
              <a:tblPr firstRow="1" bandRow="1">
                <a:solidFill>
                  <a:srgbClr val="F2F2F2">
                    <a:alpha val="45098"/>
                  </a:srgbClr>
                </a:solidFill>
                <a:tableStyleId>{E8B1032C-EA38-4F05-BA0D-38AFFFC7BED3}</a:tableStyleId>
              </a:tblPr>
              <a:tblGrid>
                <a:gridCol w="5698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22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8383">
                <a:tc>
                  <a:txBody>
                    <a:bodyPr/>
                    <a:lstStyle/>
                    <a:p>
                      <a:pPr algn="ctr"/>
                      <a:r>
                        <a:rPr lang="cs-CZ" sz="3500" b="0" cap="none" spc="0">
                          <a:solidFill>
                            <a:schemeClr val="bg1"/>
                          </a:solidFill>
                        </a:rPr>
                        <a:t>múza</a:t>
                      </a:r>
                    </a:p>
                  </a:txBody>
                  <a:tcPr marL="0" marR="62720" marT="228073" marB="2369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500" b="0" cap="none" spc="0">
                          <a:solidFill>
                            <a:schemeClr val="bg1"/>
                          </a:solidFill>
                        </a:rPr>
                        <a:t>skútr</a:t>
                      </a:r>
                    </a:p>
                  </a:txBody>
                  <a:tcPr marL="0" marR="62720" marT="228073" marB="236908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2358">
                <a:tc>
                  <a:txBody>
                    <a:bodyPr/>
                    <a:lstStyle/>
                    <a:p>
                      <a:pPr algn="ctr"/>
                      <a:r>
                        <a:rPr lang="cs-CZ" sz="3000" cap="none" spc="0">
                          <a:solidFill>
                            <a:schemeClr val="tx1"/>
                          </a:solidFill>
                        </a:rPr>
                        <a:t>túra</a:t>
                      </a:r>
                    </a:p>
                  </a:txBody>
                  <a:tcPr marL="0" marR="473819" marT="228073" marB="2369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cap="none" spc="0">
                          <a:solidFill>
                            <a:schemeClr val="tx1"/>
                          </a:solidFill>
                        </a:rPr>
                        <a:t>ocún</a:t>
                      </a:r>
                    </a:p>
                  </a:txBody>
                  <a:tcPr marL="0" marR="473819" marT="228073" marB="2369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B>
                    <a:solidFill>
                      <a:srgbClr val="F2F2F2">
                        <a:alpha val="4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8505">
                <a:tc>
                  <a:txBody>
                    <a:bodyPr/>
                    <a:lstStyle/>
                    <a:p>
                      <a:pPr algn="ctr"/>
                      <a:r>
                        <a:rPr lang="cs-CZ" sz="3000" cap="none" spc="0">
                          <a:solidFill>
                            <a:schemeClr val="tx1"/>
                          </a:solidFill>
                        </a:rPr>
                        <a:t>kúra</a:t>
                      </a:r>
                    </a:p>
                    <a:p>
                      <a:pPr algn="ctr"/>
                      <a:r>
                        <a:rPr lang="cs-CZ" sz="3000" cap="none" spc="0">
                          <a:solidFill>
                            <a:schemeClr val="tx1"/>
                          </a:solidFill>
                        </a:rPr>
                        <a:t>(léčebná)</a:t>
                      </a:r>
                    </a:p>
                  </a:txBody>
                  <a:tcPr marL="313601" marR="473819" marT="228073" marB="2369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000" cap="none" spc="0">
                          <a:solidFill>
                            <a:schemeClr val="tx1"/>
                          </a:solidFill>
                        </a:rPr>
                        <a:t>pedikúra</a:t>
                      </a:r>
                    </a:p>
                    <a:p>
                      <a:pPr algn="ctr"/>
                      <a:r>
                        <a:rPr lang="cs-CZ" sz="3000" cap="none" spc="0">
                          <a:solidFill>
                            <a:schemeClr val="tx1"/>
                          </a:solidFill>
                        </a:rPr>
                        <a:t>manikúra</a:t>
                      </a:r>
                    </a:p>
                  </a:txBody>
                  <a:tcPr marL="313601" marR="473819" marT="228073" marB="23690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BFBFBF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232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57250" indent="-857250" algn="ctr"/>
            <a:r>
              <a:rPr lang="en-US" sz="28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MEZI 2 SAMOHLÁSKY NEVKLÁDÁME -J</a:t>
            </a:r>
            <a:br>
              <a:rPr lang="en-US" sz="28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657524" y="2139484"/>
          <a:ext cx="10876953" cy="4096513"/>
        </p:xfrm>
        <a:graphic>
          <a:graphicData uri="http://schemas.openxmlformats.org/drawingml/2006/table">
            <a:tbl>
              <a:tblPr firstRow="1" bandRow="1">
                <a:noFill/>
                <a:tableStyleId>{E8B1032C-EA38-4F05-BA0D-38AFFFC7BED3}</a:tableStyleId>
              </a:tblPr>
              <a:tblGrid>
                <a:gridCol w="4354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224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85266">
                <a:tc>
                  <a:txBody>
                    <a:bodyPr/>
                    <a:lstStyle/>
                    <a:p>
                      <a:pPr algn="ctr"/>
                      <a:r>
                        <a:rPr lang="cs-CZ" sz="3200" b="0" cap="all" spc="150">
                          <a:solidFill>
                            <a:schemeClr val="lt1"/>
                          </a:solidFill>
                        </a:rPr>
                        <a:t>PÍŠEME</a:t>
                      </a:r>
                    </a:p>
                  </a:txBody>
                  <a:tcPr marL="278519" marR="278519" marT="278519" marB="2785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200" b="0" cap="all" spc="150">
                          <a:solidFill>
                            <a:schemeClr val="lt1"/>
                          </a:solidFill>
                        </a:rPr>
                        <a:t>VYSLOVUJEME</a:t>
                      </a:r>
                    </a:p>
                  </a:txBody>
                  <a:tcPr marL="278519" marR="278519" marT="278519" marB="278519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5053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3749">
                <a:tc>
                  <a:txBody>
                    <a:bodyPr/>
                    <a:lstStyle/>
                    <a:p>
                      <a:pPr algn="ctr"/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fialka</a:t>
                      </a:r>
                    </a:p>
                  </a:txBody>
                  <a:tcPr marL="278519" marR="278519" marT="278519" marB="278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cap="none" spc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fijalka</a:t>
                      </a:r>
                      <a:r>
                        <a:rPr lang="en-US" sz="2700" cap="none" spc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278519" marR="278519" marT="278519" marB="278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749">
                <a:tc>
                  <a:txBody>
                    <a:bodyPr/>
                    <a:lstStyle/>
                    <a:p>
                      <a:pPr algn="ctr"/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encyklopedie</a:t>
                      </a:r>
                    </a:p>
                  </a:txBody>
                  <a:tcPr marL="278519" marR="278519" marT="278519" marB="278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cap="none" spc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enciklopedije</a:t>
                      </a:r>
                      <a:r>
                        <a:rPr lang="en-US" sz="2700" cap="none" spc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278519" marR="278519" marT="278519" marB="278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3749">
                <a:tc>
                  <a:txBody>
                    <a:bodyPr/>
                    <a:lstStyle/>
                    <a:p>
                      <a:pPr algn="ctr"/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fantazie</a:t>
                      </a:r>
                    </a:p>
                  </a:txBody>
                  <a:tcPr marL="278519" marR="278519" marT="278519" marB="278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700" cap="none" spc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fantazije</a:t>
                      </a:r>
                      <a:r>
                        <a:rPr lang="en-US" sz="2700" cap="none" spc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cs-CZ" sz="2700" cap="none" spc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278519" marR="278519" marT="278519" marB="278519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668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857250" indent="-857250" algn="ctr"/>
            <a:r>
              <a:rPr lang="en-US" sz="4000" b="1" u="sng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PÍŠEME PŘÍPONU -ISMUS/-IZMUS</a:t>
            </a:r>
            <a:endParaRPr lang="en-US" sz="4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943532" y="2139484"/>
          <a:ext cx="10304935" cy="4096513"/>
        </p:xfrm>
        <a:graphic>
          <a:graphicData uri="http://schemas.openxmlformats.org/drawingml/2006/table">
            <a:tbl>
              <a:tblPr firstRow="1" bandRow="1">
                <a:noFill/>
                <a:tableStyleId>{E8B1032C-EA38-4F05-BA0D-38AFFFC7BED3}</a:tableStyleId>
              </a:tblPr>
              <a:tblGrid>
                <a:gridCol w="4644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6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71741">
                <a:tc>
                  <a:txBody>
                    <a:bodyPr/>
                    <a:lstStyle/>
                    <a:p>
                      <a:pPr algn="ctr"/>
                      <a:r>
                        <a:rPr lang="cs-CZ" sz="3800" b="1" cap="none" spc="0">
                          <a:solidFill>
                            <a:schemeClr val="bg1"/>
                          </a:solidFill>
                        </a:rPr>
                        <a:t>PÍŠEME</a:t>
                      </a:r>
                    </a:p>
                  </a:txBody>
                  <a:tcPr marL="173286" marR="123775" marT="247551" marB="247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3800" b="1" cap="none" spc="0">
                          <a:solidFill>
                            <a:schemeClr val="bg1"/>
                          </a:solidFill>
                        </a:rPr>
                        <a:t>VYSLOVUJEME</a:t>
                      </a:r>
                    </a:p>
                  </a:txBody>
                  <a:tcPr marL="173286" marR="123775" marT="247551" marB="24755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386">
                <a:tc>
                  <a:txBody>
                    <a:bodyPr/>
                    <a:lstStyle/>
                    <a:p>
                      <a:pPr algn="ctr"/>
                      <a:r>
                        <a:rPr lang="cs-CZ" sz="3200" cap="none" spc="0">
                          <a:solidFill>
                            <a:schemeClr val="tx1"/>
                          </a:solidFill>
                        </a:rPr>
                        <a:t>romantismus</a:t>
                      </a:r>
                    </a:p>
                    <a:p>
                      <a:pPr algn="ctr"/>
                      <a:r>
                        <a:rPr lang="cs-CZ" sz="3200" cap="none" spc="0">
                          <a:solidFill>
                            <a:schemeClr val="tx1"/>
                          </a:solidFill>
                        </a:rPr>
                        <a:t>romantizmus </a:t>
                      </a:r>
                    </a:p>
                  </a:txBody>
                  <a:tcPr marL="173286" marR="123775" marT="125611" marB="2475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cap="none" spc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cs-CZ" sz="3200" cap="none" spc="0">
                          <a:solidFill>
                            <a:schemeClr val="tx1"/>
                          </a:solidFill>
                        </a:rPr>
                        <a:t>romantizmus</a:t>
                      </a:r>
                      <a:r>
                        <a:rPr lang="en-US" sz="3200" cap="none" spc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cs-CZ" sz="3200" cap="none" spc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73286" marR="123775" marT="125611" marB="2475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2386">
                <a:tc>
                  <a:txBody>
                    <a:bodyPr/>
                    <a:lstStyle/>
                    <a:p>
                      <a:pPr algn="ctr"/>
                      <a:r>
                        <a:rPr lang="cs-CZ" sz="3200" cap="none" spc="0">
                          <a:solidFill>
                            <a:schemeClr val="tx1"/>
                          </a:solidFill>
                        </a:rPr>
                        <a:t>komunismus</a:t>
                      </a:r>
                    </a:p>
                    <a:p>
                      <a:pPr algn="ctr"/>
                      <a:r>
                        <a:rPr lang="cs-CZ" sz="3200" cap="none" spc="0">
                          <a:solidFill>
                            <a:schemeClr val="tx1"/>
                          </a:solidFill>
                        </a:rPr>
                        <a:t>komunizmus</a:t>
                      </a:r>
                    </a:p>
                  </a:txBody>
                  <a:tcPr marL="173286" marR="123775" marT="125611" marB="2475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cap="none" spc="0">
                          <a:solidFill>
                            <a:schemeClr val="tx1"/>
                          </a:solidFill>
                        </a:rPr>
                        <a:t>[</a:t>
                      </a:r>
                      <a:r>
                        <a:rPr lang="cs-CZ" sz="3200" cap="none" spc="0">
                          <a:solidFill>
                            <a:schemeClr val="tx1"/>
                          </a:solidFill>
                        </a:rPr>
                        <a:t>komunizmus</a:t>
                      </a:r>
                      <a:r>
                        <a:rPr lang="en-US" sz="3200" cap="none" spc="0">
                          <a:solidFill>
                            <a:schemeClr val="tx1"/>
                          </a:solidFill>
                        </a:rPr>
                        <a:t>]</a:t>
                      </a:r>
                      <a:r>
                        <a:rPr lang="cs-CZ" sz="3200" cap="none" spc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173286" marR="123775" marT="125611" marB="24755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36298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718</Words>
  <Application>Microsoft Office PowerPoint</Application>
  <PresentationFormat>Širokoúhlá obrazovka</PresentationFormat>
  <Paragraphs>293</Paragraphs>
  <Slides>41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Motiv Office</vt:lpstr>
      <vt:lpstr>Přejatá slova, pravopis, shrnutí</vt:lpstr>
      <vt:lpstr>AKTIVIZAČNÍ ÚKOL</vt:lpstr>
      <vt:lpstr>VÝSLOVNOST SLOV PŘEJATÝCH</vt:lpstr>
      <vt:lpstr>PROCVIČOVÁNÍ UČIVA </vt:lpstr>
      <vt:lpstr>PO TVRDÝCH SOUHLÁSKÁCH PÍŠEME MĚKKÉ  -I</vt:lpstr>
      <vt:lpstr>PO C-  PÍŠEME TVRDÉ -Y</vt:lpstr>
      <vt:lpstr>UPROSTŘED SLOVA PÍŠEME Ú </vt:lpstr>
      <vt:lpstr>MEZI 2 SAMOHLÁSKY NEVKLÁDÁME -J </vt:lpstr>
      <vt:lpstr>PÍŠEME PŘÍPONU -ISMUS/-IZMUS</vt:lpstr>
      <vt:lpstr>OPRAVTE CHYBY </vt:lpstr>
      <vt:lpstr>ŘEŠENÍ </vt:lpstr>
      <vt:lpstr>DOPLŇ –i, -y </vt:lpstr>
      <vt:lpstr>ŘEŠENÍ </vt:lpstr>
      <vt:lpstr>DOPLŇ –s, -z</vt:lpstr>
      <vt:lpstr>ŘEŠENÍ</vt:lpstr>
      <vt:lpstr>Doplňte u, ú,ů</vt:lpstr>
      <vt:lpstr>ŘEŠENÍ </vt:lpstr>
      <vt:lpstr>ŠKRTNI SLOVA NAPSANÁ ŠPATNĚ A PŘEPIŠ JE DO SPRÁVNÉHO TVARU</vt:lpstr>
      <vt:lpstr>ŘEŠENÍ</vt:lpstr>
      <vt:lpstr>Test</vt:lpstr>
      <vt:lpstr>1. AMBICIÓZNÍ</vt:lpstr>
      <vt:lpstr>1. AMBICIÓZNÍ</vt:lpstr>
      <vt:lpstr> 2. DEALER (dýler)</vt:lpstr>
      <vt:lpstr> 2. DEALER (dýler)</vt:lpstr>
      <vt:lpstr>3. RESPEKTIVE </vt:lpstr>
      <vt:lpstr>3. RESPEKTIVE </vt:lpstr>
      <vt:lpstr> 4. PRIVÁTNÍ</vt:lpstr>
      <vt:lpstr> 4. PRIVÁTNÍ</vt:lpstr>
      <vt:lpstr> 5. MANAGEMENT (menedžment)</vt:lpstr>
      <vt:lpstr> 5. MANAGEMENT (menedžment)</vt:lpstr>
      <vt:lpstr>6. DATABÁZE</vt:lpstr>
      <vt:lpstr>6. DATABÁZE</vt:lpstr>
      <vt:lpstr>7. LEGISLATIVA</vt:lpstr>
      <vt:lpstr>7. LEGISLATIVA</vt:lpstr>
      <vt:lpstr>8. POZITIVNÍ</vt:lpstr>
      <vt:lpstr>8. POZITIVNÍ</vt:lpstr>
      <vt:lpstr>9. IDENTITA</vt:lpstr>
      <vt:lpstr>9. IDENTITA</vt:lpstr>
      <vt:lpstr>10. OPOZICE</vt:lpstr>
      <vt:lpstr>10. OPOZICE</vt:lpstr>
      <vt:lpstr>Kolik máš bodů?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Přejatá slova, pravopis, shrnutí</dc:title>
  <dc:creator>Bednář Milan, nprap.</dc:creator>
  <cp:lastModifiedBy>Milan Bednář</cp:lastModifiedBy>
  <cp:revision>4</cp:revision>
  <dcterms:created xsi:type="dcterms:W3CDTF">2021-01-22T16:24:12Z</dcterms:created>
  <dcterms:modified xsi:type="dcterms:W3CDTF">2025-03-05T20:09:22Z</dcterms:modified>
</cp:coreProperties>
</file>