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58" r:id="rId6"/>
    <p:sldId id="263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AA60D-3ED4-4E3F-8CE5-82B3CA468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984087-9C0F-47E9-8EF3-785EAD6C3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07E33-67CA-4D0F-A573-4C57D2FEA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DEA7C8-C016-4767-A089-03CB06F30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A8DCC0-B227-46BE-80BC-C336D4A4E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9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090B3-54B8-473B-88B7-B32E9BCE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CEE9FB-8FE7-48D4-A7A1-FB6656C21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56105D-8E49-4EFA-8E41-6B8D2382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878783-CB2B-4809-9F79-7108D5B2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190BBC-9FB3-4BB2-80AE-F06DF2F6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1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F9E0099-4F2B-4FF6-907E-4187186B5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1AD71C-E456-484C-9586-A3BE85D03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2635C-F7AA-40F2-810F-269FD75B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940337-6E6B-4CA0-A76B-E4D5D8FB7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46D82-9E57-4AC8-A4FC-1D5CD59A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88202-40E0-4DD2-B4B8-743CECDA3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4B571D-723C-4BAD-A326-BE39C1732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D745EB-4CB2-431E-8239-40332BCE5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ED111C-6F2F-42F1-96A0-E74A5D73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79F47-6B29-458C-8014-CE91299B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41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13EC6-A4AA-49EE-82C1-73948261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181994-F651-4235-B30B-A2393647C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400E3A-AAFC-478B-AB1A-526C80BF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B43879-5B28-4404-B5D1-91C262A9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F48785-64AD-4994-8A39-E7FF5E66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3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F3D3C-32A6-4920-B2B8-0D9C6B951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74C588-82C0-47B2-A844-56B56AD46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CFAE9C-7F36-4F5D-929B-00C2386E3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184659-6188-4489-9121-8264BD73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0B8424-8913-4C8C-AE04-F63FF2E8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69FCC6-55AA-44CF-9B76-47F5070C9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16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71D7E-62AA-40C9-8EBD-942FBE6F0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7C1251-1099-454F-A29B-C071D01F8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421AA8-384B-4018-A07A-551A4A981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E5DF19-2B1D-4F4E-8B33-0C4486327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EA1C1D-281D-48D9-88B5-A42DC6E56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3BF7D3-3B3E-489A-A074-E4083387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1F76D7-2FF9-40B1-85FA-CD781464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112475-BEF7-4671-8B8C-FC8FF740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89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1F65A-FC86-489E-8C4B-BAA4A082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342984-1DC6-434E-8C1F-2C81CEF4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8F65DA-A014-4557-8E90-69BB9F8F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941061-1611-4A98-9D1A-D79AA082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5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4C6BEB-A9DE-4BF0-B9C3-D193B640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82968A7-B972-4BAA-A64D-5A3538351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1A93C3-E681-48B5-9391-20A6250E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48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39517-E6F5-4563-A89B-15E6EC887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0323B-14F8-47B2-998E-D594C6A40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443A2D-F970-4732-B7B1-17BBE46F3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0594D3-7D46-472D-A613-1DD1409F5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75C416-3189-478D-A9E0-63171FFE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EA839A-FBC3-4D01-93EB-C51E5B4B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09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3E191-8797-4CA4-A0AD-472F6C084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D84993-E591-449E-8734-367EFB0C0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E3527F-5B3C-4BFA-9DAC-E2FDA6BE3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97CC54-8517-4E52-A134-072ABCD5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5B8729-1D04-4B8A-A04C-CA54A862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45FA64-F2E5-41E9-958E-047A12B5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40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A6B307-1949-4FE5-8714-40ECD3F92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7DA8C6-8573-47C1-B7DE-AD4848A47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9BF4F7-EBFB-49E0-86F9-3D36AC027A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58EA5-ED67-4D18-918B-5250BB53024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9BDF4A-746E-4742-99A4-5318D0CF0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E01003-87FA-4AD7-81AB-486154167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5DD3-4663-4C26-99EA-8CA955436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1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Ah4y8gCA-Q&amp;t=83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607104-7B96-4377-8DF8-614D3FF41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97339"/>
            <a:ext cx="10011831" cy="2623885"/>
          </a:xfrm>
        </p:spPr>
        <p:txBody>
          <a:bodyPr anchor="ctr">
            <a:normAutofit/>
          </a:bodyPr>
          <a:lstStyle/>
          <a:p>
            <a:r>
              <a:rPr lang="cs-CZ" sz="6600">
                <a:solidFill>
                  <a:srgbClr val="FFFFFF"/>
                </a:solidFill>
              </a:rPr>
              <a:t>Widerholung Einheit 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E8F46F-D590-45CD-AF41-A04DC11D1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17136"/>
            <a:ext cx="2112264" cy="1892808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33989" y="4521269"/>
            <a:ext cx="672083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AD3746-B899-4B9E-A6E1-F2D1C865F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6159" y="4843002"/>
            <a:ext cx="5760850" cy="1234345"/>
          </a:xfrm>
        </p:spPr>
        <p:txBody>
          <a:bodyPr anchor="ctr">
            <a:normAutofit/>
          </a:bodyPr>
          <a:lstStyle/>
          <a:p>
            <a:r>
              <a:rPr lang="cs-CZ" sz="2600">
                <a:solidFill>
                  <a:schemeClr val="tx1">
                    <a:lumMod val="95000"/>
                    <a:lumOff val="5000"/>
                  </a:schemeClr>
                </a:solidFill>
              </a:rPr>
              <a:t>9. třída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0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EFEC4-712F-4643-A167-B50CB4DA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5E23B6-5D63-48F7-8E8E-592C9451C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ighlight>
                  <a:srgbClr val="00FF00"/>
                </a:highlight>
              </a:rPr>
              <a:t>číslo jednotné </a:t>
            </a:r>
            <a:endParaRPr lang="cs-CZ" dirty="0">
              <a:highlight>
                <a:srgbClr val="00FF00"/>
              </a:highlight>
            </a:endParaRPr>
          </a:p>
          <a:p>
            <a:r>
              <a:rPr lang="cs-CZ" b="1" dirty="0"/>
              <a:t>der </a:t>
            </a:r>
            <a:r>
              <a:rPr lang="cs-CZ" b="1" dirty="0" err="1"/>
              <a:t>Kopf</a:t>
            </a:r>
            <a:r>
              <a:rPr lang="cs-CZ" b="1" dirty="0"/>
              <a:t>, </a:t>
            </a:r>
            <a:r>
              <a:rPr lang="cs-CZ" b="1" dirty="0" err="1"/>
              <a:t>die</a:t>
            </a:r>
            <a:r>
              <a:rPr lang="cs-CZ" b="1" dirty="0"/>
              <a:t> Hand,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Bein</a:t>
            </a:r>
            <a:r>
              <a:rPr lang="cs-CZ" b="1" dirty="0"/>
              <a:t>			</a:t>
            </a:r>
            <a:r>
              <a:rPr lang="cs-CZ" b="1" u="sng" dirty="0" err="1">
                <a:highlight>
                  <a:srgbClr val="00FF00"/>
                </a:highlight>
              </a:rPr>
              <a:t>tut</a:t>
            </a:r>
            <a:r>
              <a:rPr lang="cs-CZ" b="1" dirty="0">
                <a:highlight>
                  <a:srgbClr val="00FF00"/>
                </a:highlight>
              </a:rPr>
              <a:t> </a:t>
            </a:r>
            <a:r>
              <a:rPr lang="cs-CZ" b="1" dirty="0" err="1"/>
              <a:t>mir</a:t>
            </a:r>
            <a:r>
              <a:rPr lang="cs-CZ" b="1" dirty="0"/>
              <a:t> </a:t>
            </a:r>
            <a:r>
              <a:rPr lang="cs-CZ" b="1" dirty="0" err="1"/>
              <a:t>weh</a:t>
            </a:r>
            <a:r>
              <a:rPr lang="cs-CZ" b="1" dirty="0"/>
              <a:t> </a:t>
            </a:r>
            <a:endParaRPr lang="cs-CZ" dirty="0"/>
          </a:p>
          <a:p>
            <a:r>
              <a:rPr lang="cs-CZ" b="1" dirty="0">
                <a:highlight>
                  <a:srgbClr val="FFFF00"/>
                </a:highlight>
              </a:rPr>
              <a:t>číslo množné 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b="1" dirty="0" err="1"/>
              <a:t>meine</a:t>
            </a:r>
            <a:r>
              <a:rPr lang="cs-CZ" b="1" dirty="0"/>
              <a:t> </a:t>
            </a:r>
            <a:r>
              <a:rPr lang="cs-CZ" b="1" dirty="0" err="1"/>
              <a:t>Schultern</a:t>
            </a:r>
            <a:r>
              <a:rPr lang="cs-CZ" b="1" dirty="0"/>
              <a:t>, </a:t>
            </a:r>
            <a:r>
              <a:rPr lang="cs-CZ" b="1" dirty="0" err="1"/>
              <a:t>meine</a:t>
            </a:r>
            <a:r>
              <a:rPr lang="cs-CZ" b="1" dirty="0"/>
              <a:t> </a:t>
            </a:r>
            <a:r>
              <a:rPr lang="cs-CZ" b="1" dirty="0" err="1"/>
              <a:t>Füße</a:t>
            </a:r>
            <a:r>
              <a:rPr lang="cs-CZ" b="1" dirty="0"/>
              <a:t>               </a:t>
            </a:r>
            <a:r>
              <a:rPr lang="cs-CZ" b="1" u="sng" dirty="0">
                <a:highlight>
                  <a:srgbClr val="FFFF00"/>
                </a:highlight>
              </a:rPr>
              <a:t>tun</a:t>
            </a:r>
            <a:r>
              <a:rPr lang="cs-CZ" b="1" dirty="0"/>
              <a:t> </a:t>
            </a:r>
            <a:r>
              <a:rPr lang="cs-CZ" b="1" dirty="0" err="1"/>
              <a:t>mir</a:t>
            </a:r>
            <a:r>
              <a:rPr lang="cs-CZ" b="1" dirty="0"/>
              <a:t> </a:t>
            </a:r>
            <a:r>
              <a:rPr lang="cs-CZ" b="1" dirty="0" err="1"/>
              <a:t>weh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3. pád </a:t>
            </a: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866CFCA7-E4C7-44BA-9528-A71B85A0FE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4712" y="4837362"/>
          <a:ext cx="5762625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5762038" imgH="1125357" progId="Word.Document.12">
                  <p:embed/>
                </p:oleObj>
              </mc:Choice>
              <mc:Fallback>
                <p:oleObj name="Document" r:id="rId3" imgW="5762038" imgH="1125357" progId="Word.Document.12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866CFCA7-E4C7-44BA-9528-A71B85A0FE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4712" y="4837362"/>
                        <a:ext cx="5762625" cy="1125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F080C249-6863-475E-B3EE-60FEE230B05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124" y="4973665"/>
            <a:ext cx="4112895" cy="600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509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87AB1-43B6-426D-A0FC-0A8865C6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A968E3-BBB7-4E85-93D8-022D0BA4B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6153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cv</a:t>
            </a:r>
            <a:r>
              <a:rPr lang="cs-CZ" dirty="0"/>
              <a:t>. 2/str. 51</a:t>
            </a:r>
          </a:p>
          <a:p>
            <a:pPr marL="514350" indent="-514350">
              <a:lnSpc>
                <a:spcPct val="160000"/>
              </a:lnSpc>
              <a:buAutoNum type="alphaLcParenR"/>
            </a:pPr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Schwester</a:t>
            </a:r>
            <a:r>
              <a:rPr lang="cs-CZ" dirty="0"/>
              <a:t> kann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schreiben</a:t>
            </a:r>
            <a:r>
              <a:rPr lang="cs-CZ" dirty="0"/>
              <a:t>, ............... Hand </a:t>
            </a:r>
            <a:r>
              <a:rPr lang="cs-CZ" dirty="0" err="1"/>
              <a:t>tut</a:t>
            </a:r>
            <a:r>
              <a:rPr lang="cs-CZ" dirty="0"/>
              <a:t>  ......... </a:t>
            </a:r>
            <a:r>
              <a:rPr lang="cs-CZ" dirty="0" err="1"/>
              <a:t>weh</a:t>
            </a:r>
            <a:r>
              <a:rPr lang="cs-CZ" dirty="0"/>
              <a:t>. </a:t>
            </a:r>
            <a:r>
              <a:rPr lang="cs-CZ" dirty="0" err="1"/>
              <a:t>Bist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krank</a:t>
            </a:r>
            <a:r>
              <a:rPr lang="cs-CZ" dirty="0"/>
              <a:t>? </a:t>
            </a:r>
            <a:r>
              <a:rPr lang="cs-CZ" dirty="0" err="1"/>
              <a:t>Tut</a:t>
            </a:r>
            <a:r>
              <a:rPr lang="cs-CZ" dirty="0"/>
              <a:t> ............... ................... </a:t>
            </a:r>
            <a:r>
              <a:rPr lang="cs-CZ" dirty="0" err="1"/>
              <a:t>Kopf</a:t>
            </a:r>
            <a:r>
              <a:rPr lang="cs-CZ" dirty="0"/>
              <a:t> </a:t>
            </a:r>
            <a:r>
              <a:rPr lang="cs-CZ" dirty="0" err="1"/>
              <a:t>weh</a:t>
            </a:r>
            <a:r>
              <a:rPr lang="cs-CZ" dirty="0"/>
              <a:t>?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 </a:t>
            </a:r>
            <a:r>
              <a:rPr lang="cs-CZ" dirty="0" err="1"/>
              <a:t>gesund</a:t>
            </a:r>
            <a:r>
              <a:rPr lang="cs-CZ" dirty="0"/>
              <a:t>, </a:t>
            </a:r>
            <a:r>
              <a:rPr lang="cs-CZ" dirty="0" err="1"/>
              <a:t>nichts</a:t>
            </a:r>
            <a:r>
              <a:rPr lang="cs-CZ" dirty="0"/>
              <a:t> </a:t>
            </a:r>
            <a:r>
              <a:rPr lang="cs-CZ" dirty="0" err="1"/>
              <a:t>tut</a:t>
            </a:r>
            <a:r>
              <a:rPr lang="cs-CZ" dirty="0"/>
              <a:t> ........ </a:t>
            </a:r>
            <a:r>
              <a:rPr lang="cs-CZ" dirty="0" err="1"/>
              <a:t>weh</a:t>
            </a:r>
            <a:r>
              <a:rPr lang="cs-CZ" dirty="0"/>
              <a:t>. </a:t>
            </a:r>
          </a:p>
          <a:p>
            <a:pPr marL="514350" indent="-514350">
              <a:lnSpc>
                <a:spcPct val="160000"/>
              </a:lnSpc>
              <a:buAutoNum type="alphaLcParenR"/>
            </a:pPr>
            <a:r>
              <a:rPr lang="cs-CZ" dirty="0"/>
              <a:t> </a:t>
            </a:r>
            <a:r>
              <a:rPr lang="cs-CZ" dirty="0" err="1"/>
              <a:t>tut</a:t>
            </a:r>
            <a:r>
              <a:rPr lang="cs-CZ" dirty="0"/>
              <a:t> – tun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Oma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schon</a:t>
            </a:r>
            <a:r>
              <a:rPr lang="cs-CZ" dirty="0"/>
              <a:t> alt,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Beine</a:t>
            </a:r>
            <a:r>
              <a:rPr lang="cs-CZ" dirty="0"/>
              <a:t> ............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weh</a:t>
            </a:r>
            <a:r>
              <a:rPr lang="cs-CZ" dirty="0"/>
              <a:t>.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habe</a:t>
            </a:r>
            <a:r>
              <a:rPr lang="cs-CZ" dirty="0"/>
              <a:t> </a:t>
            </a:r>
            <a:r>
              <a:rPr lang="cs-CZ" dirty="0" err="1"/>
              <a:t>Fieber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mein </a:t>
            </a:r>
            <a:r>
              <a:rPr lang="cs-CZ" dirty="0" err="1"/>
              <a:t>Kopf</a:t>
            </a:r>
            <a:r>
              <a:rPr lang="cs-CZ" dirty="0"/>
              <a:t> ........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weh</a:t>
            </a:r>
            <a:r>
              <a:rPr lang="cs-CZ" dirty="0"/>
              <a:t>. Der Vater kann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sehen</a:t>
            </a:r>
            <a:r>
              <a:rPr lang="cs-CZ" dirty="0"/>
              <a:t>,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Augen</a:t>
            </a:r>
            <a:r>
              <a:rPr lang="cs-CZ" dirty="0"/>
              <a:t> ..........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weh</a:t>
            </a:r>
            <a:r>
              <a:rPr lang="cs-CZ" dirty="0"/>
              <a:t>. </a:t>
            </a:r>
            <a:r>
              <a:rPr lang="cs-CZ" dirty="0" err="1"/>
              <a:t>Kinder</a:t>
            </a:r>
            <a:r>
              <a:rPr lang="cs-CZ" dirty="0"/>
              <a:t>, ............ </a:t>
            </a:r>
            <a:r>
              <a:rPr lang="cs-CZ" dirty="0" err="1"/>
              <a:t>euch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Beine</a:t>
            </a:r>
            <a:r>
              <a:rPr lang="cs-CZ" dirty="0"/>
              <a:t> </a:t>
            </a:r>
            <a:r>
              <a:rPr lang="cs-CZ" dirty="0" err="1"/>
              <a:t>schon</a:t>
            </a:r>
            <a:r>
              <a:rPr lang="cs-CZ" dirty="0"/>
              <a:t> </a:t>
            </a:r>
            <a:r>
              <a:rPr lang="cs-CZ" dirty="0" err="1"/>
              <a:t>weh</a:t>
            </a:r>
            <a:r>
              <a:rPr lang="cs-CZ" dirty="0"/>
              <a:t>? Alex kann </a:t>
            </a:r>
            <a:r>
              <a:rPr lang="cs-CZ" dirty="0" err="1"/>
              <a:t>nichts</a:t>
            </a:r>
            <a:r>
              <a:rPr lang="cs-CZ" dirty="0"/>
              <a:t> </a:t>
            </a:r>
            <a:r>
              <a:rPr lang="cs-CZ" dirty="0" err="1"/>
              <a:t>essen</a:t>
            </a:r>
            <a:r>
              <a:rPr lang="cs-CZ" dirty="0"/>
              <a:t>, sen </a:t>
            </a:r>
            <a:r>
              <a:rPr lang="cs-CZ" dirty="0" err="1"/>
              <a:t>Zahn</a:t>
            </a:r>
            <a:r>
              <a:rPr lang="cs-CZ" dirty="0"/>
              <a:t> .......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weh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9D0673E-0909-4746-B14B-E5263756602E}"/>
              </a:ext>
            </a:extLst>
          </p:cNvPr>
          <p:cNvSpPr txBox="1"/>
          <p:nvPr/>
        </p:nvSpPr>
        <p:spPr>
          <a:xfrm>
            <a:off x="6391525" y="2232933"/>
            <a:ext cx="88789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ihre</a:t>
            </a:r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4F680D3-F568-4035-81F3-3B134D187FAA}"/>
              </a:ext>
            </a:extLst>
          </p:cNvPr>
          <p:cNvSpPr txBox="1"/>
          <p:nvPr/>
        </p:nvSpPr>
        <p:spPr>
          <a:xfrm>
            <a:off x="8754385" y="2264737"/>
            <a:ext cx="6149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ihr</a:t>
            </a:r>
            <a:r>
              <a:rPr lang="cs-CZ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347C6A2-5FA3-4B30-B4B2-A86557AD83FB}"/>
              </a:ext>
            </a:extLst>
          </p:cNvPr>
          <p:cNvSpPr txBox="1"/>
          <p:nvPr/>
        </p:nvSpPr>
        <p:spPr>
          <a:xfrm>
            <a:off x="2862469" y="2769444"/>
            <a:ext cx="88789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dir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C70D71A-D58D-49C3-B91C-794017389D12}"/>
              </a:ext>
            </a:extLst>
          </p:cNvPr>
          <p:cNvSpPr txBox="1"/>
          <p:nvPr/>
        </p:nvSpPr>
        <p:spPr>
          <a:xfrm>
            <a:off x="4253947" y="2784342"/>
            <a:ext cx="88789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dein</a:t>
            </a:r>
            <a:r>
              <a:rPr lang="cs-CZ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B5CCE5-0048-4DC0-889F-86237984F013}"/>
              </a:ext>
            </a:extLst>
          </p:cNvPr>
          <p:cNvSpPr txBox="1"/>
          <p:nvPr/>
        </p:nvSpPr>
        <p:spPr>
          <a:xfrm>
            <a:off x="5383032" y="4078273"/>
            <a:ext cx="77922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tun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242465-9845-4F63-BDAF-929826C079C6}"/>
              </a:ext>
            </a:extLst>
          </p:cNvPr>
          <p:cNvSpPr txBox="1"/>
          <p:nvPr/>
        </p:nvSpPr>
        <p:spPr>
          <a:xfrm>
            <a:off x="1001864" y="4582542"/>
            <a:ext cx="54069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tut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9C51865-B846-4802-9E54-3817B1DF31EE}"/>
              </a:ext>
            </a:extLst>
          </p:cNvPr>
          <p:cNvSpPr txBox="1"/>
          <p:nvPr/>
        </p:nvSpPr>
        <p:spPr>
          <a:xfrm>
            <a:off x="7826735" y="4582542"/>
            <a:ext cx="73682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tun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827E818-DC79-4322-9E0C-5079543332CF}"/>
              </a:ext>
            </a:extLst>
          </p:cNvPr>
          <p:cNvSpPr txBox="1"/>
          <p:nvPr/>
        </p:nvSpPr>
        <p:spPr>
          <a:xfrm>
            <a:off x="1001864" y="5081686"/>
            <a:ext cx="73682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tun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B0C061E-C61B-4724-A8CF-0853657468CF}"/>
              </a:ext>
            </a:extLst>
          </p:cNvPr>
          <p:cNvSpPr txBox="1"/>
          <p:nvPr/>
        </p:nvSpPr>
        <p:spPr>
          <a:xfrm>
            <a:off x="9377236" y="5081686"/>
            <a:ext cx="54069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tut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9078CD6-3853-48F6-8711-DE9B9B443A42}"/>
              </a:ext>
            </a:extLst>
          </p:cNvPr>
          <p:cNvSpPr txBox="1"/>
          <p:nvPr/>
        </p:nvSpPr>
        <p:spPr>
          <a:xfrm>
            <a:off x="10201523" y="2784342"/>
            <a:ext cx="69971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uns</a:t>
            </a: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1610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AB156-5A40-4D33-8459-89D1D819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učiva, cv.3/str.51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D33A5D7-60D0-4853-A789-A486C3C1AD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968022"/>
              </p:ext>
            </p:extLst>
          </p:nvPr>
        </p:nvGraphicFramePr>
        <p:xfrm>
          <a:off x="838200" y="1825625"/>
          <a:ext cx="10515600" cy="3779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6800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946281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98753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82325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machen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Mach!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Macht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!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Machen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Sie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!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3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Rad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fahren</a:t>
                      </a:r>
                      <a:endParaRPr lang="cs-CZ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chemeClr val="tx1"/>
                          </a:solidFill>
                        </a:rPr>
                        <a:t>Fahre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 Rad!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Fahrt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Rad!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Fahren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Sie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Rad!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630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sein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so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nett</a:t>
                      </a:r>
                      <a:endParaRPr lang="cs-CZ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Sei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so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nett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Seid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so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nett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Sein 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 so 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</a:rPr>
                        <a:t>nett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5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laufen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Lauf Ski!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chemeClr val="tx1"/>
                          </a:solidFill>
                        </a:rPr>
                        <a:t>Lauft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 Ski!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Laufen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</a:rPr>
                        <a:t>Sie</a:t>
                      </a:r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Ski!</a:t>
                      </a:r>
                    </a:p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911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32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DA5E84-BF94-4FFF-844E-AA367826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</a:rPr>
              <a:t>cv</a:t>
            </a:r>
            <a:r>
              <a:rPr lang="cs-CZ" dirty="0">
                <a:solidFill>
                  <a:srgbClr val="FFFFFF"/>
                </a:solidFill>
              </a:rPr>
              <a:t>. 6/str. 52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BD94B6-4AD2-46B2-97D4-2FECCC45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Die </a:t>
            </a:r>
            <a:r>
              <a:rPr lang="cs-CZ" sz="2400" dirty="0" err="1"/>
              <a:t>Familie</a:t>
            </a:r>
            <a:r>
              <a:rPr lang="cs-CZ" sz="2400" dirty="0"/>
              <a:t> </a:t>
            </a:r>
            <a:r>
              <a:rPr lang="cs-CZ" sz="2400" dirty="0" err="1"/>
              <a:t>war</a:t>
            </a:r>
            <a:r>
              <a:rPr lang="cs-CZ" sz="2400" dirty="0"/>
              <a:t> in </a:t>
            </a:r>
            <a:r>
              <a:rPr lang="cs-CZ" sz="2400" dirty="0" err="1"/>
              <a:t>Kroatien</a:t>
            </a:r>
            <a:r>
              <a:rPr lang="cs-CZ" sz="2400" dirty="0"/>
              <a:t>. 						R	</a:t>
            </a:r>
            <a:r>
              <a:rPr lang="cs-CZ" sz="2400" dirty="0">
                <a:highlight>
                  <a:srgbClr val="FFFF00"/>
                </a:highlight>
              </a:rPr>
              <a:t>F </a:t>
            </a:r>
          </a:p>
          <a:p>
            <a:pPr marL="0" indent="0">
              <a:buNone/>
            </a:pPr>
            <a:r>
              <a:rPr lang="cs-CZ" sz="2400" dirty="0"/>
              <a:t>Erik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sein</a:t>
            </a:r>
            <a:r>
              <a:rPr lang="cs-CZ" sz="2400" dirty="0"/>
              <a:t> </a:t>
            </a:r>
            <a:r>
              <a:rPr lang="cs-CZ" sz="2400" dirty="0" err="1"/>
              <a:t>Bruder</a:t>
            </a:r>
            <a:r>
              <a:rPr lang="cs-CZ" sz="2400" dirty="0"/>
              <a:t> </a:t>
            </a:r>
            <a:r>
              <a:rPr lang="cs-CZ" sz="2400" dirty="0" err="1"/>
              <a:t>hatten</a:t>
            </a:r>
            <a:r>
              <a:rPr lang="cs-CZ" sz="2400" dirty="0"/>
              <a:t>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Zimmer</a:t>
            </a:r>
            <a:r>
              <a:rPr lang="cs-CZ" sz="2400" dirty="0"/>
              <a:t> </a:t>
            </a:r>
            <a:r>
              <a:rPr lang="cs-CZ" sz="2400" dirty="0" err="1"/>
              <a:t>zusammen</a:t>
            </a:r>
            <a:r>
              <a:rPr lang="cs-CZ" sz="2400" dirty="0"/>
              <a:t>. 		 	</a:t>
            </a:r>
            <a:r>
              <a:rPr lang="cs-CZ" sz="2400" dirty="0">
                <a:highlight>
                  <a:srgbClr val="FFFF00"/>
                </a:highlight>
              </a:rPr>
              <a:t>R</a:t>
            </a:r>
            <a:r>
              <a:rPr lang="cs-CZ" sz="2400" dirty="0"/>
              <a:t>	F</a:t>
            </a:r>
          </a:p>
          <a:p>
            <a:pPr marL="0" indent="0">
              <a:buNone/>
            </a:pPr>
            <a:r>
              <a:rPr lang="cs-CZ" sz="2400" dirty="0"/>
              <a:t>Erik kann gut </a:t>
            </a:r>
            <a:r>
              <a:rPr lang="cs-CZ" sz="2400" dirty="0" err="1"/>
              <a:t>schwimmen</a:t>
            </a:r>
            <a:r>
              <a:rPr lang="cs-CZ" sz="2400" dirty="0"/>
              <a:t>, </a:t>
            </a:r>
            <a:r>
              <a:rPr lang="cs-CZ" sz="2400" dirty="0" err="1"/>
              <a:t>aber</a:t>
            </a:r>
            <a:r>
              <a:rPr lang="cs-CZ" sz="2400" dirty="0"/>
              <a:t> </a:t>
            </a:r>
            <a:r>
              <a:rPr lang="cs-CZ" sz="2400" dirty="0" err="1"/>
              <a:t>sein</a:t>
            </a:r>
            <a:r>
              <a:rPr lang="cs-CZ" sz="2400" dirty="0"/>
              <a:t> </a:t>
            </a:r>
            <a:r>
              <a:rPr lang="cs-CZ" sz="2400" dirty="0" err="1"/>
              <a:t>Bruder</a:t>
            </a:r>
            <a:r>
              <a:rPr lang="cs-CZ" sz="2400" dirty="0"/>
              <a:t> </a:t>
            </a:r>
            <a:r>
              <a:rPr lang="cs-CZ" sz="2400" dirty="0" err="1"/>
              <a:t>nicht</a:t>
            </a:r>
            <a:r>
              <a:rPr lang="cs-CZ" sz="2400" dirty="0"/>
              <a:t>. 			R	</a:t>
            </a:r>
            <a:r>
              <a:rPr lang="cs-CZ" sz="2400" dirty="0">
                <a:highlight>
                  <a:srgbClr val="FFFF00"/>
                </a:highlight>
              </a:rPr>
              <a:t>F</a:t>
            </a:r>
          </a:p>
          <a:p>
            <a:pPr marL="0" indent="0">
              <a:buNone/>
            </a:pPr>
            <a:r>
              <a:rPr lang="cs-CZ" sz="2400" dirty="0" err="1"/>
              <a:t>Das</a:t>
            </a:r>
            <a:r>
              <a:rPr lang="cs-CZ" sz="2400" dirty="0"/>
              <a:t> </a:t>
            </a:r>
            <a:r>
              <a:rPr lang="cs-CZ" sz="2400" dirty="0" err="1"/>
              <a:t>Wetter</a:t>
            </a:r>
            <a:r>
              <a:rPr lang="cs-CZ" sz="2400" dirty="0"/>
              <a:t> </a:t>
            </a:r>
            <a:r>
              <a:rPr lang="cs-CZ" sz="2400" dirty="0" err="1"/>
              <a:t>war</a:t>
            </a:r>
            <a:r>
              <a:rPr lang="cs-CZ" sz="2400" dirty="0"/>
              <a:t> </a:t>
            </a:r>
            <a:r>
              <a:rPr lang="cs-CZ" sz="2400" dirty="0" err="1"/>
              <a:t>nicht</a:t>
            </a:r>
            <a:r>
              <a:rPr lang="cs-CZ" sz="2400" dirty="0"/>
              <a:t> </a:t>
            </a:r>
            <a:r>
              <a:rPr lang="cs-CZ" sz="2400" dirty="0" err="1"/>
              <a:t>schön</a:t>
            </a:r>
            <a:r>
              <a:rPr lang="cs-CZ" sz="2400" dirty="0"/>
              <a:t>, </a:t>
            </a:r>
            <a:r>
              <a:rPr lang="cs-CZ" sz="2400" dirty="0" err="1"/>
              <a:t>aber</a:t>
            </a:r>
            <a:r>
              <a:rPr lang="cs-CZ" sz="2400" dirty="0"/>
              <a:t> </a:t>
            </a:r>
            <a:r>
              <a:rPr lang="cs-CZ" sz="2400" dirty="0" err="1"/>
              <a:t>sie</a:t>
            </a:r>
            <a:r>
              <a:rPr lang="cs-CZ" sz="2400" dirty="0"/>
              <a:t> </a:t>
            </a:r>
            <a:r>
              <a:rPr lang="cs-CZ" sz="2400" dirty="0" err="1"/>
              <a:t>waren</a:t>
            </a:r>
            <a:r>
              <a:rPr lang="cs-CZ" sz="2400" dirty="0"/>
              <a:t> </a:t>
            </a:r>
            <a:r>
              <a:rPr lang="cs-CZ" sz="2400" dirty="0" err="1"/>
              <a:t>oft</a:t>
            </a:r>
            <a:r>
              <a:rPr lang="cs-CZ" sz="2400" dirty="0"/>
              <a:t> </a:t>
            </a:r>
            <a:r>
              <a:rPr lang="cs-CZ" sz="2400" dirty="0" err="1"/>
              <a:t>am</a:t>
            </a:r>
            <a:r>
              <a:rPr lang="cs-CZ" sz="2400" dirty="0"/>
              <a:t> </a:t>
            </a:r>
            <a:r>
              <a:rPr lang="cs-CZ" sz="2400" dirty="0" err="1"/>
              <a:t>Meer</a:t>
            </a:r>
            <a:r>
              <a:rPr lang="cs-CZ" sz="2400" dirty="0"/>
              <a:t>. 	 	R	</a:t>
            </a:r>
            <a:r>
              <a:rPr lang="cs-CZ" sz="2400" dirty="0">
                <a:highlight>
                  <a:srgbClr val="FFFF00"/>
                </a:highlight>
              </a:rPr>
              <a:t>F</a:t>
            </a:r>
          </a:p>
          <a:p>
            <a:pPr marL="0" indent="0">
              <a:buNone/>
            </a:pPr>
            <a:r>
              <a:rPr lang="cs-CZ" sz="2400" dirty="0"/>
              <a:t>Erik </a:t>
            </a:r>
            <a:r>
              <a:rPr lang="cs-CZ" sz="2400" dirty="0" err="1"/>
              <a:t>hatte</a:t>
            </a:r>
            <a:r>
              <a:rPr lang="cs-CZ" sz="2400" dirty="0"/>
              <a:t> </a:t>
            </a:r>
            <a:r>
              <a:rPr lang="cs-CZ" sz="2400" dirty="0" err="1"/>
              <a:t>Angst</a:t>
            </a:r>
            <a:r>
              <a:rPr lang="cs-CZ" sz="2400" dirty="0"/>
              <a:t>: </a:t>
            </a:r>
            <a:r>
              <a:rPr lang="cs-CZ" sz="2400" dirty="0" err="1"/>
              <a:t>Wo</a:t>
            </a:r>
            <a:r>
              <a:rPr lang="cs-CZ" sz="2400" dirty="0"/>
              <a:t> </a:t>
            </a:r>
            <a:r>
              <a:rPr lang="cs-CZ" sz="2400" dirty="0" err="1"/>
              <a:t>ist</a:t>
            </a:r>
            <a:r>
              <a:rPr lang="cs-CZ" sz="2400" dirty="0"/>
              <a:t> Paul? 					 	</a:t>
            </a:r>
            <a:r>
              <a:rPr lang="cs-CZ" sz="2400" dirty="0">
                <a:highlight>
                  <a:srgbClr val="FFFF00"/>
                </a:highlight>
              </a:rPr>
              <a:t>R</a:t>
            </a:r>
            <a:r>
              <a:rPr lang="cs-CZ" sz="2400" dirty="0"/>
              <a:t>	F</a:t>
            </a:r>
          </a:p>
          <a:p>
            <a:pPr marL="0" indent="0">
              <a:buNone/>
            </a:pPr>
            <a:r>
              <a:rPr lang="cs-CZ" sz="2400" dirty="0" err="1"/>
              <a:t>Das</a:t>
            </a:r>
            <a:r>
              <a:rPr lang="cs-CZ" sz="2400" dirty="0"/>
              <a:t> </a:t>
            </a:r>
            <a:r>
              <a:rPr lang="cs-CZ" sz="2400" dirty="0" err="1"/>
              <a:t>Abendessen</a:t>
            </a:r>
            <a:r>
              <a:rPr lang="cs-CZ" sz="2400" dirty="0"/>
              <a:t> </a:t>
            </a:r>
            <a:r>
              <a:rPr lang="cs-CZ" sz="2400" dirty="0" err="1"/>
              <a:t>ist</a:t>
            </a:r>
            <a:r>
              <a:rPr lang="cs-CZ" sz="2400" dirty="0"/>
              <a:t> um </a:t>
            </a:r>
            <a:r>
              <a:rPr lang="cs-CZ" sz="2400" dirty="0" err="1"/>
              <a:t>halb</a:t>
            </a:r>
            <a:r>
              <a:rPr lang="cs-CZ" sz="2400" dirty="0"/>
              <a:t> </a:t>
            </a:r>
            <a:r>
              <a:rPr lang="cs-CZ" sz="2400" dirty="0" err="1"/>
              <a:t>sieben</a:t>
            </a:r>
            <a:r>
              <a:rPr lang="cs-CZ" sz="2400" dirty="0"/>
              <a:t>. 					R	</a:t>
            </a:r>
            <a:r>
              <a:rPr lang="cs-CZ" sz="2400" dirty="0">
                <a:highlight>
                  <a:srgbClr val="FFFF00"/>
                </a:highlight>
              </a:rPr>
              <a:t>F</a:t>
            </a:r>
          </a:p>
          <a:p>
            <a:pPr marL="0" indent="0">
              <a:buNone/>
            </a:pPr>
            <a:r>
              <a:rPr lang="cs-CZ" sz="2400" dirty="0" err="1"/>
              <a:t>Warum</a:t>
            </a:r>
            <a:r>
              <a:rPr lang="cs-CZ" sz="2400" dirty="0"/>
              <a:t> </a:t>
            </a:r>
            <a:r>
              <a:rPr lang="cs-CZ" sz="2400" dirty="0" err="1"/>
              <a:t>hatte</a:t>
            </a:r>
            <a:r>
              <a:rPr lang="cs-CZ" sz="2400" dirty="0"/>
              <a:t> Erik </a:t>
            </a:r>
            <a:r>
              <a:rPr lang="cs-CZ" sz="2400" dirty="0" err="1"/>
              <a:t>Angst</a:t>
            </a:r>
            <a:r>
              <a:rPr lang="cs-CZ" sz="2400" dirty="0"/>
              <a:t>? </a:t>
            </a:r>
            <a:r>
              <a:rPr lang="cs-CZ" sz="2400" dirty="0">
                <a:highlight>
                  <a:srgbClr val="FFFF00"/>
                </a:highlight>
              </a:rPr>
              <a:t>Paul </a:t>
            </a:r>
            <a:r>
              <a:rPr lang="cs-CZ" sz="2400" dirty="0" err="1">
                <a:highlight>
                  <a:srgbClr val="FFFF00"/>
                </a:highlight>
              </a:rPr>
              <a:t>war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 err="1">
                <a:highlight>
                  <a:srgbClr val="FFFF00"/>
                </a:highlight>
              </a:rPr>
              <a:t>nicht</a:t>
            </a:r>
            <a:r>
              <a:rPr lang="cs-CZ" sz="2400" dirty="0">
                <a:highlight>
                  <a:srgbClr val="FFFF00"/>
                </a:highlight>
              </a:rPr>
              <a:t> da. </a:t>
            </a:r>
          </a:p>
          <a:p>
            <a:pPr marL="0" indent="0">
              <a:buNone/>
            </a:pPr>
            <a:r>
              <a:rPr lang="cs-CZ" sz="2400" dirty="0" err="1"/>
              <a:t>Wo</a:t>
            </a:r>
            <a:r>
              <a:rPr lang="cs-CZ" sz="2400" dirty="0"/>
              <a:t> </a:t>
            </a:r>
            <a:r>
              <a:rPr lang="cs-CZ" sz="2400" dirty="0" err="1"/>
              <a:t>war</a:t>
            </a:r>
            <a:r>
              <a:rPr lang="cs-CZ" sz="2400" dirty="0"/>
              <a:t> Paul? </a:t>
            </a:r>
            <a:r>
              <a:rPr lang="cs-CZ" sz="2400" dirty="0">
                <a:highlight>
                  <a:srgbClr val="FFFF00"/>
                </a:highlight>
              </a:rPr>
              <a:t>Paul </a:t>
            </a:r>
            <a:r>
              <a:rPr lang="cs-CZ" sz="2400" dirty="0" err="1">
                <a:highlight>
                  <a:srgbClr val="FFFF00"/>
                </a:highlight>
              </a:rPr>
              <a:t>war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 err="1">
                <a:highlight>
                  <a:srgbClr val="FFFF00"/>
                </a:highlight>
              </a:rPr>
              <a:t>im</a:t>
            </a:r>
            <a:r>
              <a:rPr lang="cs-CZ" sz="2400" dirty="0">
                <a:highlight>
                  <a:srgbClr val="FFFF00"/>
                </a:highlight>
              </a:rPr>
              <a:t> Hotel. </a:t>
            </a:r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92270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0B4B9-7B2B-44B6-B124-53616E261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cv.7/str. 52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51425A-B977-48CB-8EF5-02A15B7F1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……………………………………………. ? Mein </a:t>
            </a:r>
            <a:r>
              <a:rPr lang="cs-CZ" dirty="0" err="1"/>
              <a:t>Kopf</a:t>
            </a:r>
            <a:r>
              <a:rPr lang="cs-CZ" dirty="0"/>
              <a:t>.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habe</a:t>
            </a:r>
            <a:r>
              <a:rPr lang="cs-CZ" dirty="0"/>
              <a:t> </a:t>
            </a:r>
            <a:r>
              <a:rPr lang="cs-CZ" dirty="0" err="1"/>
              <a:t>Kopfschmerzen</a:t>
            </a:r>
            <a:r>
              <a:rPr lang="cs-CZ" dirty="0"/>
              <a:t>.</a:t>
            </a:r>
          </a:p>
          <a:p>
            <a:pPr>
              <a:lnSpc>
                <a:spcPct val="200000"/>
              </a:lnSpc>
            </a:pPr>
            <a:r>
              <a:rPr lang="cs-CZ" dirty="0"/>
              <a:t>…………………………………………….  ?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Meer</a:t>
            </a:r>
            <a:r>
              <a:rPr lang="cs-CZ" dirty="0"/>
              <a:t> in </a:t>
            </a:r>
            <a:r>
              <a:rPr lang="cs-CZ" dirty="0" err="1"/>
              <a:t>Kroatien</a:t>
            </a:r>
            <a:r>
              <a:rPr lang="cs-CZ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cs-CZ" dirty="0"/>
              <a:t>…………………………………………….  ? </a:t>
            </a:r>
            <a:r>
              <a:rPr lang="cs-CZ" dirty="0" err="1"/>
              <a:t>Nein</a:t>
            </a:r>
            <a:r>
              <a:rPr lang="cs-CZ" dirty="0"/>
              <a:t>,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Hause</a:t>
            </a:r>
            <a:r>
              <a:rPr lang="cs-CZ" dirty="0"/>
              <a:t>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B7FE64C-B1CC-4974-90F7-6A21B90D8EE2}"/>
              </a:ext>
            </a:extLst>
          </p:cNvPr>
          <p:cNvSpPr txBox="1"/>
          <p:nvPr/>
        </p:nvSpPr>
        <p:spPr>
          <a:xfrm>
            <a:off x="1098957" y="1987979"/>
            <a:ext cx="4446165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tut</a:t>
            </a:r>
            <a:r>
              <a:rPr lang="cs-CZ" sz="2400" dirty="0"/>
              <a:t> </a:t>
            </a:r>
            <a:r>
              <a:rPr lang="cs-CZ" sz="2400" dirty="0" err="1"/>
              <a:t>dir</a:t>
            </a:r>
            <a:r>
              <a:rPr lang="cs-CZ" sz="2400" dirty="0"/>
              <a:t> </a:t>
            </a:r>
            <a:r>
              <a:rPr lang="cs-CZ" sz="2400" dirty="0" err="1"/>
              <a:t>weh</a:t>
            </a:r>
            <a:r>
              <a:rPr lang="cs-CZ" sz="2400" dirty="0"/>
              <a:t>?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F03CB6F-CFEF-4908-B971-566694B99DA2}"/>
              </a:ext>
            </a:extLst>
          </p:cNvPr>
          <p:cNvSpPr txBox="1"/>
          <p:nvPr/>
        </p:nvSpPr>
        <p:spPr>
          <a:xfrm>
            <a:off x="1145096" y="2988068"/>
            <a:ext cx="4446165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/>
              <a:t>Wo</a:t>
            </a:r>
            <a:r>
              <a:rPr lang="cs-CZ" sz="2400" dirty="0"/>
              <a:t> </a:t>
            </a:r>
            <a:r>
              <a:rPr lang="cs-CZ" sz="2400" dirty="0" err="1"/>
              <a:t>warst</a:t>
            </a:r>
            <a:r>
              <a:rPr lang="cs-CZ" sz="2400" dirty="0"/>
              <a:t> </a:t>
            </a:r>
            <a:r>
              <a:rPr lang="cs-CZ" sz="2400" dirty="0" err="1"/>
              <a:t>du</a:t>
            </a:r>
            <a:r>
              <a:rPr lang="cs-CZ" sz="2400" dirty="0"/>
              <a:t> in den </a:t>
            </a:r>
            <a:r>
              <a:rPr lang="cs-CZ" sz="2400" dirty="0" err="1"/>
              <a:t>Ferien</a:t>
            </a:r>
            <a:r>
              <a:rPr lang="cs-CZ" sz="2400" dirty="0"/>
              <a:t>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EAC5EC2-6E75-4861-8DDA-CA922BC0D809}"/>
              </a:ext>
            </a:extLst>
          </p:cNvPr>
          <p:cNvSpPr txBox="1"/>
          <p:nvPr/>
        </p:nvSpPr>
        <p:spPr>
          <a:xfrm>
            <a:off x="1145097" y="3946692"/>
            <a:ext cx="4446165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/>
              <a:t>Warst</a:t>
            </a:r>
            <a:r>
              <a:rPr lang="cs-CZ" sz="2400" dirty="0"/>
              <a:t> </a:t>
            </a:r>
            <a:r>
              <a:rPr lang="cs-CZ" sz="2400" dirty="0" err="1"/>
              <a:t>du</a:t>
            </a:r>
            <a:r>
              <a:rPr lang="cs-CZ" sz="2400" dirty="0"/>
              <a:t> in der </a:t>
            </a:r>
            <a:r>
              <a:rPr lang="cs-CZ" sz="2400" dirty="0" err="1"/>
              <a:t>Schule</a:t>
            </a:r>
            <a:r>
              <a:rPr lang="cs-CZ" sz="24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0709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4357" cy="434340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F94EB6-9D13-4160-B236-1414E3791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031353"/>
            <a:ext cx="7736255" cy="31811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Samostatná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práce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2102827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" y="4932939"/>
            <a:ext cx="11277601" cy="146614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0F9896-ECFF-4D0F-93FD-3CCD11E82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669" y="5184138"/>
            <a:ext cx="10008863" cy="9637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PRACOVNÍ SEŠIT cv. </a:t>
            </a:r>
            <a:r>
              <a:rPr lang="cs-CZ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r>
              <a:rPr lang="en-US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r>
              <a:rPr lang="en-US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/ str. 51</a:t>
            </a:r>
            <a:r>
              <a:rPr lang="cs-CZ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marL="0" indent="0">
              <a:buNone/>
            </a:pPr>
            <a:r>
              <a:rPr lang="cs-CZ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odkaz pohádka </a:t>
            </a:r>
            <a:r>
              <a:rPr lang="cs-CZ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  <a:hlinkClick r:id="rId2"/>
              </a:rPr>
              <a:t>https://www.youtube.com/watch?v=0Ah4y8gCA-Q&amp;t=83s</a:t>
            </a:r>
            <a:r>
              <a:rPr lang="en-US" sz="2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  <a:hlinkClick r:id="rId2"/>
              </a:rPr>
              <a:t> </a:t>
            </a:r>
            <a:endParaRPr lang="en-US" sz="2400" kern="12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280AB2-77A5-4CB7-AF7D-1795CA8D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728167"/>
            <a:ext cx="2115455" cy="206545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35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414</Words>
  <Application>Microsoft Office PowerPoint</Application>
  <PresentationFormat>Širokoúhlá obrazovka</PresentationFormat>
  <Paragraphs>61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Document</vt:lpstr>
      <vt:lpstr>Widerholung Einheit 5</vt:lpstr>
      <vt:lpstr>Prezentace aplikace PowerPoint</vt:lpstr>
      <vt:lpstr>Opakování učiva </vt:lpstr>
      <vt:lpstr>Opakování učiva, cv.3/str.51</vt:lpstr>
      <vt:lpstr>cv. 6/str. 52</vt:lpstr>
      <vt:lpstr>cv.7/str. 52</vt:lpstr>
      <vt:lpstr>Samostatná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Widerholung Einheit 5</dc:title>
  <dc:creator>Milan Bednář</dc:creator>
  <cp:lastModifiedBy>Milan Bednář</cp:lastModifiedBy>
  <cp:revision>1</cp:revision>
  <dcterms:created xsi:type="dcterms:W3CDTF">2022-02-27T18:56:53Z</dcterms:created>
  <dcterms:modified xsi:type="dcterms:W3CDTF">2022-02-27T19:34:43Z</dcterms:modified>
</cp:coreProperties>
</file>