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1574E-B810-52BA-D2C8-679FFA235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15631B-CFB9-7049-6C0C-7A70A374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241072-A4D8-27F6-1BBE-B80B59B7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D72613-B49F-2CED-5C38-337AF9F97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502E51-27FD-57FF-61CA-F05DD97C8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99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23FF5-76BF-96C6-6605-07240B49F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398787-47F8-6A23-A907-648AE3374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6F044C-D43A-AAF6-0FA8-335C98CB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99474-1B31-2127-000C-CEB0EA5EF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08E69C-C807-99B3-E906-04BE2C5F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12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F551AF2-C5C6-FD2B-20CC-4EA56660A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1D547B-83CB-E096-DFB1-2D1F9CDFD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DF7606-3D21-27FC-55B3-AB38D8398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416F83-50BD-28B3-7411-DBB9BE7FC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D72391-A606-11E8-F4FF-74208AB6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59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684B9-F0F9-26C4-AEF5-5D862B2F1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92B58A-BD70-E060-8D8F-3FBE314FE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372087-5F62-2D38-F445-DEC80E789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AAEF1E-4282-B063-F0CF-233EA7FDD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8ACE20-C510-E8B8-BC20-8FDA0B813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2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742A4-E1D4-CAC3-2842-9EA715404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37F80F-4A16-8086-718B-1870BDF54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5BA893-DCE8-6932-B2E5-AF0CAAAE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8D82FC-7A59-AFA5-4C2D-56000BCE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3B9CF0-E9CD-BFE1-18D1-5EA14398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33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F8D0D-3DAC-2CC9-D2CB-3A672728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DBB842-D16A-2846-1BE7-AFE70AF9D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D298A6-2DB2-7133-4F15-6340C8B88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51143A-F427-BE43-3D7D-51DD694C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19DABC-B8A4-380A-23B4-744A7935F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5BF951-8936-052C-49CD-C233E65A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52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81CBD-39B6-1DFD-A646-53D72424A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39FD67-04D4-A420-9D0E-AF4E973FE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018321-00FA-F39E-F2DA-10BEC2DB0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F3A6CC-C182-AB1D-C709-F8C83B713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98E55E4-1B02-E9CF-0F33-8F39BFAD44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933CE4C-FA83-D296-B44A-A4FAE5F2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F02D2FD-E9AA-B344-BE83-960A60B9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8E0A220-CAD1-AA26-9C6C-EB070375C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68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7C1B-90D0-CED5-13FF-5B67D7F6D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077CCB-3164-65EF-F660-60EF4397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D682BA-3C33-170C-ECC5-085C4E1E7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9B8E3-C5E5-B0B8-23F7-EA7DC82D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07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9CDEB6-C159-73D9-294C-B71372AD0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33520C-94C3-7119-9154-72D56085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8C16E9-677D-B620-D27C-1696210B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06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D81A5-D53C-9DC7-74E3-EE2F27AF9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4F84C-E05E-C83D-4980-98072334D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716EC7-3B2D-D483-1BEC-AAD6A82C1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6C0A21-A331-25EE-DC01-3137AD7B3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1F668A-723C-42C7-EDB2-752060085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BE064C-A08C-FC6E-8D56-E57B6FB71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13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44C0C-D572-193D-B3F7-7235E1329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B9F3CE8-0ABC-2884-C4FB-A624CD2C3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35E1BB-35DA-AB74-8F2A-25C4AF90C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A7946A-CD0A-0DD9-CE0F-61280B06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35526E-05AA-D33F-54F6-0CDDD50A8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398E66-B889-9386-6F78-1DDE498D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9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8F223F-649F-9C4F-D4F1-6613200EA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973A1-0BCB-5828-EB1E-15573ED51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1BFF3-B0A8-AD64-FFCF-A9C45EFA78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2ED78-0622-4DF0-9FAA-781F8D32D4DF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41EDD3-E20B-5CEA-F304-7B925D901C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2AB347-C9CF-BBDC-9177-CFE4AFFFD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D7982-6C5C-4BCF-B489-71E5E72A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34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E5DFE-48E9-0D18-290A-2C9FE5EB4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/>
              <a:t>ČÍSLOVKY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6E8991-317A-944A-6CB2-D2CE691D8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5192" y="3602038"/>
            <a:ext cx="5702808" cy="78708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5. TŘÍDA</a:t>
            </a:r>
          </a:p>
        </p:txBody>
      </p:sp>
    </p:spTree>
    <p:extLst>
      <p:ext uri="{BB962C8B-B14F-4D97-AF65-F5344CB8AC3E}">
        <p14:creationId xmlns:p14="http://schemas.microsoft.com/office/powerpoint/2010/main" val="12737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7A507-3F0E-56A1-56BA-4381F7BAD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18821"/>
            <a:ext cx="10515600" cy="7961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PRÁCE S TEXTEM,STR.135-136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DA15C7-C0F0-45CD-6D3C-2BCFDE90C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" y="1207008"/>
            <a:ext cx="12091416" cy="5285867"/>
          </a:xfrm>
        </p:spPr>
        <p:txBody>
          <a:bodyPr numCol="2">
            <a:normAutofit fontScale="925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 světových rekordů vytvořil Emil Zátopek?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		b) 18		c) 10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 olympijských medailí získal Emil Zátopek celkem?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		b) 3		c) 4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Kolikrát vyhrála Věra Čáslavská na olympijských hrách?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6krát		b) 7krát		c) 8krát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Kolikrát se Věra Čáslavská zúčastnila olympijských her?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3krát		b) 2krát		c) jednou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Kolikery olympijské hry absolvoval Jan Železný?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jedny	b) troje		c) čtvery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Kolikanásobným vítězem byl Jan Železný?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dvojnásobným	b) trojnásobným	c) čtyřnásobným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Kolikrát se olympijských her zúčastnila Štěpánka Hilgertová?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5krát		b) 4krát		c) 3krát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 medailí Štěpánka Hilgertová získala?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jednu	b) dvě		c) tři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Spojte sportovce a jeho sport.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Emil Zátopek 			kajak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Věra Čáslavská 		běh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Železný			sportovní gymnastika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Štěpánka Hilgertová		hod oštěpem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67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407BF-D613-EF5C-066A-AD1DCB047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B7956-2ADD-394A-52E5-58A995E4D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218821"/>
            <a:ext cx="10515600" cy="98818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Určete druh označených číslovek.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0064C9-7134-50C9-34C5-3A5A289AF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" y="1207008"/>
            <a:ext cx="12091416" cy="5285867"/>
          </a:xfrm>
        </p:spPr>
        <p:txBody>
          <a:bodyPr numCol="2">
            <a:normAutofit fontScale="925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 světových rekordů vytvořil Emil Zátopek?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		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18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c) 10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Kolik olympijských medailí získal Emil Zátopek celkem?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b) 3		c) 4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Kolikrát vyhrála Věra Čáslavská na olympijských hrách?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6krát		b) 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7krát	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8krát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Kolikrát se Věra Čáslavská zúčastnila olympijských her?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3krát		b) 2krát		c) 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jednou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5.Kolikery olympijské hry absolvoval Jan Železný?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jedny	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troje		c) čtvery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Kolikanásobným vítězem byl Jan Železný?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dvojnásobným	b) trojnásobným	c) </a:t>
            </a: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čtyřnásobný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7.Kolikrát se olympijských her zúčastnila Štěpánka Hilgertová?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pětkrát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čtyřikrát	c) třikrát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8.Kolik medailí Štěpánka Hilgertová získala?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kern="1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jednu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b) dvě		c) tři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Spojte sportovce a jeho sport.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Emil Zátopek 			kajak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Věra Čáslavská 		běh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Železný			sportovní gymnastika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Štěpánka Hilgertová		hod oštěpem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319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Širokoúhlá obrazovka</PresentationFormat>
  <Paragraphs>46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ČÍSLOVKY </vt:lpstr>
      <vt:lpstr>PRÁCE S TEXTEM,STR.135-136</vt:lpstr>
      <vt:lpstr>Určete druh označených číslovek.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Bednář</dc:creator>
  <cp:lastModifiedBy>Milan Bednář</cp:lastModifiedBy>
  <cp:revision>1</cp:revision>
  <dcterms:created xsi:type="dcterms:W3CDTF">2025-03-05T20:08:20Z</dcterms:created>
  <dcterms:modified xsi:type="dcterms:W3CDTF">2025-03-05T20:08:38Z</dcterms:modified>
</cp:coreProperties>
</file>