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82" r:id="rId10"/>
    <p:sldId id="283" r:id="rId11"/>
    <p:sldId id="280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7A31F-7ACA-4F91-A860-AAAFD648347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833D7-1054-4A8B-BDFC-3B8455106291}">
      <dgm:prSet/>
      <dgm:spPr/>
      <dgm:t>
        <a:bodyPr/>
        <a:lstStyle/>
        <a:p>
          <a:r>
            <a:rPr lang="cs-CZ" dirty="0"/>
            <a:t>umělecký sloh počátku 19. století</a:t>
          </a:r>
          <a:endParaRPr lang="en-US" dirty="0"/>
        </a:p>
      </dgm:t>
    </dgm:pt>
    <dgm:pt modelId="{DBC29060-9859-4B02-BBD2-0118B487D3DA}" type="parTrans" cxnId="{901279A9-A12D-46CF-92B9-3D2C12498279}">
      <dgm:prSet/>
      <dgm:spPr/>
      <dgm:t>
        <a:bodyPr/>
        <a:lstStyle/>
        <a:p>
          <a:endParaRPr lang="en-US"/>
        </a:p>
      </dgm:t>
    </dgm:pt>
    <dgm:pt modelId="{09F0638C-E3B6-439F-A0AD-F478236DAA7C}" type="sibTrans" cxnId="{901279A9-A12D-46CF-92B9-3D2C12498279}">
      <dgm:prSet/>
      <dgm:spPr/>
      <dgm:t>
        <a:bodyPr/>
        <a:lstStyle/>
        <a:p>
          <a:endParaRPr lang="en-US"/>
        </a:p>
      </dgm:t>
    </dgm:pt>
    <dgm:pt modelId="{40D0944D-1046-447E-A7E0-9799CD67AFB2}">
      <dgm:prSet/>
      <dgm:spPr/>
      <dgm:t>
        <a:bodyPr/>
        <a:lstStyle/>
        <a:p>
          <a:r>
            <a:rPr lang="cs-CZ" dirty="0"/>
            <a:t>časově navazuje na klasicismus </a:t>
          </a:r>
          <a:endParaRPr lang="en-US" dirty="0"/>
        </a:p>
      </dgm:t>
    </dgm:pt>
    <dgm:pt modelId="{0F9848DB-D36A-4FF3-8F0F-91624E5E26D8}" type="parTrans" cxnId="{78C231FC-49A7-4842-9BD7-AC9BF1FC97C0}">
      <dgm:prSet/>
      <dgm:spPr/>
      <dgm:t>
        <a:bodyPr/>
        <a:lstStyle/>
        <a:p>
          <a:endParaRPr lang="en-US"/>
        </a:p>
      </dgm:t>
    </dgm:pt>
    <dgm:pt modelId="{3EC3D89B-CA5E-491D-B4DE-378C4E0395ED}" type="sibTrans" cxnId="{78C231FC-49A7-4842-9BD7-AC9BF1FC97C0}">
      <dgm:prSet/>
      <dgm:spPr/>
      <dgm:t>
        <a:bodyPr/>
        <a:lstStyle/>
        <a:p>
          <a:endParaRPr lang="en-US"/>
        </a:p>
      </dgm:t>
    </dgm:pt>
    <dgm:pt modelId="{A7F2BD26-7A8D-4B2B-80CC-BB77167EE5F7}">
      <dgm:prSet/>
      <dgm:spPr/>
      <dgm:t>
        <a:bodyPr/>
        <a:lstStyle/>
        <a:p>
          <a:r>
            <a:rPr lang="cs-CZ" dirty="0"/>
            <a:t>vznikl v Anglii</a:t>
          </a:r>
          <a:endParaRPr lang="en-US" dirty="0"/>
        </a:p>
      </dgm:t>
    </dgm:pt>
    <dgm:pt modelId="{2B6FAE5F-E280-4434-B6DB-EB05A798DBD5}" type="parTrans" cxnId="{737B7D85-54BC-4D34-BF97-733C9A70085F}">
      <dgm:prSet/>
      <dgm:spPr/>
      <dgm:t>
        <a:bodyPr/>
        <a:lstStyle/>
        <a:p>
          <a:endParaRPr lang="en-US"/>
        </a:p>
      </dgm:t>
    </dgm:pt>
    <dgm:pt modelId="{6EBE9EE5-EFEE-4AC8-B76B-DAE0D30D938A}" type="sibTrans" cxnId="{737B7D85-54BC-4D34-BF97-733C9A70085F}">
      <dgm:prSet/>
      <dgm:spPr/>
      <dgm:t>
        <a:bodyPr/>
        <a:lstStyle/>
        <a:p>
          <a:endParaRPr lang="en-US"/>
        </a:p>
      </dgm:t>
    </dgm:pt>
    <dgm:pt modelId="{6D693D74-8BBA-4999-9F56-B9CF825D3B71}" type="pres">
      <dgm:prSet presAssocID="{15D7A31F-7ACA-4F91-A860-AAAFD6483472}" presName="diagram" presStyleCnt="0">
        <dgm:presLayoutVars>
          <dgm:dir/>
          <dgm:resizeHandles val="exact"/>
        </dgm:presLayoutVars>
      </dgm:prSet>
      <dgm:spPr/>
    </dgm:pt>
    <dgm:pt modelId="{8A58503C-DC23-4311-B0A5-A027A069F9CD}" type="pres">
      <dgm:prSet presAssocID="{942833D7-1054-4A8B-BDFC-3B8455106291}" presName="arrow" presStyleLbl="node1" presStyleIdx="0" presStyleCnt="3">
        <dgm:presLayoutVars>
          <dgm:bulletEnabled val="1"/>
        </dgm:presLayoutVars>
      </dgm:prSet>
      <dgm:spPr/>
    </dgm:pt>
    <dgm:pt modelId="{012CA5F7-8D64-42E5-8C1A-18D4EE07A4E3}" type="pres">
      <dgm:prSet presAssocID="{40D0944D-1046-447E-A7E0-9799CD67AFB2}" presName="arrow" presStyleLbl="node1" presStyleIdx="1" presStyleCnt="3" custAng="19800000" custRadScaleRad="95039" custRadScaleInc="-21329">
        <dgm:presLayoutVars>
          <dgm:bulletEnabled val="1"/>
        </dgm:presLayoutVars>
      </dgm:prSet>
      <dgm:spPr/>
    </dgm:pt>
    <dgm:pt modelId="{C0F1F6B0-FD3F-483F-B361-F4C74AC1A9FE}" type="pres">
      <dgm:prSet presAssocID="{A7F2BD26-7A8D-4B2B-80CC-BB77167EE5F7}" presName="arrow" presStyleLbl="node1" presStyleIdx="2" presStyleCnt="3" custAng="1800000" custRadScaleRad="106117" custRadScaleInc="23862">
        <dgm:presLayoutVars>
          <dgm:bulletEnabled val="1"/>
        </dgm:presLayoutVars>
      </dgm:prSet>
      <dgm:spPr/>
    </dgm:pt>
  </dgm:ptLst>
  <dgm:cxnLst>
    <dgm:cxn modelId="{3E127F00-586C-49FC-B588-960C122E30E7}" type="presOf" srcId="{942833D7-1054-4A8B-BDFC-3B8455106291}" destId="{8A58503C-DC23-4311-B0A5-A027A069F9CD}" srcOrd="0" destOrd="0" presId="urn:microsoft.com/office/officeart/2005/8/layout/arrow5"/>
    <dgm:cxn modelId="{737B7D85-54BC-4D34-BF97-733C9A70085F}" srcId="{15D7A31F-7ACA-4F91-A860-AAAFD6483472}" destId="{A7F2BD26-7A8D-4B2B-80CC-BB77167EE5F7}" srcOrd="2" destOrd="0" parTransId="{2B6FAE5F-E280-4434-B6DB-EB05A798DBD5}" sibTransId="{6EBE9EE5-EFEE-4AC8-B76B-DAE0D30D938A}"/>
    <dgm:cxn modelId="{901279A9-A12D-46CF-92B9-3D2C12498279}" srcId="{15D7A31F-7ACA-4F91-A860-AAAFD6483472}" destId="{942833D7-1054-4A8B-BDFC-3B8455106291}" srcOrd="0" destOrd="0" parTransId="{DBC29060-9859-4B02-BBD2-0118B487D3DA}" sibTransId="{09F0638C-E3B6-439F-A0AD-F478236DAA7C}"/>
    <dgm:cxn modelId="{290E76D1-7E3A-42B1-82E2-6C4762408BBD}" type="presOf" srcId="{40D0944D-1046-447E-A7E0-9799CD67AFB2}" destId="{012CA5F7-8D64-42E5-8C1A-18D4EE07A4E3}" srcOrd="0" destOrd="0" presId="urn:microsoft.com/office/officeart/2005/8/layout/arrow5"/>
    <dgm:cxn modelId="{32F3CFD5-550E-4746-9C2A-0169F4DCC0D1}" type="presOf" srcId="{15D7A31F-7ACA-4F91-A860-AAAFD6483472}" destId="{6D693D74-8BBA-4999-9F56-B9CF825D3B71}" srcOrd="0" destOrd="0" presId="urn:microsoft.com/office/officeart/2005/8/layout/arrow5"/>
    <dgm:cxn modelId="{D01E00DE-0C3A-458D-9540-97D8B2CA8B65}" type="presOf" srcId="{A7F2BD26-7A8D-4B2B-80CC-BB77167EE5F7}" destId="{C0F1F6B0-FD3F-483F-B361-F4C74AC1A9FE}" srcOrd="0" destOrd="0" presId="urn:microsoft.com/office/officeart/2005/8/layout/arrow5"/>
    <dgm:cxn modelId="{78C231FC-49A7-4842-9BD7-AC9BF1FC97C0}" srcId="{15D7A31F-7ACA-4F91-A860-AAAFD6483472}" destId="{40D0944D-1046-447E-A7E0-9799CD67AFB2}" srcOrd="1" destOrd="0" parTransId="{0F9848DB-D36A-4FF3-8F0F-91624E5E26D8}" sibTransId="{3EC3D89B-CA5E-491D-B4DE-378C4E0395ED}"/>
    <dgm:cxn modelId="{EC8ABFD6-869E-45B3-91B4-0C8B37E762E9}" type="presParOf" srcId="{6D693D74-8BBA-4999-9F56-B9CF825D3B71}" destId="{8A58503C-DC23-4311-B0A5-A027A069F9CD}" srcOrd="0" destOrd="0" presId="urn:microsoft.com/office/officeart/2005/8/layout/arrow5"/>
    <dgm:cxn modelId="{2BF71C36-3589-46C0-BE30-9CC803D2FB2F}" type="presParOf" srcId="{6D693D74-8BBA-4999-9F56-B9CF825D3B71}" destId="{012CA5F7-8D64-42E5-8C1A-18D4EE07A4E3}" srcOrd="1" destOrd="0" presId="urn:microsoft.com/office/officeart/2005/8/layout/arrow5"/>
    <dgm:cxn modelId="{CC6FB94B-7DB7-4DB2-B136-5A9947D7C897}" type="presParOf" srcId="{6D693D74-8BBA-4999-9F56-B9CF825D3B71}" destId="{C0F1F6B0-FD3F-483F-B361-F4C74AC1A9FE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B3B53-C364-4094-88D6-B5360F9D9E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4D0871-77EF-4F2F-87AD-C815A97A6BA6}">
      <dgm:prSet/>
      <dgm:spPr/>
      <dgm:t>
        <a:bodyPr/>
        <a:lstStyle/>
        <a:p>
          <a:r>
            <a:rPr lang="cs-CZ"/>
            <a:t>reaguje na „bezcitný“, strohý a rozumový klasicismus</a:t>
          </a:r>
          <a:endParaRPr lang="en-US"/>
        </a:p>
      </dgm:t>
    </dgm:pt>
    <dgm:pt modelId="{78AEBD40-C09F-46FC-85F5-5944318000A6}" type="parTrans" cxnId="{488BFAD5-6500-49E7-AB22-620BB307DD02}">
      <dgm:prSet/>
      <dgm:spPr/>
      <dgm:t>
        <a:bodyPr/>
        <a:lstStyle/>
        <a:p>
          <a:endParaRPr lang="en-US"/>
        </a:p>
      </dgm:t>
    </dgm:pt>
    <dgm:pt modelId="{023396E2-DD07-42DD-832C-88168A18FB0D}" type="sibTrans" cxnId="{488BFAD5-6500-49E7-AB22-620BB307DD02}">
      <dgm:prSet/>
      <dgm:spPr/>
      <dgm:t>
        <a:bodyPr/>
        <a:lstStyle/>
        <a:p>
          <a:endParaRPr lang="en-US"/>
        </a:p>
      </dgm:t>
    </dgm:pt>
    <dgm:pt modelId="{474F8EB9-8F27-4893-A4F8-F37988F5DDEB}">
      <dgm:prSet/>
      <dgm:spPr/>
      <dgm:t>
        <a:bodyPr/>
        <a:lstStyle/>
        <a:p>
          <a:r>
            <a:rPr lang="cs-CZ" dirty="0"/>
            <a:t>zdůrazňuje cit, vášeň, nespoutanost, uvolněnost a  osobitý styl</a:t>
          </a:r>
          <a:endParaRPr lang="en-US" dirty="0"/>
        </a:p>
      </dgm:t>
    </dgm:pt>
    <dgm:pt modelId="{B7BAA5CD-A6C3-458E-9536-7F385FF58A2A}" type="parTrans" cxnId="{6C4E2E9E-F7B6-47C8-9C62-CC1A0426B0B6}">
      <dgm:prSet/>
      <dgm:spPr/>
      <dgm:t>
        <a:bodyPr/>
        <a:lstStyle/>
        <a:p>
          <a:endParaRPr lang="en-US"/>
        </a:p>
      </dgm:t>
    </dgm:pt>
    <dgm:pt modelId="{74EB5877-48EC-46EF-90C8-A6AC2DE4562B}" type="sibTrans" cxnId="{6C4E2E9E-F7B6-47C8-9C62-CC1A0426B0B6}">
      <dgm:prSet/>
      <dgm:spPr/>
      <dgm:t>
        <a:bodyPr/>
        <a:lstStyle/>
        <a:p>
          <a:endParaRPr lang="en-US"/>
        </a:p>
      </dgm:t>
    </dgm:pt>
    <dgm:pt modelId="{EBE68860-834E-44B3-A746-8E2D73B21EC6}">
      <dgm:prSet/>
      <dgm:spPr/>
      <dgm:t>
        <a:bodyPr/>
        <a:lstStyle/>
        <a:p>
          <a:r>
            <a:rPr lang="cs-CZ" dirty="0"/>
            <a:t>záliba v mystice (tajemnu), bizarnosti (podivnostech)</a:t>
          </a:r>
          <a:endParaRPr lang="en-US" dirty="0"/>
        </a:p>
      </dgm:t>
    </dgm:pt>
    <dgm:pt modelId="{7FF2ABAB-FDFD-42D8-9CA7-154970E33336}" type="parTrans" cxnId="{472A3EBB-363C-4306-9569-0800706D0431}">
      <dgm:prSet/>
      <dgm:spPr/>
      <dgm:t>
        <a:bodyPr/>
        <a:lstStyle/>
        <a:p>
          <a:endParaRPr lang="en-US"/>
        </a:p>
      </dgm:t>
    </dgm:pt>
    <dgm:pt modelId="{780B8169-8755-4517-89F2-CCE12F9538E7}" type="sibTrans" cxnId="{472A3EBB-363C-4306-9569-0800706D0431}">
      <dgm:prSet/>
      <dgm:spPr/>
      <dgm:t>
        <a:bodyPr/>
        <a:lstStyle/>
        <a:p>
          <a:endParaRPr lang="en-US"/>
        </a:p>
      </dgm:t>
    </dgm:pt>
    <dgm:pt modelId="{56F31674-F403-434E-BB51-3423378BE7EE}">
      <dgm:prSet/>
      <dgm:spPr/>
      <dgm:t>
        <a:bodyPr/>
        <a:lstStyle/>
        <a:p>
          <a:r>
            <a:rPr lang="cs-CZ"/>
            <a:t>navazuje na středověké slohy – historismus, inspirace hlavně v gotice</a:t>
          </a:r>
          <a:endParaRPr lang="en-US"/>
        </a:p>
      </dgm:t>
    </dgm:pt>
    <dgm:pt modelId="{6ABE569B-C896-4067-ACD3-E5687C46BB12}" type="parTrans" cxnId="{5FF14C6B-D274-4F3D-8DC4-E0C8A26E4E53}">
      <dgm:prSet/>
      <dgm:spPr/>
      <dgm:t>
        <a:bodyPr/>
        <a:lstStyle/>
        <a:p>
          <a:endParaRPr lang="en-US"/>
        </a:p>
      </dgm:t>
    </dgm:pt>
    <dgm:pt modelId="{58E8E2B7-EC10-46FF-A3DF-41BE022096EC}" type="sibTrans" cxnId="{5FF14C6B-D274-4F3D-8DC4-E0C8A26E4E53}">
      <dgm:prSet/>
      <dgm:spPr/>
      <dgm:t>
        <a:bodyPr/>
        <a:lstStyle/>
        <a:p>
          <a:endParaRPr lang="en-US"/>
        </a:p>
      </dgm:t>
    </dgm:pt>
    <dgm:pt modelId="{FBDE23E2-6C4C-4D8B-8CC8-5E3894D03560}" type="pres">
      <dgm:prSet presAssocID="{98CB3B53-C364-4094-88D6-B5360F9D9EFA}" presName="linear" presStyleCnt="0">
        <dgm:presLayoutVars>
          <dgm:animLvl val="lvl"/>
          <dgm:resizeHandles val="exact"/>
        </dgm:presLayoutVars>
      </dgm:prSet>
      <dgm:spPr/>
    </dgm:pt>
    <dgm:pt modelId="{30BB4B3D-FAA3-4E55-AA21-BCD7CF08D2C4}" type="pres">
      <dgm:prSet presAssocID="{6A4D0871-77EF-4F2F-87AD-C815A97A6B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D33C3F-2D83-41A7-AFF2-AB043EF9A8AD}" type="pres">
      <dgm:prSet presAssocID="{023396E2-DD07-42DD-832C-88168A18FB0D}" presName="spacer" presStyleCnt="0"/>
      <dgm:spPr/>
    </dgm:pt>
    <dgm:pt modelId="{9CE24CDD-70DE-49F4-91AF-93934FDB6B1D}" type="pres">
      <dgm:prSet presAssocID="{474F8EB9-8F27-4893-A4F8-F37988F5DD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246B6C-C89B-4733-A545-F73419A575D6}" type="pres">
      <dgm:prSet presAssocID="{74EB5877-48EC-46EF-90C8-A6AC2DE4562B}" presName="spacer" presStyleCnt="0"/>
      <dgm:spPr/>
    </dgm:pt>
    <dgm:pt modelId="{27ED9B8B-E3DD-49D6-9252-D9B206787BAF}" type="pres">
      <dgm:prSet presAssocID="{EBE68860-834E-44B3-A746-8E2D73B21E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1B9DEA-580A-4B2B-B2EB-294E53B148EA}" type="pres">
      <dgm:prSet presAssocID="{780B8169-8755-4517-89F2-CCE12F9538E7}" presName="spacer" presStyleCnt="0"/>
      <dgm:spPr/>
    </dgm:pt>
    <dgm:pt modelId="{3E11040B-CD55-405C-B817-0676F3AC35EF}" type="pres">
      <dgm:prSet presAssocID="{56F31674-F403-434E-BB51-3423378BE7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18C1635-2329-4CB0-9F5A-C13686AB6B98}" type="presOf" srcId="{56F31674-F403-434E-BB51-3423378BE7EE}" destId="{3E11040B-CD55-405C-B817-0676F3AC35EF}" srcOrd="0" destOrd="0" presId="urn:microsoft.com/office/officeart/2005/8/layout/vList2"/>
    <dgm:cxn modelId="{5892F63E-2C96-4834-81C4-8C2D2630B579}" type="presOf" srcId="{474F8EB9-8F27-4893-A4F8-F37988F5DDEB}" destId="{9CE24CDD-70DE-49F4-91AF-93934FDB6B1D}" srcOrd="0" destOrd="0" presId="urn:microsoft.com/office/officeart/2005/8/layout/vList2"/>
    <dgm:cxn modelId="{5FF14C6B-D274-4F3D-8DC4-E0C8A26E4E53}" srcId="{98CB3B53-C364-4094-88D6-B5360F9D9EFA}" destId="{56F31674-F403-434E-BB51-3423378BE7EE}" srcOrd="3" destOrd="0" parTransId="{6ABE569B-C896-4067-ACD3-E5687C46BB12}" sibTransId="{58E8E2B7-EC10-46FF-A3DF-41BE022096EC}"/>
    <dgm:cxn modelId="{6C4E2E9E-F7B6-47C8-9C62-CC1A0426B0B6}" srcId="{98CB3B53-C364-4094-88D6-B5360F9D9EFA}" destId="{474F8EB9-8F27-4893-A4F8-F37988F5DDEB}" srcOrd="1" destOrd="0" parTransId="{B7BAA5CD-A6C3-458E-9536-7F385FF58A2A}" sibTransId="{74EB5877-48EC-46EF-90C8-A6AC2DE4562B}"/>
    <dgm:cxn modelId="{048FADB7-1D95-4213-9C3D-80514857D451}" type="presOf" srcId="{EBE68860-834E-44B3-A746-8E2D73B21EC6}" destId="{27ED9B8B-E3DD-49D6-9252-D9B206787BAF}" srcOrd="0" destOrd="0" presId="urn:microsoft.com/office/officeart/2005/8/layout/vList2"/>
    <dgm:cxn modelId="{472A3EBB-363C-4306-9569-0800706D0431}" srcId="{98CB3B53-C364-4094-88D6-B5360F9D9EFA}" destId="{EBE68860-834E-44B3-A746-8E2D73B21EC6}" srcOrd="2" destOrd="0" parTransId="{7FF2ABAB-FDFD-42D8-9CA7-154970E33336}" sibTransId="{780B8169-8755-4517-89F2-CCE12F9538E7}"/>
    <dgm:cxn modelId="{E64D2FBC-858C-4BB6-AB9E-53D1B94BF31B}" type="presOf" srcId="{6A4D0871-77EF-4F2F-87AD-C815A97A6BA6}" destId="{30BB4B3D-FAA3-4E55-AA21-BCD7CF08D2C4}" srcOrd="0" destOrd="0" presId="urn:microsoft.com/office/officeart/2005/8/layout/vList2"/>
    <dgm:cxn modelId="{488BFAD5-6500-49E7-AB22-620BB307DD02}" srcId="{98CB3B53-C364-4094-88D6-B5360F9D9EFA}" destId="{6A4D0871-77EF-4F2F-87AD-C815A97A6BA6}" srcOrd="0" destOrd="0" parTransId="{78AEBD40-C09F-46FC-85F5-5944318000A6}" sibTransId="{023396E2-DD07-42DD-832C-88168A18FB0D}"/>
    <dgm:cxn modelId="{9115C0F8-7EF3-4F0B-808B-AFE4BBA26A22}" type="presOf" srcId="{98CB3B53-C364-4094-88D6-B5360F9D9EFA}" destId="{FBDE23E2-6C4C-4D8B-8CC8-5E3894D03560}" srcOrd="0" destOrd="0" presId="urn:microsoft.com/office/officeart/2005/8/layout/vList2"/>
    <dgm:cxn modelId="{AADD4B1C-6DF2-4738-9222-352B3B4FBBD1}" type="presParOf" srcId="{FBDE23E2-6C4C-4D8B-8CC8-5E3894D03560}" destId="{30BB4B3D-FAA3-4E55-AA21-BCD7CF08D2C4}" srcOrd="0" destOrd="0" presId="urn:microsoft.com/office/officeart/2005/8/layout/vList2"/>
    <dgm:cxn modelId="{397364F7-8A35-4F5B-94FD-DCB257F9065E}" type="presParOf" srcId="{FBDE23E2-6C4C-4D8B-8CC8-5E3894D03560}" destId="{F8D33C3F-2D83-41A7-AFF2-AB043EF9A8AD}" srcOrd="1" destOrd="0" presId="urn:microsoft.com/office/officeart/2005/8/layout/vList2"/>
    <dgm:cxn modelId="{A61C2A15-C575-42BD-9E99-A6615E696462}" type="presParOf" srcId="{FBDE23E2-6C4C-4D8B-8CC8-5E3894D03560}" destId="{9CE24CDD-70DE-49F4-91AF-93934FDB6B1D}" srcOrd="2" destOrd="0" presId="urn:microsoft.com/office/officeart/2005/8/layout/vList2"/>
    <dgm:cxn modelId="{00A13FB5-E1BA-401A-AA78-101BEC22FE1B}" type="presParOf" srcId="{FBDE23E2-6C4C-4D8B-8CC8-5E3894D03560}" destId="{D6246B6C-C89B-4733-A545-F73419A575D6}" srcOrd="3" destOrd="0" presId="urn:microsoft.com/office/officeart/2005/8/layout/vList2"/>
    <dgm:cxn modelId="{DDE4D368-105A-41E4-8B09-60CA753483FD}" type="presParOf" srcId="{FBDE23E2-6C4C-4D8B-8CC8-5E3894D03560}" destId="{27ED9B8B-E3DD-49D6-9252-D9B206787BAF}" srcOrd="4" destOrd="0" presId="urn:microsoft.com/office/officeart/2005/8/layout/vList2"/>
    <dgm:cxn modelId="{E72FF11E-FC76-47D3-BA84-494DE8CF4666}" type="presParOf" srcId="{FBDE23E2-6C4C-4D8B-8CC8-5E3894D03560}" destId="{621B9DEA-580A-4B2B-B2EB-294E53B148EA}" srcOrd="5" destOrd="0" presId="urn:microsoft.com/office/officeart/2005/8/layout/vList2"/>
    <dgm:cxn modelId="{2F126A84-9A98-49DF-8567-10E9A5A8230A}" type="presParOf" srcId="{FBDE23E2-6C4C-4D8B-8CC8-5E3894D03560}" destId="{3E11040B-CD55-405C-B817-0676F3AC35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DD65A-2A80-4B0D-B476-1CD12CE5989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F6FF23-E935-474F-8F55-AF51FD37514E}">
      <dgm:prSet/>
      <dgm:spPr/>
      <dgm:t>
        <a:bodyPr/>
        <a:lstStyle/>
        <a:p>
          <a:r>
            <a:rPr lang="cs-CZ" dirty="0"/>
            <a:t>rozpor mezi snem a skutečností</a:t>
          </a:r>
          <a:endParaRPr lang="en-US" dirty="0"/>
        </a:p>
      </dgm:t>
    </dgm:pt>
    <dgm:pt modelId="{5A770250-1107-4A0F-976F-E2147F90F32F}" type="parTrans" cxnId="{83509EA9-8E67-412F-BD5C-37FA4DE5D8A4}">
      <dgm:prSet/>
      <dgm:spPr/>
      <dgm:t>
        <a:bodyPr/>
        <a:lstStyle/>
        <a:p>
          <a:endParaRPr lang="en-US"/>
        </a:p>
      </dgm:t>
    </dgm:pt>
    <dgm:pt modelId="{36EC15F4-B9AE-45BC-AEEE-C87AD990002B}" type="sibTrans" cxnId="{83509EA9-8E67-412F-BD5C-37FA4DE5D8A4}">
      <dgm:prSet/>
      <dgm:spPr/>
      <dgm:t>
        <a:bodyPr/>
        <a:lstStyle/>
        <a:p>
          <a:endParaRPr lang="en-US"/>
        </a:p>
      </dgm:t>
    </dgm:pt>
    <dgm:pt modelId="{A4C09FAB-90CF-45F7-85D1-938F256AAD5D}">
      <dgm:prSet/>
      <dgm:spPr/>
      <dgm:t>
        <a:bodyPr/>
        <a:lstStyle/>
        <a:p>
          <a:r>
            <a:rPr lang="cs-CZ"/>
            <a:t>subjektivismus</a:t>
          </a:r>
          <a:endParaRPr lang="en-US"/>
        </a:p>
      </dgm:t>
    </dgm:pt>
    <dgm:pt modelId="{305638E4-BC7D-4D66-AD60-FA57C6386430}" type="parTrans" cxnId="{8D7E193B-47B4-422A-89FF-F2A32CB4E98F}">
      <dgm:prSet/>
      <dgm:spPr/>
      <dgm:t>
        <a:bodyPr/>
        <a:lstStyle/>
        <a:p>
          <a:endParaRPr lang="en-US"/>
        </a:p>
      </dgm:t>
    </dgm:pt>
    <dgm:pt modelId="{C7FDEC3F-F02B-4A66-B355-3DE1439CE9BF}" type="sibTrans" cxnId="{8D7E193B-47B4-422A-89FF-F2A32CB4E98F}">
      <dgm:prSet/>
      <dgm:spPr/>
      <dgm:t>
        <a:bodyPr/>
        <a:lstStyle/>
        <a:p>
          <a:endParaRPr lang="en-US"/>
        </a:p>
      </dgm:t>
    </dgm:pt>
    <dgm:pt modelId="{1A7B3EB9-9098-4DFB-933B-97B8416DAC9F}">
      <dgm:prSet/>
      <dgm:spPr/>
      <dgm:t>
        <a:bodyPr/>
        <a:lstStyle/>
        <a:p>
          <a:r>
            <a:rPr lang="cs-CZ" dirty="0"/>
            <a:t>důraz kladen na city</a:t>
          </a:r>
          <a:endParaRPr lang="en-US" dirty="0"/>
        </a:p>
      </dgm:t>
    </dgm:pt>
    <dgm:pt modelId="{2DD16739-1E4C-4657-849C-7D46127ADB47}" type="parTrans" cxnId="{AE575A2F-C2D8-406A-B6C9-B3C5C20D74C5}">
      <dgm:prSet/>
      <dgm:spPr/>
      <dgm:t>
        <a:bodyPr/>
        <a:lstStyle/>
        <a:p>
          <a:endParaRPr lang="en-US"/>
        </a:p>
      </dgm:t>
    </dgm:pt>
    <dgm:pt modelId="{4142CA68-A758-4DB6-B2B2-25F941CC6CBF}" type="sibTrans" cxnId="{AE575A2F-C2D8-406A-B6C9-B3C5C20D74C5}">
      <dgm:prSet/>
      <dgm:spPr/>
      <dgm:t>
        <a:bodyPr/>
        <a:lstStyle/>
        <a:p>
          <a:endParaRPr lang="en-US"/>
        </a:p>
      </dgm:t>
    </dgm:pt>
    <dgm:pt modelId="{4E63A89D-D88E-40A8-BBB0-908516B6D9C2}">
      <dgm:prSet/>
      <dgm:spPr/>
      <dgm:t>
        <a:bodyPr/>
        <a:lstStyle/>
        <a:p>
          <a:r>
            <a:rPr lang="cs-CZ" dirty="0"/>
            <a:t>obdiv přírody, historie</a:t>
          </a:r>
          <a:endParaRPr lang="en-US" dirty="0"/>
        </a:p>
      </dgm:t>
    </dgm:pt>
    <dgm:pt modelId="{C185CFE6-B6ED-4478-A6A0-683A22CD21C6}" type="parTrans" cxnId="{1A62E41E-6836-43E8-AC7D-86D7498E3F15}">
      <dgm:prSet/>
      <dgm:spPr/>
      <dgm:t>
        <a:bodyPr/>
        <a:lstStyle/>
        <a:p>
          <a:endParaRPr lang="en-US"/>
        </a:p>
      </dgm:t>
    </dgm:pt>
    <dgm:pt modelId="{3F7158BC-B957-4997-A33F-067976C30CD0}" type="sibTrans" cxnId="{1A62E41E-6836-43E8-AC7D-86D7498E3F15}">
      <dgm:prSet/>
      <dgm:spPr/>
      <dgm:t>
        <a:bodyPr/>
        <a:lstStyle/>
        <a:p>
          <a:endParaRPr lang="en-US"/>
        </a:p>
      </dgm:t>
    </dgm:pt>
    <dgm:pt modelId="{4179DE4C-5C73-4FE7-B6C8-C596623C1AC6}">
      <dgm:prSet/>
      <dgm:spPr/>
      <dgm:t>
        <a:bodyPr/>
        <a:lstStyle/>
        <a:p>
          <a:r>
            <a:rPr lang="cs-CZ" dirty="0"/>
            <a:t>zvláštní prostředí (hřbitov, noc, tajemno)</a:t>
          </a:r>
          <a:endParaRPr lang="en-US" dirty="0"/>
        </a:p>
      </dgm:t>
    </dgm:pt>
    <dgm:pt modelId="{3ADBEEE0-9426-46E7-99F2-380AF278228A}" type="parTrans" cxnId="{1C697348-4233-42E6-97FB-E4C2E9E1EA96}">
      <dgm:prSet/>
      <dgm:spPr/>
      <dgm:t>
        <a:bodyPr/>
        <a:lstStyle/>
        <a:p>
          <a:endParaRPr lang="en-US"/>
        </a:p>
      </dgm:t>
    </dgm:pt>
    <dgm:pt modelId="{90F912BB-3A58-4C37-8DDE-B89C92E0F003}" type="sibTrans" cxnId="{1C697348-4233-42E6-97FB-E4C2E9E1EA96}">
      <dgm:prSet/>
      <dgm:spPr/>
      <dgm:t>
        <a:bodyPr/>
        <a:lstStyle/>
        <a:p>
          <a:endParaRPr lang="en-US"/>
        </a:p>
      </dgm:t>
    </dgm:pt>
    <dgm:pt modelId="{365B437B-9F73-40E9-B9FC-A46AC9443DEF}" type="pres">
      <dgm:prSet presAssocID="{F44DD65A-2A80-4B0D-B476-1CD12CE5989A}" presName="linear" presStyleCnt="0">
        <dgm:presLayoutVars>
          <dgm:animLvl val="lvl"/>
          <dgm:resizeHandles val="exact"/>
        </dgm:presLayoutVars>
      </dgm:prSet>
      <dgm:spPr/>
    </dgm:pt>
    <dgm:pt modelId="{B5826495-65B7-4C74-9B07-B8A917272877}" type="pres">
      <dgm:prSet presAssocID="{7DF6FF23-E935-474F-8F55-AF51FD3751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2A76A66-CAC8-41B3-B95D-D18F6384574C}" type="pres">
      <dgm:prSet presAssocID="{36EC15F4-B9AE-45BC-AEEE-C87AD990002B}" presName="spacer" presStyleCnt="0"/>
      <dgm:spPr/>
    </dgm:pt>
    <dgm:pt modelId="{A4AEA5C8-8885-4C6F-B968-B0F5767D4E73}" type="pres">
      <dgm:prSet presAssocID="{A4C09FAB-90CF-45F7-85D1-938F256AAD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F3B764-5AED-4BEF-8F01-7E3A93AE61A5}" type="pres">
      <dgm:prSet presAssocID="{C7FDEC3F-F02B-4A66-B355-3DE1439CE9BF}" presName="spacer" presStyleCnt="0"/>
      <dgm:spPr/>
    </dgm:pt>
    <dgm:pt modelId="{2FEB72CA-854F-4809-A16A-291A6F49DA4A}" type="pres">
      <dgm:prSet presAssocID="{1A7B3EB9-9098-4DFB-933B-97B8416DAC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6BDB7F-64A7-4F26-ADE9-2195AA32432E}" type="pres">
      <dgm:prSet presAssocID="{4142CA68-A758-4DB6-B2B2-25F941CC6CBF}" presName="spacer" presStyleCnt="0"/>
      <dgm:spPr/>
    </dgm:pt>
    <dgm:pt modelId="{AC6EA822-4B54-4715-8674-B035FC0352EB}" type="pres">
      <dgm:prSet presAssocID="{4E63A89D-D88E-40A8-BBB0-908516B6D9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BF61644-E078-4B4C-A4CF-641721A3423B}" type="pres">
      <dgm:prSet presAssocID="{3F7158BC-B957-4997-A33F-067976C30CD0}" presName="spacer" presStyleCnt="0"/>
      <dgm:spPr/>
    </dgm:pt>
    <dgm:pt modelId="{508EA00D-9299-474F-91BA-7BAAD60DA949}" type="pres">
      <dgm:prSet presAssocID="{4179DE4C-5C73-4FE7-B6C8-C596623C1A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62E41E-6836-43E8-AC7D-86D7498E3F15}" srcId="{F44DD65A-2A80-4B0D-B476-1CD12CE5989A}" destId="{4E63A89D-D88E-40A8-BBB0-908516B6D9C2}" srcOrd="3" destOrd="0" parTransId="{C185CFE6-B6ED-4478-A6A0-683A22CD21C6}" sibTransId="{3F7158BC-B957-4997-A33F-067976C30CD0}"/>
    <dgm:cxn modelId="{7B0DFE27-5982-4621-A54A-B827D98658F6}" type="presOf" srcId="{A4C09FAB-90CF-45F7-85D1-938F256AAD5D}" destId="{A4AEA5C8-8885-4C6F-B968-B0F5767D4E73}" srcOrd="0" destOrd="0" presId="urn:microsoft.com/office/officeart/2005/8/layout/vList2"/>
    <dgm:cxn modelId="{9DB6F528-CADD-4DFB-A808-5A2468FA795A}" type="presOf" srcId="{7DF6FF23-E935-474F-8F55-AF51FD37514E}" destId="{B5826495-65B7-4C74-9B07-B8A917272877}" srcOrd="0" destOrd="0" presId="urn:microsoft.com/office/officeart/2005/8/layout/vList2"/>
    <dgm:cxn modelId="{AE575A2F-C2D8-406A-B6C9-B3C5C20D74C5}" srcId="{F44DD65A-2A80-4B0D-B476-1CD12CE5989A}" destId="{1A7B3EB9-9098-4DFB-933B-97B8416DAC9F}" srcOrd="2" destOrd="0" parTransId="{2DD16739-1E4C-4657-849C-7D46127ADB47}" sibTransId="{4142CA68-A758-4DB6-B2B2-25F941CC6CBF}"/>
    <dgm:cxn modelId="{8D7E193B-47B4-422A-89FF-F2A32CB4E98F}" srcId="{F44DD65A-2A80-4B0D-B476-1CD12CE5989A}" destId="{A4C09FAB-90CF-45F7-85D1-938F256AAD5D}" srcOrd="1" destOrd="0" parTransId="{305638E4-BC7D-4D66-AD60-FA57C6386430}" sibTransId="{C7FDEC3F-F02B-4A66-B355-3DE1439CE9BF}"/>
    <dgm:cxn modelId="{E6DF243B-59FA-4B2D-B221-AA17052BB4C7}" type="presOf" srcId="{1A7B3EB9-9098-4DFB-933B-97B8416DAC9F}" destId="{2FEB72CA-854F-4809-A16A-291A6F49DA4A}" srcOrd="0" destOrd="0" presId="urn:microsoft.com/office/officeart/2005/8/layout/vList2"/>
    <dgm:cxn modelId="{7A524862-C2E4-4AD8-8F25-443BF0B0511D}" type="presOf" srcId="{4E63A89D-D88E-40A8-BBB0-908516B6D9C2}" destId="{AC6EA822-4B54-4715-8674-B035FC0352EB}" srcOrd="0" destOrd="0" presId="urn:microsoft.com/office/officeart/2005/8/layout/vList2"/>
    <dgm:cxn modelId="{93728C47-42B6-4649-9D98-6C28B5B98F6F}" type="presOf" srcId="{F44DD65A-2A80-4B0D-B476-1CD12CE5989A}" destId="{365B437B-9F73-40E9-B9FC-A46AC9443DEF}" srcOrd="0" destOrd="0" presId="urn:microsoft.com/office/officeart/2005/8/layout/vList2"/>
    <dgm:cxn modelId="{1C697348-4233-42E6-97FB-E4C2E9E1EA96}" srcId="{F44DD65A-2A80-4B0D-B476-1CD12CE5989A}" destId="{4179DE4C-5C73-4FE7-B6C8-C596623C1AC6}" srcOrd="4" destOrd="0" parTransId="{3ADBEEE0-9426-46E7-99F2-380AF278228A}" sibTransId="{90F912BB-3A58-4C37-8DDE-B89C92E0F003}"/>
    <dgm:cxn modelId="{F9191A70-9931-42A7-87B9-1954B28E3FE1}" type="presOf" srcId="{4179DE4C-5C73-4FE7-B6C8-C596623C1AC6}" destId="{508EA00D-9299-474F-91BA-7BAAD60DA949}" srcOrd="0" destOrd="0" presId="urn:microsoft.com/office/officeart/2005/8/layout/vList2"/>
    <dgm:cxn modelId="{83509EA9-8E67-412F-BD5C-37FA4DE5D8A4}" srcId="{F44DD65A-2A80-4B0D-B476-1CD12CE5989A}" destId="{7DF6FF23-E935-474F-8F55-AF51FD37514E}" srcOrd="0" destOrd="0" parTransId="{5A770250-1107-4A0F-976F-E2147F90F32F}" sibTransId="{36EC15F4-B9AE-45BC-AEEE-C87AD990002B}"/>
    <dgm:cxn modelId="{A700C581-1691-493F-A985-F00EE235BBA4}" type="presParOf" srcId="{365B437B-9F73-40E9-B9FC-A46AC9443DEF}" destId="{B5826495-65B7-4C74-9B07-B8A917272877}" srcOrd="0" destOrd="0" presId="urn:microsoft.com/office/officeart/2005/8/layout/vList2"/>
    <dgm:cxn modelId="{3DBBE698-50E9-4750-95F4-1B23F7DBFCC7}" type="presParOf" srcId="{365B437B-9F73-40E9-B9FC-A46AC9443DEF}" destId="{92A76A66-CAC8-41B3-B95D-D18F6384574C}" srcOrd="1" destOrd="0" presId="urn:microsoft.com/office/officeart/2005/8/layout/vList2"/>
    <dgm:cxn modelId="{8E7A149C-0BDC-44D9-8B14-3C9B1E80C6C3}" type="presParOf" srcId="{365B437B-9F73-40E9-B9FC-A46AC9443DEF}" destId="{A4AEA5C8-8885-4C6F-B968-B0F5767D4E73}" srcOrd="2" destOrd="0" presId="urn:microsoft.com/office/officeart/2005/8/layout/vList2"/>
    <dgm:cxn modelId="{9C21AD2A-A0A1-4BCD-899A-1EDBEA1E8226}" type="presParOf" srcId="{365B437B-9F73-40E9-B9FC-A46AC9443DEF}" destId="{18F3B764-5AED-4BEF-8F01-7E3A93AE61A5}" srcOrd="3" destOrd="0" presId="urn:microsoft.com/office/officeart/2005/8/layout/vList2"/>
    <dgm:cxn modelId="{E9EBD6DC-4BFD-4BB5-93FA-1D7C3F7CB19A}" type="presParOf" srcId="{365B437B-9F73-40E9-B9FC-A46AC9443DEF}" destId="{2FEB72CA-854F-4809-A16A-291A6F49DA4A}" srcOrd="4" destOrd="0" presId="urn:microsoft.com/office/officeart/2005/8/layout/vList2"/>
    <dgm:cxn modelId="{BFEB94C2-152D-4589-85A2-583EB59115D7}" type="presParOf" srcId="{365B437B-9F73-40E9-B9FC-A46AC9443DEF}" destId="{336BDB7F-64A7-4F26-ADE9-2195AA32432E}" srcOrd="5" destOrd="0" presId="urn:microsoft.com/office/officeart/2005/8/layout/vList2"/>
    <dgm:cxn modelId="{A63C6E47-BE18-4623-A0CE-47C2B3AA83A4}" type="presParOf" srcId="{365B437B-9F73-40E9-B9FC-A46AC9443DEF}" destId="{AC6EA822-4B54-4715-8674-B035FC0352EB}" srcOrd="6" destOrd="0" presId="urn:microsoft.com/office/officeart/2005/8/layout/vList2"/>
    <dgm:cxn modelId="{144CAB4F-CE6C-4F15-B15B-DD5876D35966}" type="presParOf" srcId="{365B437B-9F73-40E9-B9FC-A46AC9443DEF}" destId="{BBF61644-E078-4B4C-A4CF-641721A3423B}" srcOrd="7" destOrd="0" presId="urn:microsoft.com/office/officeart/2005/8/layout/vList2"/>
    <dgm:cxn modelId="{0174D5BE-91AC-4069-9D93-E74D0B4D066B}" type="presParOf" srcId="{365B437B-9F73-40E9-B9FC-A46AC9443DEF}" destId="{508EA00D-9299-474F-91BA-7BAAD60DA9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503C-DC23-4311-B0A5-A027A069F9CD}">
      <dsp:nvSpPr>
        <dsp:cNvPr id="0" name=""/>
        <dsp:cNvSpPr/>
      </dsp:nvSpPr>
      <dsp:spPr>
        <a:xfrm>
          <a:off x="2766305" y="288"/>
          <a:ext cx="2011189" cy="20111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umělecký sloh počátku 19. století</a:t>
          </a:r>
          <a:endParaRPr lang="en-US" sz="1500" kern="1200" dirty="0"/>
        </a:p>
      </dsp:txBody>
      <dsp:txXfrm>
        <a:off x="3269102" y="288"/>
        <a:ext cx="1005595" cy="1659231"/>
      </dsp:txXfrm>
    </dsp:sp>
    <dsp:sp modelId="{012CA5F7-8D64-42E5-8C1A-18D4EE07A4E3}">
      <dsp:nvSpPr>
        <dsp:cNvPr id="0" name=""/>
        <dsp:cNvSpPr/>
      </dsp:nvSpPr>
      <dsp:spPr>
        <a:xfrm rot="5400000">
          <a:off x="4037073" y="1439247"/>
          <a:ext cx="2011189" cy="20111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časově navazuje na klasicismus </a:t>
          </a:r>
          <a:endParaRPr lang="en-US" sz="1500" kern="1200" dirty="0"/>
        </a:p>
      </dsp:txBody>
      <dsp:txXfrm rot="-5400000">
        <a:off x="4389031" y="1942044"/>
        <a:ext cx="1659231" cy="1005595"/>
      </dsp:txXfrm>
    </dsp:sp>
    <dsp:sp modelId="{C0F1F6B0-FD3F-483F-B361-F4C74AC1A9FE}">
      <dsp:nvSpPr>
        <dsp:cNvPr id="0" name=""/>
        <dsp:cNvSpPr/>
      </dsp:nvSpPr>
      <dsp:spPr>
        <a:xfrm rot="16200000">
          <a:off x="1343614" y="1375266"/>
          <a:ext cx="2011189" cy="20111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vznikl v Anglii</a:t>
          </a:r>
          <a:endParaRPr lang="en-US" sz="1500" kern="1200" dirty="0"/>
        </a:p>
      </dsp:txBody>
      <dsp:txXfrm rot="5400000">
        <a:off x="1343614" y="1878063"/>
        <a:ext cx="1659231" cy="1005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B4B3D-FAA3-4E55-AA21-BCD7CF08D2C4}">
      <dsp:nvSpPr>
        <dsp:cNvPr id="0" name=""/>
        <dsp:cNvSpPr/>
      </dsp:nvSpPr>
      <dsp:spPr>
        <a:xfrm>
          <a:off x="0" y="727956"/>
          <a:ext cx="5098256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reaguje na „bezcitný“, strohý a rozumový klasicismus</a:t>
          </a:r>
          <a:endParaRPr lang="en-US" sz="2500" kern="1200"/>
        </a:p>
      </dsp:txBody>
      <dsp:txXfrm>
        <a:off x="48547" y="776503"/>
        <a:ext cx="5001162" cy="897406"/>
      </dsp:txXfrm>
    </dsp:sp>
    <dsp:sp modelId="{9CE24CDD-70DE-49F4-91AF-93934FDB6B1D}">
      <dsp:nvSpPr>
        <dsp:cNvPr id="0" name=""/>
        <dsp:cNvSpPr/>
      </dsp:nvSpPr>
      <dsp:spPr>
        <a:xfrm>
          <a:off x="0" y="1794456"/>
          <a:ext cx="5098256" cy="99450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zdůrazňuje cit, vášeň, nespoutanost, uvolněnost a  osobitý styl</a:t>
          </a:r>
          <a:endParaRPr lang="en-US" sz="2500" kern="1200" dirty="0"/>
        </a:p>
      </dsp:txBody>
      <dsp:txXfrm>
        <a:off x="48547" y="1843003"/>
        <a:ext cx="5001162" cy="897406"/>
      </dsp:txXfrm>
    </dsp:sp>
    <dsp:sp modelId="{27ED9B8B-E3DD-49D6-9252-D9B206787BAF}">
      <dsp:nvSpPr>
        <dsp:cNvPr id="0" name=""/>
        <dsp:cNvSpPr/>
      </dsp:nvSpPr>
      <dsp:spPr>
        <a:xfrm>
          <a:off x="0" y="2860956"/>
          <a:ext cx="5098256" cy="99450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záliba v mystice (tajemnu), bizarnosti (podivnostech)</a:t>
          </a:r>
          <a:endParaRPr lang="en-US" sz="2500" kern="1200" dirty="0"/>
        </a:p>
      </dsp:txBody>
      <dsp:txXfrm>
        <a:off x="48547" y="2909503"/>
        <a:ext cx="5001162" cy="897406"/>
      </dsp:txXfrm>
    </dsp:sp>
    <dsp:sp modelId="{3E11040B-CD55-405C-B817-0676F3AC35EF}">
      <dsp:nvSpPr>
        <dsp:cNvPr id="0" name=""/>
        <dsp:cNvSpPr/>
      </dsp:nvSpPr>
      <dsp:spPr>
        <a:xfrm>
          <a:off x="0" y="3927456"/>
          <a:ext cx="5098256" cy="9945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navazuje na středověké slohy – historismus, inspirace hlavně v gotice</a:t>
          </a:r>
          <a:endParaRPr lang="en-US" sz="2500" kern="1200"/>
        </a:p>
      </dsp:txBody>
      <dsp:txXfrm>
        <a:off x="48547" y="3976003"/>
        <a:ext cx="5001162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26495-65B7-4C74-9B07-B8A917272877}">
      <dsp:nvSpPr>
        <dsp:cNvPr id="0" name=""/>
        <dsp:cNvSpPr/>
      </dsp:nvSpPr>
      <dsp:spPr>
        <a:xfrm>
          <a:off x="0" y="52809"/>
          <a:ext cx="75438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rozpor mezi snem a skutečností</a:t>
          </a:r>
          <a:endParaRPr lang="en-US" sz="2800" kern="1200" dirty="0"/>
        </a:p>
      </dsp:txBody>
      <dsp:txXfrm>
        <a:off x="32784" y="85593"/>
        <a:ext cx="7478232" cy="606012"/>
      </dsp:txXfrm>
    </dsp:sp>
    <dsp:sp modelId="{A4AEA5C8-8885-4C6F-B968-B0F5767D4E73}">
      <dsp:nvSpPr>
        <dsp:cNvPr id="0" name=""/>
        <dsp:cNvSpPr/>
      </dsp:nvSpPr>
      <dsp:spPr>
        <a:xfrm>
          <a:off x="0" y="805030"/>
          <a:ext cx="7543800" cy="671580"/>
        </a:xfrm>
        <a:prstGeom prst="round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subjektivismus</a:t>
          </a:r>
          <a:endParaRPr lang="en-US" sz="2800" kern="1200"/>
        </a:p>
      </dsp:txBody>
      <dsp:txXfrm>
        <a:off x="32784" y="837814"/>
        <a:ext cx="7478232" cy="606012"/>
      </dsp:txXfrm>
    </dsp:sp>
    <dsp:sp modelId="{2FEB72CA-854F-4809-A16A-291A6F49DA4A}">
      <dsp:nvSpPr>
        <dsp:cNvPr id="0" name=""/>
        <dsp:cNvSpPr/>
      </dsp:nvSpPr>
      <dsp:spPr>
        <a:xfrm>
          <a:off x="0" y="1557250"/>
          <a:ext cx="7543800" cy="67158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důraz kladen na city</a:t>
          </a:r>
          <a:endParaRPr lang="en-US" sz="2800" kern="1200" dirty="0"/>
        </a:p>
      </dsp:txBody>
      <dsp:txXfrm>
        <a:off x="32784" y="1590034"/>
        <a:ext cx="7478232" cy="606012"/>
      </dsp:txXfrm>
    </dsp:sp>
    <dsp:sp modelId="{AC6EA822-4B54-4715-8674-B035FC0352EB}">
      <dsp:nvSpPr>
        <dsp:cNvPr id="0" name=""/>
        <dsp:cNvSpPr/>
      </dsp:nvSpPr>
      <dsp:spPr>
        <a:xfrm>
          <a:off x="0" y="2309470"/>
          <a:ext cx="7543800" cy="671580"/>
        </a:xfrm>
        <a:prstGeom prst="round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obdiv přírody, historie</a:t>
          </a:r>
          <a:endParaRPr lang="en-US" sz="2800" kern="1200" dirty="0"/>
        </a:p>
      </dsp:txBody>
      <dsp:txXfrm>
        <a:off x="32784" y="2342254"/>
        <a:ext cx="7478232" cy="606012"/>
      </dsp:txXfrm>
    </dsp:sp>
    <dsp:sp modelId="{508EA00D-9299-474F-91BA-7BAAD60DA949}">
      <dsp:nvSpPr>
        <dsp:cNvPr id="0" name=""/>
        <dsp:cNvSpPr/>
      </dsp:nvSpPr>
      <dsp:spPr>
        <a:xfrm>
          <a:off x="0" y="3061690"/>
          <a:ext cx="7543800" cy="67158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zvláštní prostředí (hřbitov, noc, tajemno)</a:t>
          </a:r>
          <a:endParaRPr lang="en-US" sz="2800" kern="1200" dirty="0"/>
        </a:p>
      </dsp:txBody>
      <dsp:txXfrm>
        <a:off x="32784" y="3094474"/>
        <a:ext cx="747823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7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90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18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56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61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6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2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13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24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5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4BCFC5-68E8-4121-97C5-D09E08D8F8AA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58325D-0F07-40C3-B5F0-A025E330495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5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ROMANTISMUS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třída </a:t>
            </a:r>
          </a:p>
        </p:txBody>
      </p:sp>
    </p:spTree>
    <p:extLst>
      <p:ext uri="{BB962C8B-B14F-4D97-AF65-F5344CB8AC3E}">
        <p14:creationId xmlns:p14="http://schemas.microsoft.com/office/powerpoint/2010/main" val="114183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/>
              <a:t>Hlavní znaky romantismu:</a:t>
            </a:r>
          </a:p>
        </p:txBody>
      </p:sp>
      <p:graphicFrame>
        <p:nvGraphicFramePr>
          <p:cNvPr id="18" name="Zástupný symbol pro obsah 6">
            <a:extLst>
              <a:ext uri="{FF2B5EF4-FFF2-40B4-BE49-F238E27FC236}">
                <a16:creationId xmlns:a16="http://schemas.microsoft.com/office/drawing/2014/main" id="{C5B5B23D-040D-4260-A40E-45763DF8A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74068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16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Hlavní znaky romantismu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hrdina je výjimečný, zvláštní a není pochopen, často je vyděděncem a žije na okraji společnosti (zločinec, odsouzenec)</a:t>
            </a:r>
          </a:p>
          <a:p>
            <a:r>
              <a:rPr lang="cs-CZ" dirty="0"/>
              <a:t>bouří se proti společenským zvyklostem, stojí proti celé společnosti </a:t>
            </a:r>
          </a:p>
          <a:p>
            <a:r>
              <a:rPr lang="cs-CZ" dirty="0"/>
              <a:t>kontrast (krása-ošklivost, dobro-zlo)</a:t>
            </a:r>
          </a:p>
          <a:p>
            <a:r>
              <a:rPr lang="cs-CZ" dirty="0"/>
              <a:t>nové lit. žánry – lyricko-epické básně, dramatická báseň, historický román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79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B33F-C0EF-4DBE-B6D4-69CB379B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Představitelé romantismu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62518-DD92-416C-A911-CFD46B9C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Anglie</a:t>
            </a:r>
          </a:p>
          <a:p>
            <a:r>
              <a:rPr lang="cs-CZ" dirty="0"/>
              <a:t>W. </a:t>
            </a:r>
            <a:r>
              <a:rPr lang="cs-CZ" dirty="0" err="1"/>
              <a:t>Scott</a:t>
            </a:r>
            <a:r>
              <a:rPr lang="cs-CZ" dirty="0"/>
              <a:t> 			G. G. Byron </a:t>
            </a:r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4368CE-5420-46E2-8040-EE1177CC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52" y="2780928"/>
            <a:ext cx="2219136" cy="26641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FC5DDC-AD64-41EC-BF62-C147F9FE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2748514"/>
            <a:ext cx="2259491" cy="26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4B7FC-ACA7-4388-8FF5-73EBBE46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Představitelé romantismu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0F4D2-B007-4977-859C-C6BBAC9C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Francie</a:t>
            </a:r>
          </a:p>
          <a:p>
            <a:r>
              <a:rPr lang="cs-CZ" dirty="0"/>
              <a:t>  V. Hugo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B30F70-0462-408E-9E48-AF93DEFE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674513"/>
            <a:ext cx="2237426" cy="31945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DCBDB4-3EC6-463D-81D4-767667E9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737361"/>
            <a:ext cx="2581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7C27F-B8E1-4FB1-ACD3-0C498B57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Představitelé romantismu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FA249-9845-4FC0-915D-E21B3424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3. Rusko </a:t>
            </a:r>
          </a:p>
          <a:p>
            <a:r>
              <a:rPr lang="cs-CZ" dirty="0"/>
              <a:t>A. S. Puškin 			M. J. </a:t>
            </a:r>
            <a:r>
              <a:rPr lang="cs-CZ" dirty="0" err="1"/>
              <a:t>Lermontov</a:t>
            </a:r>
            <a:r>
              <a:rPr lang="cs-CZ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51B4AD-8C31-4ABF-A744-39A5D5F2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25838"/>
            <a:ext cx="2640335" cy="31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327195-4FA5-4FCD-A791-ABDD60F5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36912"/>
            <a:ext cx="2459012" cy="32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618DE-24C1-4276-A3E9-F24D37E7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Romantismus, zápis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7713F-725D-443E-8A14-6F971919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845734"/>
            <a:ext cx="7971224" cy="402336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v Anglii, na počátku 19. století</a:t>
            </a:r>
          </a:p>
          <a:p>
            <a:r>
              <a:rPr lang="cs-CZ" dirty="0">
                <a:solidFill>
                  <a:schemeClr val="tx1"/>
                </a:solidFill>
              </a:rPr>
              <a:t>název romantismus byl odvozen od slova </a:t>
            </a:r>
            <a:r>
              <a:rPr lang="cs-CZ" i="1" dirty="0">
                <a:solidFill>
                  <a:schemeClr val="tx1"/>
                </a:solidFill>
              </a:rPr>
              <a:t>román</a:t>
            </a:r>
            <a:r>
              <a:rPr lang="cs-CZ" dirty="0">
                <a:solidFill>
                  <a:schemeClr val="tx1"/>
                </a:solidFill>
              </a:rPr>
              <a:t>, tedy od literárního žánru, který se právě velmi rozvíjel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obecné znaky romantismu 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1. zdůrazňuje cit, vášeň, nespoutanost, uvolněnost a  osobitý styl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2. záliba v mystice (tajemnu), bizarnosti (podivnostech)</a:t>
            </a:r>
          </a:p>
          <a:p>
            <a:pPr lvl="0"/>
            <a:r>
              <a:rPr lang="cs-CZ" b="1" u="sng" dirty="0">
                <a:solidFill>
                  <a:schemeClr val="tx1"/>
                </a:solidFill>
              </a:rPr>
              <a:t>romantismus v literatuře, znaky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1. zdůrazňuje cit, vášeň, nespoutanost, uvolněnost a  osobitý styl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2. záliba v mystice (tajemnu), bizarnosti (podivnostech)</a:t>
            </a:r>
          </a:p>
          <a:p>
            <a:r>
              <a:rPr lang="cs-CZ" dirty="0">
                <a:solidFill>
                  <a:schemeClr val="tx1"/>
                </a:solidFill>
              </a:rPr>
              <a:t>3. hrdina je výjimečný, zvláštní a není pochopen, žije na okraji společnosti (zločinec, odsouzenec</a:t>
            </a:r>
          </a:p>
          <a:p>
            <a:r>
              <a:rPr lang="cs-CZ" dirty="0">
                <a:solidFill>
                  <a:schemeClr val="tx1"/>
                </a:solidFill>
              </a:rPr>
              <a:t>bouří se proti společenským zvyklostem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představitelé:</a:t>
            </a:r>
            <a:r>
              <a:rPr lang="cs-CZ" dirty="0">
                <a:solidFill>
                  <a:schemeClr val="tx1"/>
                </a:solidFill>
              </a:rPr>
              <a:t> W. </a:t>
            </a:r>
            <a:r>
              <a:rPr lang="cs-CZ" dirty="0" err="1">
                <a:solidFill>
                  <a:schemeClr val="tx1"/>
                </a:solidFill>
              </a:rPr>
              <a:t>Scott</a:t>
            </a:r>
            <a:r>
              <a:rPr lang="cs-CZ" dirty="0">
                <a:solidFill>
                  <a:schemeClr val="tx1"/>
                </a:solidFill>
              </a:rPr>
              <a:t>, G. G. Byron, V. Hugo, A. S. Puškin, M. J. </a:t>
            </a:r>
            <a:r>
              <a:rPr lang="cs-CZ" dirty="0" err="1">
                <a:solidFill>
                  <a:schemeClr val="tx1"/>
                </a:solidFill>
              </a:rPr>
              <a:t>Lermontov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85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B00F-5EA8-4AD5-A0FF-4C254F79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91EE8-3D34-4604-B48E-756A3D11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základní data</a:t>
            </a:r>
          </a:p>
          <a:p>
            <a:r>
              <a:rPr lang="cs-CZ" dirty="0"/>
              <a:t>2. dětství, studia</a:t>
            </a:r>
          </a:p>
          <a:p>
            <a:r>
              <a:rPr lang="cs-CZ" dirty="0"/>
              <a:t>3. počátky tvorby</a:t>
            </a:r>
          </a:p>
          <a:p>
            <a:r>
              <a:rPr lang="cs-CZ" dirty="0"/>
              <a:t>4. významná díla</a:t>
            </a:r>
          </a:p>
          <a:p>
            <a:r>
              <a:rPr lang="cs-CZ" dirty="0"/>
              <a:t>5. filmová zpracování</a:t>
            </a:r>
          </a:p>
          <a:p>
            <a:r>
              <a:rPr lang="cs-CZ" dirty="0"/>
              <a:t>6. zajímavosti </a:t>
            </a:r>
          </a:p>
        </p:txBody>
      </p:sp>
    </p:spTree>
    <p:extLst>
      <p:ext uri="{BB962C8B-B14F-4D97-AF65-F5344CB8AC3E}">
        <p14:creationId xmlns:p14="http://schemas.microsoft.com/office/powerpoint/2010/main" val="68956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Romantismus</a:t>
            </a:r>
          </a:p>
        </p:txBody>
      </p:sp>
      <p:graphicFrame>
        <p:nvGraphicFramePr>
          <p:cNvPr id="7" name="Zástupný symbol pro obsah 1">
            <a:extLst>
              <a:ext uri="{FF2B5EF4-FFF2-40B4-BE49-F238E27FC236}">
                <a16:creationId xmlns:a16="http://schemas.microsoft.com/office/drawing/2014/main" id="{57A06DE3-65DD-4BFF-A394-57146D56F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20844"/>
              </p:ext>
            </p:extLst>
          </p:nvPr>
        </p:nvGraphicFramePr>
        <p:xfrm>
          <a:off x="822959" y="1845734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26894" y="5327931"/>
            <a:ext cx="76328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Název romantismus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byl odvozen od slova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román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tedy od literárního žánru, který se právě v 18. a 19. století velmi rozvíjel.</a:t>
            </a:r>
          </a:p>
        </p:txBody>
      </p:sp>
    </p:spTree>
    <p:extLst>
      <p:ext uri="{BB962C8B-B14F-4D97-AF65-F5344CB8AC3E}">
        <p14:creationId xmlns:p14="http://schemas.microsoft.com/office/powerpoint/2010/main" val="244266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Typické znaky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1">
            <a:extLst>
              <a:ext uri="{FF2B5EF4-FFF2-40B4-BE49-F238E27FC236}">
                <a16:creationId xmlns:a16="http://schemas.microsoft.com/office/drawing/2014/main" id="{C25BA9C3-BEBD-4A84-9263-3A6F5B963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97261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76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cs-CZ"/>
              <a:t>Architektura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919800-F65D-45D7-803C-59BC8D50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2119027"/>
            <a:ext cx="4088720" cy="22999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cs-CZ" dirty="0"/>
              <a:t>napodobování gotiky– neogotika, napodobování klasicismu– neoklasicismus atd. </a:t>
            </a:r>
          </a:p>
          <a:p>
            <a:r>
              <a:rPr lang="cs-CZ" dirty="0"/>
              <a:t>anglický park – tvořen tak, aby působil přirozeným dojmem – „volně“ rostlé stromy, keře, jezírka, často vystavěny i umělé zříceniny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306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r="10289" b="2"/>
          <a:stretch/>
        </p:blipFill>
        <p:spPr>
          <a:xfrm>
            <a:off x="475499" y="640081"/>
            <a:ext cx="5182351" cy="53144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94613" y="2198913"/>
            <a:ext cx="2767693" cy="37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Přestavba Westminterského paláce z pol. 19. stol.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9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1735709"/>
            <a:ext cx="4088720" cy="30665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808763" y="2198914"/>
            <a:ext cx="384537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Přestavba zámku Lednice v novogotickém stylu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78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1735709"/>
            <a:ext cx="4088720" cy="30665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808763" y="2198914"/>
            <a:ext cx="384537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Josef Václav Myslbek – sousoší Přemysl a Libuše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725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cs-CZ"/>
              <a:t>Malířství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19917F-2021-4EC1-8621-08B15ABC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1091743"/>
            <a:ext cx="3015223" cy="14548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57511892-0F7B-408B-BEBC-8F485547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6" y="3218101"/>
            <a:ext cx="2721028" cy="247613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lang="cs-CZ" dirty="0"/>
              <a:t>Náměty ze středověkých dějin</a:t>
            </a:r>
          </a:p>
          <a:p>
            <a:endParaRPr lang="cs-CZ" dirty="0"/>
          </a:p>
          <a:p>
            <a:r>
              <a:rPr lang="cs-CZ" dirty="0"/>
              <a:t>Znaky: - dramatičnost</a:t>
            </a:r>
          </a:p>
          <a:p>
            <a:pPr marL="0" indent="0">
              <a:buNone/>
            </a:pPr>
            <a:r>
              <a:rPr lang="cs-CZ" dirty="0"/>
              <a:t>                  -  neklidnost</a:t>
            </a:r>
          </a:p>
          <a:p>
            <a:pPr marL="0" indent="0">
              <a:buNone/>
            </a:pPr>
            <a:r>
              <a:rPr lang="cs-CZ" dirty="0"/>
              <a:t>                  -  tajuplnost</a:t>
            </a:r>
          </a:p>
          <a:p>
            <a:pPr marL="0" indent="0">
              <a:buNone/>
            </a:pPr>
            <a:r>
              <a:rPr lang="cs-CZ" dirty="0"/>
              <a:t>                  -  rozbouřené krajinomalby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77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Romantismus v literatuře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r>
              <a:rPr lang="cs-CZ" dirty="0"/>
              <a:t>literární směr 1. poloviny 19. století</a:t>
            </a:r>
          </a:p>
          <a:p>
            <a:endParaRPr lang="cs-CZ" dirty="0"/>
          </a:p>
          <a:p>
            <a:r>
              <a:rPr lang="cs-CZ" dirty="0"/>
              <a:t>projevil se v anglické, francouzské, ruské  i   české literatuře</a:t>
            </a:r>
          </a:p>
        </p:txBody>
      </p:sp>
    </p:spTree>
    <p:extLst>
      <p:ext uri="{BB962C8B-B14F-4D97-AF65-F5344CB8AC3E}">
        <p14:creationId xmlns:p14="http://schemas.microsoft.com/office/powerpoint/2010/main" val="4017032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</TotalTime>
  <Words>480</Words>
  <Application>Microsoft Office PowerPoint</Application>
  <PresentationFormat>Předvádění na obrazovce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Retrospektiva</vt:lpstr>
      <vt:lpstr>ROMANTISMUS</vt:lpstr>
      <vt:lpstr>Romantismus</vt:lpstr>
      <vt:lpstr>Typické znaky</vt:lpstr>
      <vt:lpstr>Architektura</vt:lpstr>
      <vt:lpstr>Prezentace aplikace PowerPoint</vt:lpstr>
      <vt:lpstr>Prezentace aplikace PowerPoint</vt:lpstr>
      <vt:lpstr>Prezentace aplikace PowerPoint</vt:lpstr>
      <vt:lpstr>Malířství</vt:lpstr>
      <vt:lpstr>Romantismus v literatuře </vt:lpstr>
      <vt:lpstr>Hlavní znaky romantismu:</vt:lpstr>
      <vt:lpstr>Hlavní znaky romantismu </vt:lpstr>
      <vt:lpstr>Představitelé romantismu </vt:lpstr>
      <vt:lpstr>Představitelé romantismu </vt:lpstr>
      <vt:lpstr>Představitelé romantismu </vt:lpstr>
      <vt:lpstr>Romantismus, zápis </vt:lpstr>
      <vt:lpstr>Skupinová práce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</dc:title>
  <dc:creator>Alena Pavolková</dc:creator>
  <cp:lastModifiedBy>Milan Bednář</cp:lastModifiedBy>
  <cp:revision>28</cp:revision>
  <dcterms:created xsi:type="dcterms:W3CDTF">2012-01-25T20:46:56Z</dcterms:created>
  <dcterms:modified xsi:type="dcterms:W3CDTF">2022-04-05T19:51:56Z</dcterms:modified>
</cp:coreProperties>
</file>