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0" r:id="rId2"/>
    <p:sldId id="257" r:id="rId3"/>
    <p:sldId id="259" r:id="rId4"/>
    <p:sldId id="261" r:id="rId5"/>
    <p:sldId id="260" r:id="rId6"/>
    <p:sldId id="267" r:id="rId7"/>
    <p:sldId id="268" r:id="rId8"/>
    <p:sldId id="269" r:id="rId9"/>
    <p:sldId id="258" r:id="rId10"/>
    <p:sldId id="262" r:id="rId11"/>
    <p:sldId id="273" r:id="rId12"/>
    <p:sldId id="27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6E114F-D6E2-46AD-9692-5ABE5FD1578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CE3F6AC-5297-4272-A070-0454961E150F}">
      <dgm:prSet phldrT="[Text]" custT="1"/>
      <dgm:spPr/>
      <dgm:t>
        <a:bodyPr/>
        <a:lstStyle/>
        <a:p>
          <a:r>
            <a:rPr lang="cs-CZ" sz="2400" dirty="0"/>
            <a:t>Číslo  jednotné</a:t>
          </a:r>
        </a:p>
      </dgm:t>
    </dgm:pt>
    <dgm:pt modelId="{B6DC4929-0E8F-41D1-BE2A-BB7C602A671C}" type="parTrans" cxnId="{3383BBB2-3B74-458F-8E7C-0484C04E1BAB}">
      <dgm:prSet/>
      <dgm:spPr/>
      <dgm:t>
        <a:bodyPr/>
        <a:lstStyle/>
        <a:p>
          <a:endParaRPr lang="cs-CZ"/>
        </a:p>
      </dgm:t>
    </dgm:pt>
    <dgm:pt modelId="{1C37D0EF-B634-40B7-BDB7-8A0ED08A1A43}" type="sibTrans" cxnId="{3383BBB2-3B74-458F-8E7C-0484C04E1BAB}">
      <dgm:prSet/>
      <dgm:spPr/>
      <dgm:t>
        <a:bodyPr/>
        <a:lstStyle/>
        <a:p>
          <a:endParaRPr lang="cs-CZ"/>
        </a:p>
      </dgm:t>
    </dgm:pt>
    <dgm:pt modelId="{282B1DE7-758F-45D9-BF18-71E908CA1141}">
      <dgm:prSet phldrT="[Text]" custT="1"/>
      <dgm:spPr/>
      <dgm:t>
        <a:bodyPr/>
        <a:lstStyle/>
        <a:p>
          <a:r>
            <a:rPr lang="cs-CZ" sz="2400" dirty="0"/>
            <a:t>Číslo množné</a:t>
          </a:r>
        </a:p>
      </dgm:t>
    </dgm:pt>
    <dgm:pt modelId="{B87DA1D0-7D97-4C50-B36E-E890408CBDA4}" type="parTrans" cxnId="{5CA9E777-C60B-4C5B-83B2-9D6CC11009F1}">
      <dgm:prSet/>
      <dgm:spPr/>
      <dgm:t>
        <a:bodyPr/>
        <a:lstStyle/>
        <a:p>
          <a:endParaRPr lang="cs-CZ"/>
        </a:p>
      </dgm:t>
    </dgm:pt>
    <dgm:pt modelId="{33654F6D-35C5-4274-BCB0-F19C816BC96E}" type="sibTrans" cxnId="{5CA9E777-C60B-4C5B-83B2-9D6CC11009F1}">
      <dgm:prSet/>
      <dgm:spPr/>
      <dgm:t>
        <a:bodyPr/>
        <a:lstStyle/>
        <a:p>
          <a:endParaRPr lang="cs-CZ"/>
        </a:p>
      </dgm:t>
    </dgm:pt>
    <dgm:pt modelId="{F51F2551-DE94-4589-A2A6-2587BFED0A3E}">
      <dgm:prSet custT="1"/>
      <dgm:spPr/>
      <dgm:t>
        <a:bodyPr/>
        <a:lstStyle/>
        <a:p>
          <a:r>
            <a:rPr lang="cs-CZ" sz="2000" dirty="0"/>
            <a:t>píšeš, učím se, telefonoval </a:t>
          </a:r>
        </a:p>
      </dgm:t>
    </dgm:pt>
    <dgm:pt modelId="{964F2218-EC1E-45EB-906C-2E4E653FDCA8}" type="parTrans" cxnId="{21717C86-F059-4DB1-883A-CFA67D7EC969}">
      <dgm:prSet/>
      <dgm:spPr/>
      <dgm:t>
        <a:bodyPr/>
        <a:lstStyle/>
        <a:p>
          <a:endParaRPr lang="cs-CZ"/>
        </a:p>
      </dgm:t>
    </dgm:pt>
    <dgm:pt modelId="{74C710D7-BB44-4CD3-BAC6-53192F137415}" type="sibTrans" cxnId="{21717C86-F059-4DB1-883A-CFA67D7EC969}">
      <dgm:prSet/>
      <dgm:spPr/>
      <dgm:t>
        <a:bodyPr/>
        <a:lstStyle/>
        <a:p>
          <a:endParaRPr lang="cs-CZ"/>
        </a:p>
      </dgm:t>
    </dgm:pt>
    <dgm:pt modelId="{68E69E04-3606-4A81-864A-22774158C0BD}">
      <dgm:prSet custT="1"/>
      <dgm:spPr/>
      <dgm:t>
        <a:bodyPr/>
        <a:lstStyle/>
        <a:p>
          <a:r>
            <a:rPr lang="cs-CZ" sz="2000" dirty="0"/>
            <a:t>píšete, učíme se, telefonovali</a:t>
          </a:r>
        </a:p>
      </dgm:t>
    </dgm:pt>
    <dgm:pt modelId="{C5D7C14C-4711-44A2-B58A-59847726415F}" type="parTrans" cxnId="{397C6C1F-8AEB-49B5-AC16-B5E70DEDEDBF}">
      <dgm:prSet/>
      <dgm:spPr/>
      <dgm:t>
        <a:bodyPr/>
        <a:lstStyle/>
        <a:p>
          <a:endParaRPr lang="cs-CZ"/>
        </a:p>
      </dgm:t>
    </dgm:pt>
    <dgm:pt modelId="{1CAEC82A-3FD1-4420-B069-D99011666D55}" type="sibTrans" cxnId="{397C6C1F-8AEB-49B5-AC16-B5E70DEDEDBF}">
      <dgm:prSet/>
      <dgm:spPr/>
      <dgm:t>
        <a:bodyPr/>
        <a:lstStyle/>
        <a:p>
          <a:endParaRPr lang="cs-CZ"/>
        </a:p>
      </dgm:t>
    </dgm:pt>
    <dgm:pt modelId="{D2BE28C1-490F-46CC-B509-BE54D866F941}" type="pres">
      <dgm:prSet presAssocID="{ED6E114F-D6E2-46AD-9692-5ABE5FD15786}" presName="linear" presStyleCnt="0">
        <dgm:presLayoutVars>
          <dgm:dir/>
          <dgm:animLvl val="lvl"/>
          <dgm:resizeHandles val="exact"/>
        </dgm:presLayoutVars>
      </dgm:prSet>
      <dgm:spPr/>
    </dgm:pt>
    <dgm:pt modelId="{69E7A9B7-3034-4EB6-AF56-FBAECFEB93F8}" type="pres">
      <dgm:prSet presAssocID="{5CE3F6AC-5297-4272-A070-0454961E150F}" presName="parentLin" presStyleCnt="0"/>
      <dgm:spPr/>
    </dgm:pt>
    <dgm:pt modelId="{812C90A0-2F41-4026-A607-A6F6ED96F279}" type="pres">
      <dgm:prSet presAssocID="{5CE3F6AC-5297-4272-A070-0454961E150F}" presName="parentLeftMargin" presStyleLbl="node1" presStyleIdx="0" presStyleCnt="2"/>
      <dgm:spPr/>
    </dgm:pt>
    <dgm:pt modelId="{746FD69B-07B6-48D4-8982-BB1768A42D06}" type="pres">
      <dgm:prSet presAssocID="{5CE3F6AC-5297-4272-A070-0454961E150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43F1CF6-2E49-45C4-AB7E-D97E61524258}" type="pres">
      <dgm:prSet presAssocID="{5CE3F6AC-5297-4272-A070-0454961E150F}" presName="negativeSpace" presStyleCnt="0"/>
      <dgm:spPr/>
    </dgm:pt>
    <dgm:pt modelId="{B350C6FA-4091-432F-AD5A-71B69B8AB0C8}" type="pres">
      <dgm:prSet presAssocID="{5CE3F6AC-5297-4272-A070-0454961E150F}" presName="childText" presStyleLbl="conFgAcc1" presStyleIdx="0" presStyleCnt="2" custScaleX="85185">
        <dgm:presLayoutVars>
          <dgm:bulletEnabled val="1"/>
        </dgm:presLayoutVars>
      </dgm:prSet>
      <dgm:spPr/>
    </dgm:pt>
    <dgm:pt modelId="{885CE7F4-C42F-40DE-9C95-75C01698A174}" type="pres">
      <dgm:prSet presAssocID="{1C37D0EF-B634-40B7-BDB7-8A0ED08A1A43}" presName="spaceBetweenRectangles" presStyleCnt="0"/>
      <dgm:spPr/>
    </dgm:pt>
    <dgm:pt modelId="{A42AD3A0-3E38-4670-99FE-ABBE7657A31B}" type="pres">
      <dgm:prSet presAssocID="{282B1DE7-758F-45D9-BF18-71E908CA1141}" presName="parentLin" presStyleCnt="0"/>
      <dgm:spPr/>
    </dgm:pt>
    <dgm:pt modelId="{24389D3B-FE5E-4D8D-B2C5-C02E13E61A97}" type="pres">
      <dgm:prSet presAssocID="{282B1DE7-758F-45D9-BF18-71E908CA1141}" presName="parentLeftMargin" presStyleLbl="node1" presStyleIdx="0" presStyleCnt="2"/>
      <dgm:spPr/>
    </dgm:pt>
    <dgm:pt modelId="{8A3268CD-638F-4EAE-8221-F30FB5DDA52B}" type="pres">
      <dgm:prSet presAssocID="{282B1DE7-758F-45D9-BF18-71E908CA114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E2C0FA1-0029-40AE-835B-ECE0ABDBE8A3}" type="pres">
      <dgm:prSet presAssocID="{282B1DE7-758F-45D9-BF18-71E908CA1141}" presName="negativeSpace" presStyleCnt="0"/>
      <dgm:spPr/>
    </dgm:pt>
    <dgm:pt modelId="{32426C59-B38A-4DE0-AE4F-54F6D7FC735C}" type="pres">
      <dgm:prSet presAssocID="{282B1DE7-758F-45D9-BF18-71E908CA1141}" presName="childText" presStyleLbl="conFgAcc1" presStyleIdx="1" presStyleCnt="2" custScaleX="85186">
        <dgm:presLayoutVars>
          <dgm:bulletEnabled val="1"/>
        </dgm:presLayoutVars>
      </dgm:prSet>
      <dgm:spPr/>
    </dgm:pt>
  </dgm:ptLst>
  <dgm:cxnLst>
    <dgm:cxn modelId="{67368205-F3EB-4D4E-8681-E05EEC5AD4BE}" type="presOf" srcId="{5CE3F6AC-5297-4272-A070-0454961E150F}" destId="{812C90A0-2F41-4026-A607-A6F6ED96F279}" srcOrd="0" destOrd="0" presId="urn:microsoft.com/office/officeart/2005/8/layout/list1"/>
    <dgm:cxn modelId="{F0249E13-1FFA-43D0-8D6A-9F91CC8416EE}" type="presOf" srcId="{F51F2551-DE94-4589-A2A6-2587BFED0A3E}" destId="{B350C6FA-4091-432F-AD5A-71B69B8AB0C8}" srcOrd="0" destOrd="0" presId="urn:microsoft.com/office/officeart/2005/8/layout/list1"/>
    <dgm:cxn modelId="{397C6C1F-8AEB-49B5-AC16-B5E70DEDEDBF}" srcId="{282B1DE7-758F-45D9-BF18-71E908CA1141}" destId="{68E69E04-3606-4A81-864A-22774158C0BD}" srcOrd="0" destOrd="0" parTransId="{C5D7C14C-4711-44A2-B58A-59847726415F}" sibTransId="{1CAEC82A-3FD1-4420-B069-D99011666D55}"/>
    <dgm:cxn modelId="{B28DBE26-B2A1-4AC3-87C3-6CA4A83E6B30}" type="presOf" srcId="{282B1DE7-758F-45D9-BF18-71E908CA1141}" destId="{24389D3B-FE5E-4D8D-B2C5-C02E13E61A97}" srcOrd="0" destOrd="0" presId="urn:microsoft.com/office/officeart/2005/8/layout/list1"/>
    <dgm:cxn modelId="{9155512E-D4DF-46DE-A724-D48F336C1BD3}" type="presOf" srcId="{282B1DE7-758F-45D9-BF18-71E908CA1141}" destId="{8A3268CD-638F-4EAE-8221-F30FB5DDA52B}" srcOrd="1" destOrd="0" presId="urn:microsoft.com/office/officeart/2005/8/layout/list1"/>
    <dgm:cxn modelId="{CCD5D634-AF87-436A-BA1C-60E0F3AF39A0}" type="presOf" srcId="{ED6E114F-D6E2-46AD-9692-5ABE5FD15786}" destId="{D2BE28C1-490F-46CC-B509-BE54D866F941}" srcOrd="0" destOrd="0" presId="urn:microsoft.com/office/officeart/2005/8/layout/list1"/>
    <dgm:cxn modelId="{C85E703C-F783-4C99-8FA7-D75D515B66E0}" type="presOf" srcId="{68E69E04-3606-4A81-864A-22774158C0BD}" destId="{32426C59-B38A-4DE0-AE4F-54F6D7FC735C}" srcOrd="0" destOrd="0" presId="urn:microsoft.com/office/officeart/2005/8/layout/list1"/>
    <dgm:cxn modelId="{5CA9E777-C60B-4C5B-83B2-9D6CC11009F1}" srcId="{ED6E114F-D6E2-46AD-9692-5ABE5FD15786}" destId="{282B1DE7-758F-45D9-BF18-71E908CA1141}" srcOrd="1" destOrd="0" parTransId="{B87DA1D0-7D97-4C50-B36E-E890408CBDA4}" sibTransId="{33654F6D-35C5-4274-BCB0-F19C816BC96E}"/>
    <dgm:cxn modelId="{21717C86-F059-4DB1-883A-CFA67D7EC969}" srcId="{5CE3F6AC-5297-4272-A070-0454961E150F}" destId="{F51F2551-DE94-4589-A2A6-2587BFED0A3E}" srcOrd="0" destOrd="0" parTransId="{964F2218-EC1E-45EB-906C-2E4E653FDCA8}" sibTransId="{74C710D7-BB44-4CD3-BAC6-53192F137415}"/>
    <dgm:cxn modelId="{3383BBB2-3B74-458F-8E7C-0484C04E1BAB}" srcId="{ED6E114F-D6E2-46AD-9692-5ABE5FD15786}" destId="{5CE3F6AC-5297-4272-A070-0454961E150F}" srcOrd="0" destOrd="0" parTransId="{B6DC4929-0E8F-41D1-BE2A-BB7C602A671C}" sibTransId="{1C37D0EF-B634-40B7-BDB7-8A0ED08A1A43}"/>
    <dgm:cxn modelId="{EC9883C3-4F2B-4F18-AF8E-D7E31228E4DF}" type="presOf" srcId="{5CE3F6AC-5297-4272-A070-0454961E150F}" destId="{746FD69B-07B6-48D4-8982-BB1768A42D06}" srcOrd="1" destOrd="0" presId="urn:microsoft.com/office/officeart/2005/8/layout/list1"/>
    <dgm:cxn modelId="{4A245624-DC5B-42BD-B506-4925663CCE1C}" type="presParOf" srcId="{D2BE28C1-490F-46CC-B509-BE54D866F941}" destId="{69E7A9B7-3034-4EB6-AF56-FBAECFEB93F8}" srcOrd="0" destOrd="0" presId="urn:microsoft.com/office/officeart/2005/8/layout/list1"/>
    <dgm:cxn modelId="{37F65615-8FAF-4D9C-879F-0443500BF211}" type="presParOf" srcId="{69E7A9B7-3034-4EB6-AF56-FBAECFEB93F8}" destId="{812C90A0-2F41-4026-A607-A6F6ED96F279}" srcOrd="0" destOrd="0" presId="urn:microsoft.com/office/officeart/2005/8/layout/list1"/>
    <dgm:cxn modelId="{46F650E9-9511-4CC5-943D-42D7FA83C6D0}" type="presParOf" srcId="{69E7A9B7-3034-4EB6-AF56-FBAECFEB93F8}" destId="{746FD69B-07B6-48D4-8982-BB1768A42D06}" srcOrd="1" destOrd="0" presId="urn:microsoft.com/office/officeart/2005/8/layout/list1"/>
    <dgm:cxn modelId="{52F4DCB2-0674-4C27-AE4A-D80FD3D49A94}" type="presParOf" srcId="{D2BE28C1-490F-46CC-B509-BE54D866F941}" destId="{A43F1CF6-2E49-45C4-AB7E-D97E61524258}" srcOrd="1" destOrd="0" presId="urn:microsoft.com/office/officeart/2005/8/layout/list1"/>
    <dgm:cxn modelId="{05CDC679-CFEF-4E39-80D5-D32AA39CCC2D}" type="presParOf" srcId="{D2BE28C1-490F-46CC-B509-BE54D866F941}" destId="{B350C6FA-4091-432F-AD5A-71B69B8AB0C8}" srcOrd="2" destOrd="0" presId="urn:microsoft.com/office/officeart/2005/8/layout/list1"/>
    <dgm:cxn modelId="{0770EBD9-6553-4896-8E6A-0096BE4C1043}" type="presParOf" srcId="{D2BE28C1-490F-46CC-B509-BE54D866F941}" destId="{885CE7F4-C42F-40DE-9C95-75C01698A174}" srcOrd="3" destOrd="0" presId="urn:microsoft.com/office/officeart/2005/8/layout/list1"/>
    <dgm:cxn modelId="{AE1968CE-5459-4DDC-9C78-5A7CB79A7841}" type="presParOf" srcId="{D2BE28C1-490F-46CC-B509-BE54D866F941}" destId="{A42AD3A0-3E38-4670-99FE-ABBE7657A31B}" srcOrd="4" destOrd="0" presId="urn:microsoft.com/office/officeart/2005/8/layout/list1"/>
    <dgm:cxn modelId="{3967A49B-F3F3-48E9-BA31-6D4EF9CCB34C}" type="presParOf" srcId="{A42AD3A0-3E38-4670-99FE-ABBE7657A31B}" destId="{24389D3B-FE5E-4D8D-B2C5-C02E13E61A97}" srcOrd="0" destOrd="0" presId="urn:microsoft.com/office/officeart/2005/8/layout/list1"/>
    <dgm:cxn modelId="{B0999349-F133-436E-A409-CC5A44EA5483}" type="presParOf" srcId="{A42AD3A0-3E38-4670-99FE-ABBE7657A31B}" destId="{8A3268CD-638F-4EAE-8221-F30FB5DDA52B}" srcOrd="1" destOrd="0" presId="urn:microsoft.com/office/officeart/2005/8/layout/list1"/>
    <dgm:cxn modelId="{6F928E02-4F70-4C70-826D-F0CA477123A0}" type="presParOf" srcId="{D2BE28C1-490F-46CC-B509-BE54D866F941}" destId="{1E2C0FA1-0029-40AE-835B-ECE0ABDBE8A3}" srcOrd="5" destOrd="0" presId="urn:microsoft.com/office/officeart/2005/8/layout/list1"/>
    <dgm:cxn modelId="{FEDFAFE7-1883-4FEF-A389-8CA6B7ABDD40}" type="presParOf" srcId="{D2BE28C1-490F-46CC-B509-BE54D866F941}" destId="{32426C59-B38A-4DE0-AE4F-54F6D7FC735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295839-2A57-4BDC-93AE-9D02A65B44C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D50A210-B301-4C60-9C04-22C03F0EBDE5}">
      <dgm:prSet phldrT="[Text]" custT="1"/>
      <dgm:spPr/>
      <dgm:t>
        <a:bodyPr/>
        <a:lstStyle/>
        <a:p>
          <a:r>
            <a:rPr lang="cs-CZ" sz="2400" b="1" dirty="0">
              <a:solidFill>
                <a:schemeClr val="bg1"/>
              </a:solidFill>
            </a:rPr>
            <a:t>osoba</a:t>
          </a:r>
        </a:p>
      </dgm:t>
    </dgm:pt>
    <dgm:pt modelId="{6C4C8E94-46BF-4543-B2E6-A7A6C53BF7CA}" type="parTrans" cxnId="{881E50CE-A291-4E48-9465-EED209E75EC9}">
      <dgm:prSet/>
      <dgm:spPr/>
      <dgm:t>
        <a:bodyPr/>
        <a:lstStyle/>
        <a:p>
          <a:endParaRPr lang="cs-CZ"/>
        </a:p>
      </dgm:t>
    </dgm:pt>
    <dgm:pt modelId="{4DCBFFA2-96D7-43D6-848E-4C773534F284}" type="sibTrans" cxnId="{881E50CE-A291-4E48-9465-EED209E75EC9}">
      <dgm:prSet/>
      <dgm:spPr/>
      <dgm:t>
        <a:bodyPr/>
        <a:lstStyle/>
        <a:p>
          <a:endParaRPr lang="cs-CZ"/>
        </a:p>
      </dgm:t>
    </dgm:pt>
    <dgm:pt modelId="{1471D887-42CF-4A6B-ADD5-11D410B008F5}">
      <dgm:prSet phldrT="[Text]" custT="1"/>
      <dgm:spPr/>
      <dgm:t>
        <a:bodyPr/>
        <a:lstStyle/>
        <a:p>
          <a:r>
            <a:rPr lang="cs-CZ" sz="2000" dirty="0"/>
            <a:t>1.</a:t>
          </a:r>
        </a:p>
      </dgm:t>
    </dgm:pt>
    <dgm:pt modelId="{B5A0AAEE-F741-48F8-A0EF-51C702A281A6}" type="parTrans" cxnId="{649FBCF9-523F-42F0-B757-6C2951B32908}">
      <dgm:prSet/>
      <dgm:spPr/>
      <dgm:t>
        <a:bodyPr/>
        <a:lstStyle/>
        <a:p>
          <a:endParaRPr lang="cs-CZ"/>
        </a:p>
      </dgm:t>
    </dgm:pt>
    <dgm:pt modelId="{D8271044-048C-4284-8069-76F54247C55A}" type="sibTrans" cxnId="{649FBCF9-523F-42F0-B757-6C2951B32908}">
      <dgm:prSet/>
      <dgm:spPr/>
      <dgm:t>
        <a:bodyPr/>
        <a:lstStyle/>
        <a:p>
          <a:endParaRPr lang="cs-CZ"/>
        </a:p>
      </dgm:t>
    </dgm:pt>
    <dgm:pt modelId="{3029A9B9-29A9-4178-BD3B-3FB98188CF6D}">
      <dgm:prSet phldrT="[Text]" custT="1"/>
      <dgm:spPr/>
      <dgm:t>
        <a:bodyPr/>
        <a:lstStyle/>
        <a:p>
          <a:r>
            <a:rPr lang="cs-CZ" sz="2000" dirty="0"/>
            <a:t>2.</a:t>
          </a:r>
        </a:p>
      </dgm:t>
    </dgm:pt>
    <dgm:pt modelId="{11E0D93F-4204-4C3C-BE78-BAC821F765B4}" type="parTrans" cxnId="{555802F6-4F0F-4FBA-BA07-E0D9F518BC00}">
      <dgm:prSet/>
      <dgm:spPr/>
      <dgm:t>
        <a:bodyPr/>
        <a:lstStyle/>
        <a:p>
          <a:endParaRPr lang="cs-CZ"/>
        </a:p>
      </dgm:t>
    </dgm:pt>
    <dgm:pt modelId="{D77DC05E-675E-4970-AAD9-FA4EA953E292}" type="sibTrans" cxnId="{555802F6-4F0F-4FBA-BA07-E0D9F518BC00}">
      <dgm:prSet/>
      <dgm:spPr/>
      <dgm:t>
        <a:bodyPr/>
        <a:lstStyle/>
        <a:p>
          <a:endParaRPr lang="cs-CZ"/>
        </a:p>
      </dgm:t>
    </dgm:pt>
    <dgm:pt modelId="{69D1964E-E795-498A-A372-153062C830AF}">
      <dgm:prSet phldrT="[Text]" custT="1"/>
      <dgm:spPr/>
      <dgm:t>
        <a:bodyPr/>
        <a:lstStyle/>
        <a:p>
          <a:r>
            <a:rPr lang="cs-CZ" sz="2000" dirty="0"/>
            <a:t>já</a:t>
          </a:r>
        </a:p>
      </dgm:t>
    </dgm:pt>
    <dgm:pt modelId="{2C2E4F09-9043-4A07-A34C-1A6CEEE09DDC}" type="parTrans" cxnId="{8B97FD59-9AFE-4C36-8578-A5568ECF2FD8}">
      <dgm:prSet/>
      <dgm:spPr/>
      <dgm:t>
        <a:bodyPr/>
        <a:lstStyle/>
        <a:p>
          <a:endParaRPr lang="cs-CZ"/>
        </a:p>
      </dgm:t>
    </dgm:pt>
    <dgm:pt modelId="{FD653AEC-8BF8-4E4E-A021-087AEA763C32}" type="sibTrans" cxnId="{8B97FD59-9AFE-4C36-8578-A5568ECF2FD8}">
      <dgm:prSet/>
      <dgm:spPr/>
      <dgm:t>
        <a:bodyPr/>
        <a:lstStyle/>
        <a:p>
          <a:endParaRPr lang="cs-CZ"/>
        </a:p>
      </dgm:t>
    </dgm:pt>
    <dgm:pt modelId="{A697B540-B713-474A-B88E-9AC2276C6761}">
      <dgm:prSet phldrT="[Text]" custT="1"/>
      <dgm:spPr/>
      <dgm:t>
        <a:bodyPr/>
        <a:lstStyle/>
        <a:p>
          <a:r>
            <a:rPr lang="cs-CZ" sz="2000" dirty="0"/>
            <a:t>ty</a:t>
          </a:r>
        </a:p>
      </dgm:t>
    </dgm:pt>
    <dgm:pt modelId="{685B656E-CB85-499D-8EF4-430F564AE440}" type="parTrans" cxnId="{BB67C3D1-4AC9-4BB0-8B33-0BA6420775B8}">
      <dgm:prSet/>
      <dgm:spPr/>
      <dgm:t>
        <a:bodyPr/>
        <a:lstStyle/>
        <a:p>
          <a:endParaRPr lang="cs-CZ"/>
        </a:p>
      </dgm:t>
    </dgm:pt>
    <dgm:pt modelId="{AAE0D196-DE16-4C7D-B5B8-08A3693C649A}" type="sibTrans" cxnId="{BB67C3D1-4AC9-4BB0-8B33-0BA6420775B8}">
      <dgm:prSet/>
      <dgm:spPr/>
      <dgm:t>
        <a:bodyPr/>
        <a:lstStyle/>
        <a:p>
          <a:endParaRPr lang="cs-CZ"/>
        </a:p>
      </dgm:t>
    </dgm:pt>
    <dgm:pt modelId="{A9A285C9-1148-4806-8DD5-EB13AECFF159}">
      <dgm:prSet phldrT="[Text]"/>
      <dgm:spPr/>
      <dgm:t>
        <a:bodyPr/>
        <a:lstStyle/>
        <a:p>
          <a:r>
            <a:rPr lang="cs-CZ" dirty="0"/>
            <a:t>___</a:t>
          </a:r>
        </a:p>
      </dgm:t>
    </dgm:pt>
    <dgm:pt modelId="{409DB2E8-D62E-4C1D-B400-004F06E6EEBD}" type="parTrans" cxnId="{B5F37D73-CB28-4E50-9D9D-02187ACDFBD1}">
      <dgm:prSet/>
      <dgm:spPr/>
      <dgm:t>
        <a:bodyPr/>
        <a:lstStyle/>
        <a:p>
          <a:endParaRPr lang="cs-CZ"/>
        </a:p>
      </dgm:t>
    </dgm:pt>
    <dgm:pt modelId="{3524481D-9BF7-4B0A-8ABA-02DA23EF1323}" type="sibTrans" cxnId="{B5F37D73-CB28-4E50-9D9D-02187ACDFBD1}">
      <dgm:prSet/>
      <dgm:spPr/>
      <dgm:t>
        <a:bodyPr/>
        <a:lstStyle/>
        <a:p>
          <a:endParaRPr lang="cs-CZ"/>
        </a:p>
      </dgm:t>
    </dgm:pt>
    <dgm:pt modelId="{1B713FA4-7F6C-4F6A-8EFA-0E13BA1CD9E2}">
      <dgm:prSet phldrT="[Text]" custT="1"/>
      <dgm:spPr/>
      <dgm:t>
        <a:bodyPr/>
        <a:lstStyle/>
        <a:p>
          <a:r>
            <a:rPr lang="cs-CZ" sz="2000" dirty="0"/>
            <a:t>my</a:t>
          </a:r>
        </a:p>
      </dgm:t>
    </dgm:pt>
    <dgm:pt modelId="{08E7D50F-0BB6-4EAF-8A20-192D47111CAD}" type="parTrans" cxnId="{EB4EC590-E5B8-48F5-870F-99D1A82AD103}">
      <dgm:prSet/>
      <dgm:spPr/>
      <dgm:t>
        <a:bodyPr/>
        <a:lstStyle/>
        <a:p>
          <a:endParaRPr lang="cs-CZ"/>
        </a:p>
      </dgm:t>
    </dgm:pt>
    <dgm:pt modelId="{1F8F3E53-03E8-474A-9F64-269F15DBD936}" type="sibTrans" cxnId="{EB4EC590-E5B8-48F5-870F-99D1A82AD103}">
      <dgm:prSet/>
      <dgm:spPr/>
      <dgm:t>
        <a:bodyPr/>
        <a:lstStyle/>
        <a:p>
          <a:endParaRPr lang="cs-CZ"/>
        </a:p>
      </dgm:t>
    </dgm:pt>
    <dgm:pt modelId="{2CD3F5F5-58CB-4E76-A782-34264C539FFD}">
      <dgm:prSet phldrT="[Text]" custT="1"/>
      <dgm:spPr/>
      <dgm:t>
        <a:bodyPr/>
        <a:lstStyle/>
        <a:p>
          <a:r>
            <a:rPr lang="cs-CZ" sz="2000" dirty="0"/>
            <a:t>vy</a:t>
          </a:r>
        </a:p>
      </dgm:t>
    </dgm:pt>
    <dgm:pt modelId="{7CE2779C-9284-42A3-A510-60BA2D6DCA94}" type="parTrans" cxnId="{8A8591F5-4B33-4EA5-8D59-7F63F87B3805}">
      <dgm:prSet/>
      <dgm:spPr/>
      <dgm:t>
        <a:bodyPr/>
        <a:lstStyle/>
        <a:p>
          <a:endParaRPr lang="cs-CZ"/>
        </a:p>
      </dgm:t>
    </dgm:pt>
    <dgm:pt modelId="{15C83619-C176-4FB7-9405-1565DFFC2003}" type="sibTrans" cxnId="{8A8591F5-4B33-4EA5-8D59-7F63F87B3805}">
      <dgm:prSet/>
      <dgm:spPr/>
      <dgm:t>
        <a:bodyPr/>
        <a:lstStyle/>
        <a:p>
          <a:endParaRPr lang="cs-CZ"/>
        </a:p>
      </dgm:t>
    </dgm:pt>
    <dgm:pt modelId="{710F21EF-0385-425B-B0B0-7A368BA58993}">
      <dgm:prSet phldrT="[Text]" custT="1"/>
      <dgm:spPr/>
      <dgm:t>
        <a:bodyPr/>
        <a:lstStyle/>
        <a:p>
          <a:r>
            <a:rPr lang="cs-CZ" sz="2000" dirty="0"/>
            <a:t>3.</a:t>
          </a:r>
        </a:p>
      </dgm:t>
    </dgm:pt>
    <dgm:pt modelId="{9F95C8EE-2501-46DD-8992-F5476FBC8C24}" type="parTrans" cxnId="{6A1B67B1-689F-400A-A459-ED2674054337}">
      <dgm:prSet/>
      <dgm:spPr/>
      <dgm:t>
        <a:bodyPr/>
        <a:lstStyle/>
        <a:p>
          <a:endParaRPr lang="cs-CZ"/>
        </a:p>
      </dgm:t>
    </dgm:pt>
    <dgm:pt modelId="{CACFEC40-B5E0-4B9C-B80A-4553993E6487}" type="sibTrans" cxnId="{6A1B67B1-689F-400A-A459-ED2674054337}">
      <dgm:prSet/>
      <dgm:spPr/>
      <dgm:t>
        <a:bodyPr/>
        <a:lstStyle/>
        <a:p>
          <a:endParaRPr lang="cs-CZ"/>
        </a:p>
      </dgm:t>
    </dgm:pt>
    <dgm:pt modelId="{3D6100C0-3CD5-48A2-8501-171966BB6EB5}">
      <dgm:prSet phldrT="[Text]" custT="1"/>
      <dgm:spPr/>
      <dgm:t>
        <a:bodyPr/>
        <a:lstStyle/>
        <a:p>
          <a:r>
            <a:rPr lang="cs-CZ" sz="2000"/>
            <a:t>on, </a:t>
          </a:r>
          <a:r>
            <a:rPr lang="cs-CZ" sz="2000" dirty="0"/>
            <a:t>ona, ono</a:t>
          </a:r>
        </a:p>
      </dgm:t>
    </dgm:pt>
    <dgm:pt modelId="{17B268DF-FCFA-4ED5-AACC-F6A580A77ABB}" type="parTrans" cxnId="{91EE0631-EAB4-4ADD-8AC7-C3434087068C}">
      <dgm:prSet/>
      <dgm:spPr/>
      <dgm:t>
        <a:bodyPr/>
        <a:lstStyle/>
        <a:p>
          <a:endParaRPr lang="cs-CZ"/>
        </a:p>
      </dgm:t>
    </dgm:pt>
    <dgm:pt modelId="{280B0AA0-50F4-419C-B30B-A3B7B3AB99DC}" type="sibTrans" cxnId="{91EE0631-EAB4-4ADD-8AC7-C3434087068C}">
      <dgm:prSet/>
      <dgm:spPr/>
      <dgm:t>
        <a:bodyPr/>
        <a:lstStyle/>
        <a:p>
          <a:endParaRPr lang="cs-CZ"/>
        </a:p>
      </dgm:t>
    </dgm:pt>
    <dgm:pt modelId="{DFDD8322-E007-4170-B610-A4CFE6B74D19}">
      <dgm:prSet phldrT="[Text]" custT="1"/>
      <dgm:spPr/>
      <dgm:t>
        <a:bodyPr/>
        <a:lstStyle/>
        <a:p>
          <a:r>
            <a:rPr lang="cs-CZ" sz="2000" dirty="0"/>
            <a:t>oni, ony, ona</a:t>
          </a:r>
        </a:p>
      </dgm:t>
    </dgm:pt>
    <dgm:pt modelId="{488ED151-4E7C-41B7-A6AC-237934DC8E73}" type="parTrans" cxnId="{292615C5-F8E9-489C-BBC0-9C4ADE6C939A}">
      <dgm:prSet/>
      <dgm:spPr/>
      <dgm:t>
        <a:bodyPr/>
        <a:lstStyle/>
        <a:p>
          <a:endParaRPr lang="cs-CZ"/>
        </a:p>
      </dgm:t>
    </dgm:pt>
    <dgm:pt modelId="{6DB4C874-6B93-4859-BB2E-30CCB48D2DF7}" type="sibTrans" cxnId="{292615C5-F8E9-489C-BBC0-9C4ADE6C939A}">
      <dgm:prSet/>
      <dgm:spPr/>
      <dgm:t>
        <a:bodyPr/>
        <a:lstStyle/>
        <a:p>
          <a:endParaRPr lang="cs-CZ"/>
        </a:p>
      </dgm:t>
    </dgm:pt>
    <dgm:pt modelId="{0D9B96A4-52B6-460B-888B-6906EE4095A2}">
      <dgm:prSet phldrT="[Text]"/>
      <dgm:spPr/>
      <dgm:t>
        <a:bodyPr/>
        <a:lstStyle/>
        <a:p>
          <a:r>
            <a:rPr lang="cs-CZ" dirty="0"/>
            <a:t>___</a:t>
          </a:r>
        </a:p>
      </dgm:t>
    </dgm:pt>
    <dgm:pt modelId="{9B2E16C8-1682-47EC-8958-35110308593F}" type="sibTrans" cxnId="{AAC1A5AF-FC9F-469A-88A0-B3DD71FC934D}">
      <dgm:prSet/>
      <dgm:spPr/>
      <dgm:t>
        <a:bodyPr/>
        <a:lstStyle/>
        <a:p>
          <a:endParaRPr lang="cs-CZ"/>
        </a:p>
      </dgm:t>
    </dgm:pt>
    <dgm:pt modelId="{2CC09897-0D0A-4678-A7E9-64872951DB7C}" type="parTrans" cxnId="{AAC1A5AF-FC9F-469A-88A0-B3DD71FC934D}">
      <dgm:prSet/>
      <dgm:spPr/>
      <dgm:t>
        <a:bodyPr/>
        <a:lstStyle/>
        <a:p>
          <a:endParaRPr lang="cs-CZ"/>
        </a:p>
      </dgm:t>
    </dgm:pt>
    <dgm:pt modelId="{6A5BD1D8-E534-494A-B8FA-37B38F1931A1}" type="pres">
      <dgm:prSet presAssocID="{11295839-2A57-4BDC-93AE-9D02A65B44CF}" presName="Name0" presStyleCnt="0">
        <dgm:presLayoutVars>
          <dgm:dir/>
          <dgm:animLvl val="lvl"/>
          <dgm:resizeHandles val="exact"/>
        </dgm:presLayoutVars>
      </dgm:prSet>
      <dgm:spPr/>
    </dgm:pt>
    <dgm:pt modelId="{5161AD32-AC38-4B11-A719-A59071254F3A}" type="pres">
      <dgm:prSet presAssocID="{3D50A210-B301-4C60-9C04-22C03F0EBDE5}" presName="composite" presStyleCnt="0"/>
      <dgm:spPr/>
    </dgm:pt>
    <dgm:pt modelId="{BB25335B-00C3-4A7B-B43F-73D8221E97DA}" type="pres">
      <dgm:prSet presAssocID="{3D50A210-B301-4C60-9C04-22C03F0EBDE5}" presName="parTx" presStyleLbl="alignNode1" presStyleIdx="0" presStyleCnt="3" custScaleY="78422">
        <dgm:presLayoutVars>
          <dgm:chMax val="0"/>
          <dgm:chPref val="0"/>
          <dgm:bulletEnabled val="1"/>
        </dgm:presLayoutVars>
      </dgm:prSet>
      <dgm:spPr/>
    </dgm:pt>
    <dgm:pt modelId="{64D8063B-922A-4460-B793-76C839576B0B}" type="pres">
      <dgm:prSet presAssocID="{3D50A210-B301-4C60-9C04-22C03F0EBDE5}" presName="desTx" presStyleLbl="alignAccFollowNode1" presStyleIdx="0" presStyleCnt="3">
        <dgm:presLayoutVars>
          <dgm:bulletEnabled val="1"/>
        </dgm:presLayoutVars>
      </dgm:prSet>
      <dgm:spPr/>
    </dgm:pt>
    <dgm:pt modelId="{80493318-03EC-43B6-841B-1AC3B1D1A90C}" type="pres">
      <dgm:prSet presAssocID="{4DCBFFA2-96D7-43D6-848E-4C773534F284}" presName="space" presStyleCnt="0"/>
      <dgm:spPr/>
    </dgm:pt>
    <dgm:pt modelId="{318148E2-D7DE-4A42-9ACA-72B8DC4F2F71}" type="pres">
      <dgm:prSet presAssocID="{0D9B96A4-52B6-460B-888B-6906EE4095A2}" presName="composite" presStyleCnt="0"/>
      <dgm:spPr/>
    </dgm:pt>
    <dgm:pt modelId="{8D23DA06-9F2B-4111-B601-10BE1E5F1734}" type="pres">
      <dgm:prSet presAssocID="{0D9B96A4-52B6-460B-888B-6906EE4095A2}" presName="parTx" presStyleLbl="alignNode1" presStyleIdx="1" presStyleCnt="3" custScaleY="77969">
        <dgm:presLayoutVars>
          <dgm:chMax val="0"/>
          <dgm:chPref val="0"/>
          <dgm:bulletEnabled val="1"/>
        </dgm:presLayoutVars>
      </dgm:prSet>
      <dgm:spPr/>
    </dgm:pt>
    <dgm:pt modelId="{A65B24C5-53EC-461E-94B3-DCF5DBDA4BEB}" type="pres">
      <dgm:prSet presAssocID="{0D9B96A4-52B6-460B-888B-6906EE4095A2}" presName="desTx" presStyleLbl="alignAccFollowNode1" presStyleIdx="1" presStyleCnt="3">
        <dgm:presLayoutVars>
          <dgm:bulletEnabled val="1"/>
        </dgm:presLayoutVars>
      </dgm:prSet>
      <dgm:spPr/>
    </dgm:pt>
    <dgm:pt modelId="{D3C4B658-1FB1-4623-AA78-8D1A933FE2BC}" type="pres">
      <dgm:prSet presAssocID="{9B2E16C8-1682-47EC-8958-35110308593F}" presName="space" presStyleCnt="0"/>
      <dgm:spPr/>
    </dgm:pt>
    <dgm:pt modelId="{EE0AE969-868C-41A5-B106-4948DCF1210D}" type="pres">
      <dgm:prSet presAssocID="{A9A285C9-1148-4806-8DD5-EB13AECFF159}" presName="composite" presStyleCnt="0"/>
      <dgm:spPr/>
    </dgm:pt>
    <dgm:pt modelId="{59DE2544-7AF7-45C6-96A3-CA88D479F5BB}" type="pres">
      <dgm:prSet presAssocID="{A9A285C9-1148-4806-8DD5-EB13AECFF159}" presName="parTx" presStyleLbl="alignNode1" presStyleIdx="2" presStyleCnt="3" custScaleY="80924">
        <dgm:presLayoutVars>
          <dgm:chMax val="0"/>
          <dgm:chPref val="0"/>
          <dgm:bulletEnabled val="1"/>
        </dgm:presLayoutVars>
      </dgm:prSet>
      <dgm:spPr/>
    </dgm:pt>
    <dgm:pt modelId="{050DBB43-869C-465D-8907-056BC4AD0029}" type="pres">
      <dgm:prSet presAssocID="{A9A285C9-1148-4806-8DD5-EB13AECFF159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EDA78212-B1E3-41AF-8EE1-8E51B77A4342}" type="presOf" srcId="{DFDD8322-E007-4170-B610-A4CFE6B74D19}" destId="{050DBB43-869C-465D-8907-056BC4AD0029}" srcOrd="0" destOrd="2" presId="urn:microsoft.com/office/officeart/2005/8/layout/hList1"/>
    <dgm:cxn modelId="{FE0A012F-1C18-4817-9A3C-A3452516B94C}" type="presOf" srcId="{1471D887-42CF-4A6B-ADD5-11D410B008F5}" destId="{64D8063B-922A-4460-B793-76C839576B0B}" srcOrd="0" destOrd="0" presId="urn:microsoft.com/office/officeart/2005/8/layout/hList1"/>
    <dgm:cxn modelId="{91EE0631-EAB4-4ADD-8AC7-C3434087068C}" srcId="{0D9B96A4-52B6-460B-888B-6906EE4095A2}" destId="{3D6100C0-3CD5-48A2-8501-171966BB6EB5}" srcOrd="2" destOrd="0" parTransId="{17B268DF-FCFA-4ED5-AACC-F6A580A77ABB}" sibTransId="{280B0AA0-50F4-419C-B30B-A3B7B3AB99DC}"/>
    <dgm:cxn modelId="{39419E5C-96D2-48CC-BC0F-BB416B8D9726}" type="presOf" srcId="{3D6100C0-3CD5-48A2-8501-171966BB6EB5}" destId="{A65B24C5-53EC-461E-94B3-DCF5DBDA4BEB}" srcOrd="0" destOrd="2" presId="urn:microsoft.com/office/officeart/2005/8/layout/hList1"/>
    <dgm:cxn modelId="{665B2243-BBA4-4548-82A7-0E52A641E191}" type="presOf" srcId="{0D9B96A4-52B6-460B-888B-6906EE4095A2}" destId="{8D23DA06-9F2B-4111-B601-10BE1E5F1734}" srcOrd="0" destOrd="0" presId="urn:microsoft.com/office/officeart/2005/8/layout/hList1"/>
    <dgm:cxn modelId="{78A1DD4C-0B00-4F3E-971F-4FC0F93F62B0}" type="presOf" srcId="{2CD3F5F5-58CB-4E76-A782-34264C539FFD}" destId="{050DBB43-869C-465D-8907-056BC4AD0029}" srcOrd="0" destOrd="1" presId="urn:microsoft.com/office/officeart/2005/8/layout/hList1"/>
    <dgm:cxn modelId="{3141266D-E080-4451-988D-C688976909A4}" type="presOf" srcId="{69D1964E-E795-498A-A372-153062C830AF}" destId="{A65B24C5-53EC-461E-94B3-DCF5DBDA4BEB}" srcOrd="0" destOrd="0" presId="urn:microsoft.com/office/officeart/2005/8/layout/hList1"/>
    <dgm:cxn modelId="{CE47634F-5461-4682-A5EE-709BEA33F0BE}" type="presOf" srcId="{A9A285C9-1148-4806-8DD5-EB13AECFF159}" destId="{59DE2544-7AF7-45C6-96A3-CA88D479F5BB}" srcOrd="0" destOrd="0" presId="urn:microsoft.com/office/officeart/2005/8/layout/hList1"/>
    <dgm:cxn modelId="{B5F37D73-CB28-4E50-9D9D-02187ACDFBD1}" srcId="{11295839-2A57-4BDC-93AE-9D02A65B44CF}" destId="{A9A285C9-1148-4806-8DD5-EB13AECFF159}" srcOrd="2" destOrd="0" parTransId="{409DB2E8-D62E-4C1D-B400-004F06E6EEBD}" sibTransId="{3524481D-9BF7-4B0A-8ABA-02DA23EF1323}"/>
    <dgm:cxn modelId="{8B97FD59-9AFE-4C36-8578-A5568ECF2FD8}" srcId="{0D9B96A4-52B6-460B-888B-6906EE4095A2}" destId="{69D1964E-E795-498A-A372-153062C830AF}" srcOrd="0" destOrd="0" parTransId="{2C2E4F09-9043-4A07-A34C-1A6CEEE09DDC}" sibTransId="{FD653AEC-8BF8-4E4E-A021-087AEA763C32}"/>
    <dgm:cxn modelId="{EB4EC590-E5B8-48F5-870F-99D1A82AD103}" srcId="{A9A285C9-1148-4806-8DD5-EB13AECFF159}" destId="{1B713FA4-7F6C-4F6A-8EFA-0E13BA1CD9E2}" srcOrd="0" destOrd="0" parTransId="{08E7D50F-0BB6-4EAF-8A20-192D47111CAD}" sibTransId="{1F8F3E53-03E8-474A-9F64-269F15DBD936}"/>
    <dgm:cxn modelId="{CF4C90A3-E38A-49F4-A49D-1FA16ECFFAE3}" type="presOf" srcId="{A697B540-B713-474A-B88E-9AC2276C6761}" destId="{A65B24C5-53EC-461E-94B3-DCF5DBDA4BEB}" srcOrd="0" destOrd="1" presId="urn:microsoft.com/office/officeart/2005/8/layout/hList1"/>
    <dgm:cxn modelId="{AAC1A5AF-FC9F-469A-88A0-B3DD71FC934D}" srcId="{11295839-2A57-4BDC-93AE-9D02A65B44CF}" destId="{0D9B96A4-52B6-460B-888B-6906EE4095A2}" srcOrd="1" destOrd="0" parTransId="{2CC09897-0D0A-4678-A7E9-64872951DB7C}" sibTransId="{9B2E16C8-1682-47EC-8958-35110308593F}"/>
    <dgm:cxn modelId="{6A1B67B1-689F-400A-A459-ED2674054337}" srcId="{3D50A210-B301-4C60-9C04-22C03F0EBDE5}" destId="{710F21EF-0385-425B-B0B0-7A368BA58993}" srcOrd="2" destOrd="0" parTransId="{9F95C8EE-2501-46DD-8992-F5476FBC8C24}" sibTransId="{CACFEC40-B5E0-4B9C-B80A-4553993E6487}"/>
    <dgm:cxn modelId="{031070BF-8C0D-4AFA-9443-402A2A35EF44}" type="presOf" srcId="{11295839-2A57-4BDC-93AE-9D02A65B44CF}" destId="{6A5BD1D8-E534-494A-B8FA-37B38F1931A1}" srcOrd="0" destOrd="0" presId="urn:microsoft.com/office/officeart/2005/8/layout/hList1"/>
    <dgm:cxn modelId="{292615C5-F8E9-489C-BBC0-9C4ADE6C939A}" srcId="{A9A285C9-1148-4806-8DD5-EB13AECFF159}" destId="{DFDD8322-E007-4170-B610-A4CFE6B74D19}" srcOrd="2" destOrd="0" parTransId="{488ED151-4E7C-41B7-A6AC-237934DC8E73}" sibTransId="{6DB4C874-6B93-4859-BB2E-30CCB48D2DF7}"/>
    <dgm:cxn modelId="{A5E77AC6-0CB8-40C4-B2C1-E4FACED5E165}" type="presOf" srcId="{3D50A210-B301-4C60-9C04-22C03F0EBDE5}" destId="{BB25335B-00C3-4A7B-B43F-73D8221E97DA}" srcOrd="0" destOrd="0" presId="urn:microsoft.com/office/officeart/2005/8/layout/hList1"/>
    <dgm:cxn modelId="{881E50CE-A291-4E48-9465-EED209E75EC9}" srcId="{11295839-2A57-4BDC-93AE-9D02A65B44CF}" destId="{3D50A210-B301-4C60-9C04-22C03F0EBDE5}" srcOrd="0" destOrd="0" parTransId="{6C4C8E94-46BF-4543-B2E6-A7A6C53BF7CA}" sibTransId="{4DCBFFA2-96D7-43D6-848E-4C773534F284}"/>
    <dgm:cxn modelId="{BB67C3D1-4AC9-4BB0-8B33-0BA6420775B8}" srcId="{0D9B96A4-52B6-460B-888B-6906EE4095A2}" destId="{A697B540-B713-474A-B88E-9AC2276C6761}" srcOrd="1" destOrd="0" parTransId="{685B656E-CB85-499D-8EF4-430F564AE440}" sibTransId="{AAE0D196-DE16-4C7D-B5B8-08A3693C649A}"/>
    <dgm:cxn modelId="{170A4BDD-07D2-46A1-9324-A01CC75031F2}" type="presOf" srcId="{1B713FA4-7F6C-4F6A-8EFA-0E13BA1CD9E2}" destId="{050DBB43-869C-465D-8907-056BC4AD0029}" srcOrd="0" destOrd="0" presId="urn:microsoft.com/office/officeart/2005/8/layout/hList1"/>
    <dgm:cxn modelId="{8A8591F5-4B33-4EA5-8D59-7F63F87B3805}" srcId="{A9A285C9-1148-4806-8DD5-EB13AECFF159}" destId="{2CD3F5F5-58CB-4E76-A782-34264C539FFD}" srcOrd="1" destOrd="0" parTransId="{7CE2779C-9284-42A3-A510-60BA2D6DCA94}" sibTransId="{15C83619-C176-4FB7-9405-1565DFFC2003}"/>
    <dgm:cxn modelId="{3253B9F5-27DF-4419-9F0A-AFEC8CF7DE14}" type="presOf" srcId="{710F21EF-0385-425B-B0B0-7A368BA58993}" destId="{64D8063B-922A-4460-B793-76C839576B0B}" srcOrd="0" destOrd="2" presId="urn:microsoft.com/office/officeart/2005/8/layout/hList1"/>
    <dgm:cxn modelId="{555802F6-4F0F-4FBA-BA07-E0D9F518BC00}" srcId="{3D50A210-B301-4C60-9C04-22C03F0EBDE5}" destId="{3029A9B9-29A9-4178-BD3B-3FB98188CF6D}" srcOrd="1" destOrd="0" parTransId="{11E0D93F-4204-4C3C-BE78-BAC821F765B4}" sibTransId="{D77DC05E-675E-4970-AAD9-FA4EA953E292}"/>
    <dgm:cxn modelId="{649FBCF9-523F-42F0-B757-6C2951B32908}" srcId="{3D50A210-B301-4C60-9C04-22C03F0EBDE5}" destId="{1471D887-42CF-4A6B-ADD5-11D410B008F5}" srcOrd="0" destOrd="0" parTransId="{B5A0AAEE-F741-48F8-A0EF-51C702A281A6}" sibTransId="{D8271044-048C-4284-8069-76F54247C55A}"/>
    <dgm:cxn modelId="{F36520FA-4E7C-48EC-A406-318FFE672BC3}" type="presOf" srcId="{3029A9B9-29A9-4178-BD3B-3FB98188CF6D}" destId="{64D8063B-922A-4460-B793-76C839576B0B}" srcOrd="0" destOrd="1" presId="urn:microsoft.com/office/officeart/2005/8/layout/hList1"/>
    <dgm:cxn modelId="{0100B568-BC09-4F4D-B9F5-802E4F541B62}" type="presParOf" srcId="{6A5BD1D8-E534-494A-B8FA-37B38F1931A1}" destId="{5161AD32-AC38-4B11-A719-A59071254F3A}" srcOrd="0" destOrd="0" presId="urn:microsoft.com/office/officeart/2005/8/layout/hList1"/>
    <dgm:cxn modelId="{078E190B-2A00-47A8-9E09-7BB636D43C33}" type="presParOf" srcId="{5161AD32-AC38-4B11-A719-A59071254F3A}" destId="{BB25335B-00C3-4A7B-B43F-73D8221E97DA}" srcOrd="0" destOrd="0" presId="urn:microsoft.com/office/officeart/2005/8/layout/hList1"/>
    <dgm:cxn modelId="{A35E0C1B-65E0-4CE4-B0FE-FC46A96426C2}" type="presParOf" srcId="{5161AD32-AC38-4B11-A719-A59071254F3A}" destId="{64D8063B-922A-4460-B793-76C839576B0B}" srcOrd="1" destOrd="0" presId="urn:microsoft.com/office/officeart/2005/8/layout/hList1"/>
    <dgm:cxn modelId="{DEFC3DB7-BD8A-4E1A-A127-2A1EADD139BF}" type="presParOf" srcId="{6A5BD1D8-E534-494A-B8FA-37B38F1931A1}" destId="{80493318-03EC-43B6-841B-1AC3B1D1A90C}" srcOrd="1" destOrd="0" presId="urn:microsoft.com/office/officeart/2005/8/layout/hList1"/>
    <dgm:cxn modelId="{04DAADF4-D075-413C-A2B4-BA80DD00673F}" type="presParOf" srcId="{6A5BD1D8-E534-494A-B8FA-37B38F1931A1}" destId="{318148E2-D7DE-4A42-9ACA-72B8DC4F2F71}" srcOrd="2" destOrd="0" presId="urn:microsoft.com/office/officeart/2005/8/layout/hList1"/>
    <dgm:cxn modelId="{4FD2880B-2D59-4C2A-A7AB-A7FF6DE302DA}" type="presParOf" srcId="{318148E2-D7DE-4A42-9ACA-72B8DC4F2F71}" destId="{8D23DA06-9F2B-4111-B601-10BE1E5F1734}" srcOrd="0" destOrd="0" presId="urn:microsoft.com/office/officeart/2005/8/layout/hList1"/>
    <dgm:cxn modelId="{15A5CC2C-D37F-4766-9F28-1B8AEEFDC159}" type="presParOf" srcId="{318148E2-D7DE-4A42-9ACA-72B8DC4F2F71}" destId="{A65B24C5-53EC-461E-94B3-DCF5DBDA4BEB}" srcOrd="1" destOrd="0" presId="urn:microsoft.com/office/officeart/2005/8/layout/hList1"/>
    <dgm:cxn modelId="{770486C8-DA48-43C7-9D4F-A6AD4E5C4C4A}" type="presParOf" srcId="{6A5BD1D8-E534-494A-B8FA-37B38F1931A1}" destId="{D3C4B658-1FB1-4623-AA78-8D1A933FE2BC}" srcOrd="3" destOrd="0" presId="urn:microsoft.com/office/officeart/2005/8/layout/hList1"/>
    <dgm:cxn modelId="{38C7364F-55B5-4236-8583-1DFD4F58F2D3}" type="presParOf" srcId="{6A5BD1D8-E534-494A-B8FA-37B38F1931A1}" destId="{EE0AE969-868C-41A5-B106-4948DCF1210D}" srcOrd="4" destOrd="0" presId="urn:microsoft.com/office/officeart/2005/8/layout/hList1"/>
    <dgm:cxn modelId="{6444524E-47DC-49F4-9EEA-8FBCB4685844}" type="presParOf" srcId="{EE0AE969-868C-41A5-B106-4948DCF1210D}" destId="{59DE2544-7AF7-45C6-96A3-CA88D479F5BB}" srcOrd="0" destOrd="0" presId="urn:microsoft.com/office/officeart/2005/8/layout/hList1"/>
    <dgm:cxn modelId="{BFC5585F-AC5A-4267-B37D-930EAA0E288F}" type="presParOf" srcId="{EE0AE969-868C-41A5-B106-4948DCF1210D}" destId="{050DBB43-869C-465D-8907-056BC4AD002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1E94FA-626E-41ED-85FA-944D57BBC9E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0505D22-9C48-4747-A98D-2C50982C1823}">
      <dgm:prSet phldrT="[Text]" custT="1"/>
      <dgm:spPr>
        <a:ln>
          <a:solidFill>
            <a:srgbClr val="C00000"/>
          </a:solidFill>
        </a:ln>
      </dgm:spPr>
      <dgm:t>
        <a:bodyPr/>
        <a:lstStyle/>
        <a:p>
          <a:r>
            <a:rPr lang="cs-CZ" sz="2400" dirty="0"/>
            <a:t>vyjadřuje děj, který právě     probíhá </a:t>
          </a:r>
        </a:p>
      </dgm:t>
    </dgm:pt>
    <dgm:pt modelId="{281A8AF6-1D59-46BF-A4BE-E42D7E4CFFEA}" type="parTrans" cxnId="{1B646AF8-7668-4637-BA11-5B91C1573FD3}">
      <dgm:prSet/>
      <dgm:spPr/>
      <dgm:t>
        <a:bodyPr/>
        <a:lstStyle/>
        <a:p>
          <a:endParaRPr lang="cs-CZ"/>
        </a:p>
      </dgm:t>
    </dgm:pt>
    <dgm:pt modelId="{B4884EE8-50C4-4C9D-AEB5-BC513DCB5CA0}" type="sibTrans" cxnId="{1B646AF8-7668-4637-BA11-5B91C1573FD3}">
      <dgm:prSet/>
      <dgm:spPr/>
      <dgm:t>
        <a:bodyPr/>
        <a:lstStyle/>
        <a:p>
          <a:endParaRPr lang="cs-CZ"/>
        </a:p>
      </dgm:t>
    </dgm:pt>
    <dgm:pt modelId="{3A3F3B62-6D51-41DF-BC0A-602ACD863ADA}">
      <dgm:prSet phldrT="[Text]" custT="1"/>
      <dgm:spPr>
        <a:ln>
          <a:solidFill>
            <a:srgbClr val="C00000"/>
          </a:solidFill>
        </a:ln>
      </dgm:spPr>
      <dgm:t>
        <a:bodyPr/>
        <a:lstStyle/>
        <a:p>
          <a:r>
            <a:rPr lang="cs-CZ" sz="2000" b="1" i="1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sněží, uklízím, plave, </a:t>
          </a:r>
        </a:p>
      </dgm:t>
    </dgm:pt>
    <dgm:pt modelId="{582F59FC-04A3-48EE-85A6-E7E731092967}" type="parTrans" cxnId="{FAC71D27-388C-4935-9373-787832B64B40}">
      <dgm:prSet/>
      <dgm:spPr/>
      <dgm:t>
        <a:bodyPr/>
        <a:lstStyle/>
        <a:p>
          <a:endParaRPr lang="cs-CZ"/>
        </a:p>
      </dgm:t>
    </dgm:pt>
    <dgm:pt modelId="{B3788087-AF05-40DD-8765-E436A7CA2DAF}" type="sibTrans" cxnId="{FAC71D27-388C-4935-9373-787832B64B40}">
      <dgm:prSet/>
      <dgm:spPr/>
      <dgm:t>
        <a:bodyPr/>
        <a:lstStyle/>
        <a:p>
          <a:endParaRPr lang="cs-CZ"/>
        </a:p>
      </dgm:t>
    </dgm:pt>
    <dgm:pt modelId="{E61E440F-B8F4-428D-B058-ABC50AF69D66}">
      <dgm:prSet phldrT="[Text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cs-CZ" sz="2800" dirty="0"/>
            <a:t>minulý</a:t>
          </a:r>
        </a:p>
      </dgm:t>
    </dgm:pt>
    <dgm:pt modelId="{09C3A581-6030-4316-8E45-587B1F2E802D}" type="parTrans" cxnId="{79A6D64A-00D9-45D4-A09A-8536A2B3980B}">
      <dgm:prSet/>
      <dgm:spPr/>
      <dgm:t>
        <a:bodyPr/>
        <a:lstStyle/>
        <a:p>
          <a:endParaRPr lang="cs-CZ"/>
        </a:p>
      </dgm:t>
    </dgm:pt>
    <dgm:pt modelId="{61D75163-C81F-4C50-A793-2A167C102BDC}" type="sibTrans" cxnId="{79A6D64A-00D9-45D4-A09A-8536A2B3980B}">
      <dgm:prSet/>
      <dgm:spPr/>
      <dgm:t>
        <a:bodyPr/>
        <a:lstStyle/>
        <a:p>
          <a:endParaRPr lang="cs-CZ"/>
        </a:p>
      </dgm:t>
    </dgm:pt>
    <dgm:pt modelId="{3F57E9F8-240F-4A22-9B47-3806B8715277}">
      <dgm:prSet phldrT="[Text]" custT="1"/>
      <dgm:spPr/>
      <dgm:t>
        <a:bodyPr/>
        <a:lstStyle/>
        <a:p>
          <a:r>
            <a:rPr lang="cs-CZ" sz="2400" dirty="0"/>
            <a:t>vyjadřuje děj, který se již uskutečnil</a:t>
          </a:r>
        </a:p>
      </dgm:t>
    </dgm:pt>
    <dgm:pt modelId="{AE82EFF4-974A-4A95-9E52-5A60BFB37818}" type="parTrans" cxnId="{BAEBA296-C8E7-4CB7-AF40-36A1D0D7D584}">
      <dgm:prSet/>
      <dgm:spPr/>
      <dgm:t>
        <a:bodyPr/>
        <a:lstStyle/>
        <a:p>
          <a:endParaRPr lang="cs-CZ"/>
        </a:p>
      </dgm:t>
    </dgm:pt>
    <dgm:pt modelId="{6BFA1A46-CDCA-4522-AC18-FD482EE7F3FD}" type="sibTrans" cxnId="{BAEBA296-C8E7-4CB7-AF40-36A1D0D7D584}">
      <dgm:prSet/>
      <dgm:spPr/>
      <dgm:t>
        <a:bodyPr/>
        <a:lstStyle/>
        <a:p>
          <a:endParaRPr lang="cs-CZ"/>
        </a:p>
      </dgm:t>
    </dgm:pt>
    <dgm:pt modelId="{18D8A622-4D60-4A4B-8B17-15F319F28402}">
      <dgm:prSet phldrT="[Text]" custT="1"/>
      <dgm:spPr/>
      <dgm:t>
        <a:bodyPr/>
        <a:lstStyle/>
        <a:p>
          <a:r>
            <a:rPr lang="cs-CZ" sz="2000" b="1" i="1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sněžilo, uklízel jsem, plaval,         dívali jste se</a:t>
          </a:r>
        </a:p>
      </dgm:t>
    </dgm:pt>
    <dgm:pt modelId="{89E4080F-C3FA-4CA4-B21C-E27F238B9FF5}" type="parTrans" cxnId="{E57DD0BD-4F1C-48C1-BDD9-A106E8757AF2}">
      <dgm:prSet/>
      <dgm:spPr/>
      <dgm:t>
        <a:bodyPr/>
        <a:lstStyle/>
        <a:p>
          <a:endParaRPr lang="cs-CZ"/>
        </a:p>
      </dgm:t>
    </dgm:pt>
    <dgm:pt modelId="{DAD32C17-133D-41DC-9D6F-193528A0D16F}" type="sibTrans" cxnId="{E57DD0BD-4F1C-48C1-BDD9-A106E8757AF2}">
      <dgm:prSet/>
      <dgm:spPr/>
      <dgm:t>
        <a:bodyPr/>
        <a:lstStyle/>
        <a:p>
          <a:endParaRPr lang="cs-CZ"/>
        </a:p>
      </dgm:t>
    </dgm:pt>
    <dgm:pt modelId="{CD97CB4A-6C8B-4D0E-BCC5-D7135CB2FE06}">
      <dgm:prSet phldrT="[Text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cs-CZ" sz="2800" dirty="0"/>
            <a:t>budoucí</a:t>
          </a:r>
        </a:p>
      </dgm:t>
    </dgm:pt>
    <dgm:pt modelId="{60E20621-2140-4E28-A520-656004788CB9}" type="parTrans" cxnId="{6A601CE7-1712-4062-A5E3-E97265E62AAF}">
      <dgm:prSet/>
      <dgm:spPr/>
      <dgm:t>
        <a:bodyPr/>
        <a:lstStyle/>
        <a:p>
          <a:endParaRPr lang="cs-CZ"/>
        </a:p>
      </dgm:t>
    </dgm:pt>
    <dgm:pt modelId="{56AD8848-6647-40F4-A1B1-D74F75ED7877}" type="sibTrans" cxnId="{6A601CE7-1712-4062-A5E3-E97265E62AAF}">
      <dgm:prSet/>
      <dgm:spPr/>
      <dgm:t>
        <a:bodyPr/>
        <a:lstStyle/>
        <a:p>
          <a:endParaRPr lang="cs-CZ"/>
        </a:p>
      </dgm:t>
    </dgm:pt>
    <dgm:pt modelId="{54ECB72A-67E1-48BC-92DA-3CB193C3F896}">
      <dgm:prSet phldrT="[Text]" custT="1"/>
      <dgm:spPr/>
      <dgm:t>
        <a:bodyPr/>
        <a:lstStyle/>
        <a:p>
          <a:r>
            <a:rPr lang="cs-CZ" sz="2400" dirty="0"/>
            <a:t>vyjadřuje děj, který se        teprve uskuteční</a:t>
          </a:r>
        </a:p>
      </dgm:t>
    </dgm:pt>
    <dgm:pt modelId="{6886E710-7E33-4E56-98BD-F3ECA5C3329B}" type="parTrans" cxnId="{30D11832-2DEE-46BE-84AC-3F05D4A0F41D}">
      <dgm:prSet/>
      <dgm:spPr/>
      <dgm:t>
        <a:bodyPr/>
        <a:lstStyle/>
        <a:p>
          <a:endParaRPr lang="cs-CZ"/>
        </a:p>
      </dgm:t>
    </dgm:pt>
    <dgm:pt modelId="{96545506-7186-47E4-8AFB-D1889C8EE201}" type="sibTrans" cxnId="{30D11832-2DEE-46BE-84AC-3F05D4A0F41D}">
      <dgm:prSet/>
      <dgm:spPr/>
      <dgm:t>
        <a:bodyPr/>
        <a:lstStyle/>
        <a:p>
          <a:endParaRPr lang="cs-CZ"/>
        </a:p>
      </dgm:t>
    </dgm:pt>
    <dgm:pt modelId="{C0EB15E4-2158-4B87-A449-CC6EEF411D9E}">
      <dgm:prSet phldrT="[Text]" custT="1"/>
      <dgm:spPr/>
      <dgm:t>
        <a:bodyPr/>
        <a:lstStyle/>
        <a:p>
          <a:r>
            <a:rPr lang="cs-CZ" sz="2000" b="1" i="1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bude sněžit, budu uklízet</a:t>
          </a:r>
        </a:p>
      </dgm:t>
    </dgm:pt>
    <dgm:pt modelId="{5E9FEA19-1AAB-497A-AF02-D5B04D394D90}" type="parTrans" cxnId="{5A9E50E8-3B1D-40C4-BFE2-5DD3366E8816}">
      <dgm:prSet/>
      <dgm:spPr/>
      <dgm:t>
        <a:bodyPr/>
        <a:lstStyle/>
        <a:p>
          <a:endParaRPr lang="cs-CZ"/>
        </a:p>
      </dgm:t>
    </dgm:pt>
    <dgm:pt modelId="{91397C87-DFD4-4650-A916-E3BB2667404B}" type="sibTrans" cxnId="{5A9E50E8-3B1D-40C4-BFE2-5DD3366E8816}">
      <dgm:prSet/>
      <dgm:spPr/>
      <dgm:t>
        <a:bodyPr/>
        <a:lstStyle/>
        <a:p>
          <a:endParaRPr lang="cs-CZ"/>
        </a:p>
      </dgm:t>
    </dgm:pt>
    <dgm:pt modelId="{8EAE1FF5-5E03-4BAC-80FA-A534C90F4FB7}">
      <dgm:prSet phldrT="[Text]" custT="1"/>
      <dgm:spPr/>
      <dgm:t>
        <a:bodyPr/>
        <a:lstStyle/>
        <a:p>
          <a:r>
            <a:rPr lang="cs-CZ" sz="2000" b="1" i="1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uklidím, podíváte se</a:t>
          </a:r>
        </a:p>
      </dgm:t>
    </dgm:pt>
    <dgm:pt modelId="{4F7016F0-A284-4604-B6B4-74917DB5A12B}" type="parTrans" cxnId="{5A1AEBA7-3E30-4E05-A5DC-92DD0C5E76CE}">
      <dgm:prSet/>
      <dgm:spPr/>
      <dgm:t>
        <a:bodyPr/>
        <a:lstStyle/>
        <a:p>
          <a:endParaRPr lang="cs-CZ"/>
        </a:p>
      </dgm:t>
    </dgm:pt>
    <dgm:pt modelId="{BCDDBEF3-BEE0-41CF-9B92-1ACFF34BEDD3}" type="sibTrans" cxnId="{5A1AEBA7-3E30-4E05-A5DC-92DD0C5E76CE}">
      <dgm:prSet/>
      <dgm:spPr/>
      <dgm:t>
        <a:bodyPr/>
        <a:lstStyle/>
        <a:p>
          <a:endParaRPr lang="cs-CZ"/>
        </a:p>
      </dgm:t>
    </dgm:pt>
    <dgm:pt modelId="{1EA6CAD2-80E9-4057-9EDD-D5A9F7AC20C6}">
      <dgm:prSet phldrT="[Text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cs-CZ" sz="2800" dirty="0"/>
            <a:t>přítomný</a:t>
          </a:r>
        </a:p>
      </dgm:t>
    </dgm:pt>
    <dgm:pt modelId="{83B8C6E8-19E4-4B9B-96DA-91E6D327C838}" type="sibTrans" cxnId="{AA6A8DDE-4CAF-4BF2-8BC3-F564A9400208}">
      <dgm:prSet/>
      <dgm:spPr/>
      <dgm:t>
        <a:bodyPr/>
        <a:lstStyle/>
        <a:p>
          <a:endParaRPr lang="cs-CZ"/>
        </a:p>
      </dgm:t>
    </dgm:pt>
    <dgm:pt modelId="{D6A34A44-9E56-4C9A-BDE9-13B7FAA70297}" type="parTrans" cxnId="{AA6A8DDE-4CAF-4BF2-8BC3-F564A9400208}">
      <dgm:prSet/>
      <dgm:spPr/>
      <dgm:t>
        <a:bodyPr/>
        <a:lstStyle/>
        <a:p>
          <a:endParaRPr lang="cs-CZ"/>
        </a:p>
      </dgm:t>
    </dgm:pt>
    <dgm:pt modelId="{CC4CE649-1687-4D25-BF35-41EAD0247A25}">
      <dgm:prSet phldrT="[Text]" custT="1"/>
      <dgm:spPr>
        <a:ln>
          <a:solidFill>
            <a:srgbClr val="C00000"/>
          </a:solidFill>
        </a:ln>
      </dgm:spPr>
      <dgm:t>
        <a:bodyPr/>
        <a:lstStyle/>
        <a:p>
          <a:r>
            <a:rPr lang="cs-CZ" sz="2000" b="1" i="1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díváte se </a:t>
          </a:r>
        </a:p>
      </dgm:t>
    </dgm:pt>
    <dgm:pt modelId="{BC29374E-0E66-4BB6-95CE-B25FC6EEE00A}" type="parTrans" cxnId="{7004E831-CE48-4392-A9CC-5F5956F5AF92}">
      <dgm:prSet/>
      <dgm:spPr/>
    </dgm:pt>
    <dgm:pt modelId="{CF9E7F97-CE05-48E2-87B0-85AE46DBBD80}" type="sibTrans" cxnId="{7004E831-CE48-4392-A9CC-5F5956F5AF92}">
      <dgm:prSet/>
      <dgm:spPr/>
    </dgm:pt>
    <dgm:pt modelId="{EA79E205-652D-4795-9742-6A820A2510F9}" type="pres">
      <dgm:prSet presAssocID="{151E94FA-626E-41ED-85FA-944D57BBC9E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FB4D8E2-42C2-4347-B1A7-8F9278AC28EA}" type="pres">
      <dgm:prSet presAssocID="{1EA6CAD2-80E9-4057-9EDD-D5A9F7AC20C6}" presName="circle1" presStyleLbl="node1" presStyleIdx="0" presStyleCnt="3"/>
      <dgm:spPr>
        <a:solidFill>
          <a:schemeClr val="accent6">
            <a:lumMod val="40000"/>
            <a:lumOff val="60000"/>
          </a:schemeClr>
        </a:solidFill>
      </dgm:spPr>
    </dgm:pt>
    <dgm:pt modelId="{98D0B348-8FAC-4F30-8098-1CD0596A2EC8}" type="pres">
      <dgm:prSet presAssocID="{1EA6CAD2-80E9-4057-9EDD-D5A9F7AC20C6}" presName="space" presStyleCnt="0"/>
      <dgm:spPr/>
    </dgm:pt>
    <dgm:pt modelId="{3AEBB2B3-A43C-452E-BC24-2A336F6841C7}" type="pres">
      <dgm:prSet presAssocID="{1EA6CAD2-80E9-4057-9EDD-D5A9F7AC20C6}" presName="rect1" presStyleLbl="alignAcc1" presStyleIdx="0" presStyleCnt="3"/>
      <dgm:spPr/>
    </dgm:pt>
    <dgm:pt modelId="{972668DA-4E0B-4F76-AAD9-9ACB7A021BD6}" type="pres">
      <dgm:prSet presAssocID="{E61E440F-B8F4-428D-B058-ABC50AF69D66}" presName="vertSpace2" presStyleLbl="node1" presStyleIdx="0" presStyleCnt="3"/>
      <dgm:spPr/>
    </dgm:pt>
    <dgm:pt modelId="{409252E0-463C-4EA0-AE89-9C255DB0021F}" type="pres">
      <dgm:prSet presAssocID="{E61E440F-B8F4-428D-B058-ABC50AF69D66}" presName="circle2" presStyleLbl="node1" presStyleIdx="1" presStyleCnt="3"/>
      <dgm:spPr>
        <a:solidFill>
          <a:schemeClr val="accent6">
            <a:lumMod val="60000"/>
            <a:lumOff val="40000"/>
          </a:schemeClr>
        </a:solidFill>
      </dgm:spPr>
    </dgm:pt>
    <dgm:pt modelId="{2B656671-01D0-48BF-94A9-AA9567BCE58E}" type="pres">
      <dgm:prSet presAssocID="{E61E440F-B8F4-428D-B058-ABC50AF69D66}" presName="rect2" presStyleLbl="alignAcc1" presStyleIdx="1" presStyleCnt="3"/>
      <dgm:spPr/>
    </dgm:pt>
    <dgm:pt modelId="{E3676953-BBAC-42CE-A6A3-225D3D973216}" type="pres">
      <dgm:prSet presAssocID="{CD97CB4A-6C8B-4D0E-BCC5-D7135CB2FE06}" presName="vertSpace3" presStyleLbl="node1" presStyleIdx="1" presStyleCnt="3"/>
      <dgm:spPr/>
    </dgm:pt>
    <dgm:pt modelId="{3E9D434E-8FA6-46AD-9AAA-591A512B2776}" type="pres">
      <dgm:prSet presAssocID="{CD97CB4A-6C8B-4D0E-BCC5-D7135CB2FE06}" presName="circle3" presStyleLbl="node1" presStyleIdx="2" presStyleCnt="3"/>
      <dgm:spPr>
        <a:solidFill>
          <a:schemeClr val="tx2">
            <a:lumMod val="60000"/>
            <a:lumOff val="40000"/>
          </a:schemeClr>
        </a:solidFill>
      </dgm:spPr>
    </dgm:pt>
    <dgm:pt modelId="{E42DD93F-C6B3-4010-99BB-7986765628A8}" type="pres">
      <dgm:prSet presAssocID="{CD97CB4A-6C8B-4D0E-BCC5-D7135CB2FE06}" presName="rect3" presStyleLbl="alignAcc1" presStyleIdx="2" presStyleCnt="3"/>
      <dgm:spPr/>
    </dgm:pt>
    <dgm:pt modelId="{C749355F-8A28-45B2-8654-F33BCA139D6F}" type="pres">
      <dgm:prSet presAssocID="{1EA6CAD2-80E9-4057-9EDD-D5A9F7AC20C6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0F5D90E8-D527-4F1C-8A1E-7B1C2CE6F220}" type="pres">
      <dgm:prSet presAssocID="{1EA6CAD2-80E9-4057-9EDD-D5A9F7AC20C6}" presName="rect1ChTx" presStyleLbl="alignAcc1" presStyleIdx="2" presStyleCnt="3" custScaleX="162374">
        <dgm:presLayoutVars>
          <dgm:bulletEnabled val="1"/>
        </dgm:presLayoutVars>
      </dgm:prSet>
      <dgm:spPr/>
    </dgm:pt>
    <dgm:pt modelId="{674D27C2-B520-4230-99F0-95A25A9BECAF}" type="pres">
      <dgm:prSet presAssocID="{E61E440F-B8F4-428D-B058-ABC50AF69D66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8D7C0086-E983-47BD-9A7F-FE2605FF3BDC}" type="pres">
      <dgm:prSet presAssocID="{E61E440F-B8F4-428D-B058-ABC50AF69D66}" presName="rect2ChTx" presStyleLbl="alignAcc1" presStyleIdx="2" presStyleCnt="3" custScaleX="162374">
        <dgm:presLayoutVars>
          <dgm:bulletEnabled val="1"/>
        </dgm:presLayoutVars>
      </dgm:prSet>
      <dgm:spPr/>
    </dgm:pt>
    <dgm:pt modelId="{C9F20FA2-1188-485C-9CFA-6A0226E459B9}" type="pres">
      <dgm:prSet presAssocID="{CD97CB4A-6C8B-4D0E-BCC5-D7135CB2FE06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9F6F00F0-5F1E-429B-9FF2-F8B84F62BF2D}" type="pres">
      <dgm:prSet presAssocID="{CD97CB4A-6C8B-4D0E-BCC5-D7135CB2FE06}" presName="rect3ChTx" presStyleLbl="alignAcc1" presStyleIdx="2" presStyleCnt="3" custScaleX="159559">
        <dgm:presLayoutVars>
          <dgm:bulletEnabled val="1"/>
        </dgm:presLayoutVars>
      </dgm:prSet>
      <dgm:spPr/>
    </dgm:pt>
  </dgm:ptLst>
  <dgm:cxnLst>
    <dgm:cxn modelId="{31A60A1C-9470-4DA2-A6DC-8E58B28F531F}" type="presOf" srcId="{CC4CE649-1687-4D25-BF35-41EAD0247A25}" destId="{0F5D90E8-D527-4F1C-8A1E-7B1C2CE6F220}" srcOrd="0" destOrd="2" presId="urn:microsoft.com/office/officeart/2005/8/layout/target3"/>
    <dgm:cxn modelId="{F63CB225-7546-49BD-941A-A64A4A0D3813}" type="presOf" srcId="{3A3F3B62-6D51-41DF-BC0A-602ACD863ADA}" destId="{0F5D90E8-D527-4F1C-8A1E-7B1C2CE6F220}" srcOrd="0" destOrd="1" presId="urn:microsoft.com/office/officeart/2005/8/layout/target3"/>
    <dgm:cxn modelId="{FAC71D27-388C-4935-9373-787832B64B40}" srcId="{1EA6CAD2-80E9-4057-9EDD-D5A9F7AC20C6}" destId="{3A3F3B62-6D51-41DF-BC0A-602ACD863ADA}" srcOrd="1" destOrd="0" parTransId="{582F59FC-04A3-48EE-85A6-E7E731092967}" sibTransId="{B3788087-AF05-40DD-8765-E436A7CA2DAF}"/>
    <dgm:cxn modelId="{7004E831-CE48-4392-A9CC-5F5956F5AF92}" srcId="{1EA6CAD2-80E9-4057-9EDD-D5A9F7AC20C6}" destId="{CC4CE649-1687-4D25-BF35-41EAD0247A25}" srcOrd="2" destOrd="0" parTransId="{BC29374E-0E66-4BB6-95CE-B25FC6EEE00A}" sibTransId="{CF9E7F97-CE05-48E2-87B0-85AE46DBBD80}"/>
    <dgm:cxn modelId="{30D11832-2DEE-46BE-84AC-3F05D4A0F41D}" srcId="{CD97CB4A-6C8B-4D0E-BCC5-D7135CB2FE06}" destId="{54ECB72A-67E1-48BC-92DA-3CB193C3F896}" srcOrd="0" destOrd="0" parTransId="{6886E710-7E33-4E56-98BD-F3ECA5C3329B}" sibTransId="{96545506-7186-47E4-8AFB-D1889C8EE201}"/>
    <dgm:cxn modelId="{67E20865-18AB-423E-84EA-4F7C2D475836}" type="presOf" srcId="{C0EB15E4-2158-4B87-A449-CC6EEF411D9E}" destId="{9F6F00F0-5F1E-429B-9FF2-F8B84F62BF2D}" srcOrd="0" destOrd="1" presId="urn:microsoft.com/office/officeart/2005/8/layout/target3"/>
    <dgm:cxn modelId="{79A6D64A-00D9-45D4-A09A-8536A2B3980B}" srcId="{151E94FA-626E-41ED-85FA-944D57BBC9EC}" destId="{E61E440F-B8F4-428D-B058-ABC50AF69D66}" srcOrd="1" destOrd="0" parTransId="{09C3A581-6030-4316-8E45-587B1F2E802D}" sibTransId="{61D75163-C81F-4C50-A793-2A167C102BDC}"/>
    <dgm:cxn modelId="{EBBEA96D-8DEF-4981-8665-DD2347094370}" type="presOf" srcId="{CD97CB4A-6C8B-4D0E-BCC5-D7135CB2FE06}" destId="{E42DD93F-C6B3-4010-99BB-7986765628A8}" srcOrd="0" destOrd="0" presId="urn:microsoft.com/office/officeart/2005/8/layout/target3"/>
    <dgm:cxn modelId="{07AE046E-63EC-4DC8-BDC7-D5335BE996A4}" type="presOf" srcId="{3F57E9F8-240F-4A22-9B47-3806B8715277}" destId="{8D7C0086-E983-47BD-9A7F-FE2605FF3BDC}" srcOrd="0" destOrd="0" presId="urn:microsoft.com/office/officeart/2005/8/layout/target3"/>
    <dgm:cxn modelId="{B78A0D7B-0B9B-4CAF-BD06-BD89AA3CEFCD}" type="presOf" srcId="{1EA6CAD2-80E9-4057-9EDD-D5A9F7AC20C6}" destId="{3AEBB2B3-A43C-452E-BC24-2A336F6841C7}" srcOrd="0" destOrd="0" presId="urn:microsoft.com/office/officeart/2005/8/layout/target3"/>
    <dgm:cxn modelId="{BAEBA296-C8E7-4CB7-AF40-36A1D0D7D584}" srcId="{E61E440F-B8F4-428D-B058-ABC50AF69D66}" destId="{3F57E9F8-240F-4A22-9B47-3806B8715277}" srcOrd="0" destOrd="0" parTransId="{AE82EFF4-974A-4A95-9E52-5A60BFB37818}" sibTransId="{6BFA1A46-CDCA-4522-AC18-FD482EE7F3FD}"/>
    <dgm:cxn modelId="{7E22D097-C646-406E-8BD4-5C2E5A3248A4}" type="presOf" srcId="{18D8A622-4D60-4A4B-8B17-15F319F28402}" destId="{8D7C0086-E983-47BD-9A7F-FE2605FF3BDC}" srcOrd="0" destOrd="1" presId="urn:microsoft.com/office/officeart/2005/8/layout/target3"/>
    <dgm:cxn modelId="{49ED4A9C-1BFA-4D9F-9708-0FCDDE69C457}" type="presOf" srcId="{E61E440F-B8F4-428D-B058-ABC50AF69D66}" destId="{2B656671-01D0-48BF-94A9-AA9567BCE58E}" srcOrd="0" destOrd="0" presId="urn:microsoft.com/office/officeart/2005/8/layout/target3"/>
    <dgm:cxn modelId="{A94307A3-9D85-438C-AFFB-DE6ECF091A48}" type="presOf" srcId="{8EAE1FF5-5E03-4BAC-80FA-A534C90F4FB7}" destId="{9F6F00F0-5F1E-429B-9FF2-F8B84F62BF2D}" srcOrd="0" destOrd="2" presId="urn:microsoft.com/office/officeart/2005/8/layout/target3"/>
    <dgm:cxn modelId="{09076BA7-E339-4D16-85C1-D1B2CFA0D7DB}" type="presOf" srcId="{CD97CB4A-6C8B-4D0E-BCC5-D7135CB2FE06}" destId="{C9F20FA2-1188-485C-9CFA-6A0226E459B9}" srcOrd="1" destOrd="0" presId="urn:microsoft.com/office/officeart/2005/8/layout/target3"/>
    <dgm:cxn modelId="{5A1AEBA7-3E30-4E05-A5DC-92DD0C5E76CE}" srcId="{CD97CB4A-6C8B-4D0E-BCC5-D7135CB2FE06}" destId="{8EAE1FF5-5E03-4BAC-80FA-A534C90F4FB7}" srcOrd="2" destOrd="0" parTransId="{4F7016F0-A284-4604-B6B4-74917DB5A12B}" sibTransId="{BCDDBEF3-BEE0-41CF-9B92-1ACFF34BEDD3}"/>
    <dgm:cxn modelId="{8D452DB9-3ED6-4584-BB99-D709D7D1B917}" type="presOf" srcId="{E61E440F-B8F4-428D-B058-ABC50AF69D66}" destId="{674D27C2-B520-4230-99F0-95A25A9BECAF}" srcOrd="1" destOrd="0" presId="urn:microsoft.com/office/officeart/2005/8/layout/target3"/>
    <dgm:cxn modelId="{E57DD0BD-4F1C-48C1-BDD9-A106E8757AF2}" srcId="{E61E440F-B8F4-428D-B058-ABC50AF69D66}" destId="{18D8A622-4D60-4A4B-8B17-15F319F28402}" srcOrd="1" destOrd="0" parTransId="{89E4080F-C3FA-4CA4-B21C-E27F238B9FF5}" sibTransId="{DAD32C17-133D-41DC-9D6F-193528A0D16F}"/>
    <dgm:cxn modelId="{1ADC3EC3-D0DD-4748-AE0D-A6CE73221945}" type="presOf" srcId="{54ECB72A-67E1-48BC-92DA-3CB193C3F896}" destId="{9F6F00F0-5F1E-429B-9FF2-F8B84F62BF2D}" srcOrd="0" destOrd="0" presId="urn:microsoft.com/office/officeart/2005/8/layout/target3"/>
    <dgm:cxn modelId="{A1FEBCDC-91F6-440F-847B-ECA2E37AACD6}" type="presOf" srcId="{40505D22-9C48-4747-A98D-2C50982C1823}" destId="{0F5D90E8-D527-4F1C-8A1E-7B1C2CE6F220}" srcOrd="0" destOrd="0" presId="urn:microsoft.com/office/officeart/2005/8/layout/target3"/>
    <dgm:cxn modelId="{AA6A8DDE-4CAF-4BF2-8BC3-F564A9400208}" srcId="{151E94FA-626E-41ED-85FA-944D57BBC9EC}" destId="{1EA6CAD2-80E9-4057-9EDD-D5A9F7AC20C6}" srcOrd="0" destOrd="0" parTransId="{D6A34A44-9E56-4C9A-BDE9-13B7FAA70297}" sibTransId="{83B8C6E8-19E4-4B9B-96DA-91E6D327C838}"/>
    <dgm:cxn modelId="{A80434E3-810B-4467-9E4E-2F159204950E}" type="presOf" srcId="{1EA6CAD2-80E9-4057-9EDD-D5A9F7AC20C6}" destId="{C749355F-8A28-45B2-8654-F33BCA139D6F}" srcOrd="1" destOrd="0" presId="urn:microsoft.com/office/officeart/2005/8/layout/target3"/>
    <dgm:cxn modelId="{5B4816E7-B362-42C1-9958-99F8A91B7854}" type="presOf" srcId="{151E94FA-626E-41ED-85FA-944D57BBC9EC}" destId="{EA79E205-652D-4795-9742-6A820A2510F9}" srcOrd="0" destOrd="0" presId="urn:microsoft.com/office/officeart/2005/8/layout/target3"/>
    <dgm:cxn modelId="{6A601CE7-1712-4062-A5E3-E97265E62AAF}" srcId="{151E94FA-626E-41ED-85FA-944D57BBC9EC}" destId="{CD97CB4A-6C8B-4D0E-BCC5-D7135CB2FE06}" srcOrd="2" destOrd="0" parTransId="{60E20621-2140-4E28-A520-656004788CB9}" sibTransId="{56AD8848-6647-40F4-A1B1-D74F75ED7877}"/>
    <dgm:cxn modelId="{5A9E50E8-3B1D-40C4-BFE2-5DD3366E8816}" srcId="{CD97CB4A-6C8B-4D0E-BCC5-D7135CB2FE06}" destId="{C0EB15E4-2158-4B87-A449-CC6EEF411D9E}" srcOrd="1" destOrd="0" parTransId="{5E9FEA19-1AAB-497A-AF02-D5B04D394D90}" sibTransId="{91397C87-DFD4-4650-A916-E3BB2667404B}"/>
    <dgm:cxn modelId="{1B646AF8-7668-4637-BA11-5B91C1573FD3}" srcId="{1EA6CAD2-80E9-4057-9EDD-D5A9F7AC20C6}" destId="{40505D22-9C48-4747-A98D-2C50982C1823}" srcOrd="0" destOrd="0" parTransId="{281A8AF6-1D59-46BF-A4BE-E42D7E4CFFEA}" sibTransId="{B4884EE8-50C4-4C9D-AEB5-BC513DCB5CA0}"/>
    <dgm:cxn modelId="{14A197C3-F74C-404D-8B41-E30BD154B3DF}" type="presParOf" srcId="{EA79E205-652D-4795-9742-6A820A2510F9}" destId="{6FB4D8E2-42C2-4347-B1A7-8F9278AC28EA}" srcOrd="0" destOrd="0" presId="urn:microsoft.com/office/officeart/2005/8/layout/target3"/>
    <dgm:cxn modelId="{7F8EFEF5-A54D-41F9-A734-EA658AA0C965}" type="presParOf" srcId="{EA79E205-652D-4795-9742-6A820A2510F9}" destId="{98D0B348-8FAC-4F30-8098-1CD0596A2EC8}" srcOrd="1" destOrd="0" presId="urn:microsoft.com/office/officeart/2005/8/layout/target3"/>
    <dgm:cxn modelId="{F07781C4-B6BD-45CD-AFCD-68B305A72F00}" type="presParOf" srcId="{EA79E205-652D-4795-9742-6A820A2510F9}" destId="{3AEBB2B3-A43C-452E-BC24-2A336F6841C7}" srcOrd="2" destOrd="0" presId="urn:microsoft.com/office/officeart/2005/8/layout/target3"/>
    <dgm:cxn modelId="{BCA7ADAB-4446-45AC-8701-B8E10F4B0F25}" type="presParOf" srcId="{EA79E205-652D-4795-9742-6A820A2510F9}" destId="{972668DA-4E0B-4F76-AAD9-9ACB7A021BD6}" srcOrd="3" destOrd="0" presId="urn:microsoft.com/office/officeart/2005/8/layout/target3"/>
    <dgm:cxn modelId="{22AFB306-BCAA-43A0-A71B-96640121B83E}" type="presParOf" srcId="{EA79E205-652D-4795-9742-6A820A2510F9}" destId="{409252E0-463C-4EA0-AE89-9C255DB0021F}" srcOrd="4" destOrd="0" presId="urn:microsoft.com/office/officeart/2005/8/layout/target3"/>
    <dgm:cxn modelId="{27FD0710-0887-4642-AA3E-92C7E0B9B127}" type="presParOf" srcId="{EA79E205-652D-4795-9742-6A820A2510F9}" destId="{2B656671-01D0-48BF-94A9-AA9567BCE58E}" srcOrd="5" destOrd="0" presId="urn:microsoft.com/office/officeart/2005/8/layout/target3"/>
    <dgm:cxn modelId="{3D6D1A2D-85BB-4959-9969-8FD960E99C34}" type="presParOf" srcId="{EA79E205-652D-4795-9742-6A820A2510F9}" destId="{E3676953-BBAC-42CE-A6A3-225D3D973216}" srcOrd="6" destOrd="0" presId="urn:microsoft.com/office/officeart/2005/8/layout/target3"/>
    <dgm:cxn modelId="{78D38DD3-1F34-410C-A6F0-FB3B17F601DA}" type="presParOf" srcId="{EA79E205-652D-4795-9742-6A820A2510F9}" destId="{3E9D434E-8FA6-46AD-9AAA-591A512B2776}" srcOrd="7" destOrd="0" presId="urn:microsoft.com/office/officeart/2005/8/layout/target3"/>
    <dgm:cxn modelId="{E8214142-A8EC-43C0-9970-B1937C06A2D3}" type="presParOf" srcId="{EA79E205-652D-4795-9742-6A820A2510F9}" destId="{E42DD93F-C6B3-4010-99BB-7986765628A8}" srcOrd="8" destOrd="0" presId="urn:microsoft.com/office/officeart/2005/8/layout/target3"/>
    <dgm:cxn modelId="{DD9A50F2-621E-48DA-8EE5-8B8190764798}" type="presParOf" srcId="{EA79E205-652D-4795-9742-6A820A2510F9}" destId="{C749355F-8A28-45B2-8654-F33BCA139D6F}" srcOrd="9" destOrd="0" presId="urn:microsoft.com/office/officeart/2005/8/layout/target3"/>
    <dgm:cxn modelId="{CA5B66EE-86A4-488E-B45D-308163B1A812}" type="presParOf" srcId="{EA79E205-652D-4795-9742-6A820A2510F9}" destId="{0F5D90E8-D527-4F1C-8A1E-7B1C2CE6F220}" srcOrd="10" destOrd="0" presId="urn:microsoft.com/office/officeart/2005/8/layout/target3"/>
    <dgm:cxn modelId="{572328D3-02AC-43E5-AEB7-3E3EA1A7D37B}" type="presParOf" srcId="{EA79E205-652D-4795-9742-6A820A2510F9}" destId="{674D27C2-B520-4230-99F0-95A25A9BECAF}" srcOrd="11" destOrd="0" presId="urn:microsoft.com/office/officeart/2005/8/layout/target3"/>
    <dgm:cxn modelId="{47C92FBC-2E9C-4B1D-9744-E667190AB2AA}" type="presParOf" srcId="{EA79E205-652D-4795-9742-6A820A2510F9}" destId="{8D7C0086-E983-47BD-9A7F-FE2605FF3BDC}" srcOrd="12" destOrd="0" presId="urn:microsoft.com/office/officeart/2005/8/layout/target3"/>
    <dgm:cxn modelId="{C16E6769-687B-44C8-BA05-30329FD71D63}" type="presParOf" srcId="{EA79E205-652D-4795-9742-6A820A2510F9}" destId="{C9F20FA2-1188-485C-9CFA-6A0226E459B9}" srcOrd="13" destOrd="0" presId="urn:microsoft.com/office/officeart/2005/8/layout/target3"/>
    <dgm:cxn modelId="{50C9C72F-909E-4992-97C9-71E622C4EC77}" type="presParOf" srcId="{EA79E205-652D-4795-9742-6A820A2510F9}" destId="{9F6F00F0-5F1E-429B-9FF2-F8B84F62BF2D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DB9096-05B1-49EC-8170-B081722B29E8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1B1B2D4-91A7-44FC-93F9-6742783A0690}">
      <dgm:prSet phldrT="[Text]" custT="1"/>
      <dgm:spPr/>
      <dgm:t>
        <a:bodyPr/>
        <a:lstStyle/>
        <a:p>
          <a:pPr algn="l"/>
          <a:r>
            <a:rPr lang="cs-CZ" sz="2800" dirty="0"/>
            <a:t>oznamovací</a:t>
          </a:r>
        </a:p>
      </dgm:t>
    </dgm:pt>
    <dgm:pt modelId="{13305BFD-1BA7-4C0A-B94E-F366E2483F36}" type="parTrans" cxnId="{0B0AA7B5-5D96-432D-AE14-15B23C752E6B}">
      <dgm:prSet/>
      <dgm:spPr/>
      <dgm:t>
        <a:bodyPr/>
        <a:lstStyle/>
        <a:p>
          <a:endParaRPr lang="cs-CZ"/>
        </a:p>
      </dgm:t>
    </dgm:pt>
    <dgm:pt modelId="{01AE2EF3-1F7C-4028-8A0C-C7242F623DB6}" type="sibTrans" cxnId="{0B0AA7B5-5D96-432D-AE14-15B23C752E6B}">
      <dgm:prSet/>
      <dgm:spPr/>
      <dgm:t>
        <a:bodyPr/>
        <a:lstStyle/>
        <a:p>
          <a:endParaRPr lang="cs-CZ"/>
        </a:p>
      </dgm:t>
    </dgm:pt>
    <dgm:pt modelId="{DD4EBDD3-AF32-486C-B2FF-131101A08609}">
      <dgm:prSet phldrT="[Text]" custT="1"/>
      <dgm:spPr/>
      <dgm:t>
        <a:bodyPr/>
        <a:lstStyle/>
        <a:p>
          <a:r>
            <a:rPr lang="cs-CZ" sz="2000" dirty="0"/>
            <a:t>oznamuje skutečnost,vyjadřuje děj,     který se děje, stal se, stane se</a:t>
          </a:r>
        </a:p>
      </dgm:t>
    </dgm:pt>
    <dgm:pt modelId="{9D1C5F4D-26BA-4E80-91A1-BF4B1F6B849C}" type="parTrans" cxnId="{58301392-7031-45F7-BE3D-285AE460ACF3}">
      <dgm:prSet/>
      <dgm:spPr/>
      <dgm:t>
        <a:bodyPr/>
        <a:lstStyle/>
        <a:p>
          <a:endParaRPr lang="cs-CZ"/>
        </a:p>
      </dgm:t>
    </dgm:pt>
    <dgm:pt modelId="{2C98D569-87B2-4E57-8E39-4152FF2DA071}" type="sibTrans" cxnId="{58301392-7031-45F7-BE3D-285AE460ACF3}">
      <dgm:prSet/>
      <dgm:spPr/>
      <dgm:t>
        <a:bodyPr/>
        <a:lstStyle/>
        <a:p>
          <a:endParaRPr lang="cs-CZ"/>
        </a:p>
      </dgm:t>
    </dgm:pt>
    <dgm:pt modelId="{E9E51974-81F9-4C38-99FB-DE935170E968}">
      <dgm:prSet phldrT="[Text]" custT="1"/>
      <dgm:spPr/>
      <dgm:t>
        <a:bodyPr/>
        <a:lstStyle/>
        <a:p>
          <a:r>
            <a:rPr lang="cs-CZ" sz="2000" b="1" i="1" dirty="0">
              <a:solidFill>
                <a:schemeClr val="accent5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píšeš, hovořili jsme, budou se 		oblékat</a:t>
          </a:r>
          <a:endParaRPr lang="cs-CZ" sz="2000" dirty="0"/>
        </a:p>
      </dgm:t>
    </dgm:pt>
    <dgm:pt modelId="{D2051DE2-F82E-4B88-B566-CC5D1C62E16B}" type="parTrans" cxnId="{CC3C5933-AECE-4B18-AE73-AFCF16A43B1F}">
      <dgm:prSet/>
      <dgm:spPr/>
      <dgm:t>
        <a:bodyPr/>
        <a:lstStyle/>
        <a:p>
          <a:endParaRPr lang="cs-CZ"/>
        </a:p>
      </dgm:t>
    </dgm:pt>
    <dgm:pt modelId="{7941472C-963B-41EB-B058-9A07FE931E99}" type="sibTrans" cxnId="{CC3C5933-AECE-4B18-AE73-AFCF16A43B1F}">
      <dgm:prSet/>
      <dgm:spPr/>
      <dgm:t>
        <a:bodyPr/>
        <a:lstStyle/>
        <a:p>
          <a:endParaRPr lang="cs-CZ"/>
        </a:p>
      </dgm:t>
    </dgm:pt>
    <dgm:pt modelId="{CE4D1DE9-978D-44DD-BAE1-CE04805AB90E}">
      <dgm:prSet phldrT="[Text]" custT="1"/>
      <dgm:spPr/>
      <dgm:t>
        <a:bodyPr/>
        <a:lstStyle/>
        <a:p>
          <a:pPr algn="l"/>
          <a:r>
            <a:rPr lang="cs-CZ" sz="2800" dirty="0"/>
            <a:t>rozkazovací</a:t>
          </a:r>
        </a:p>
      </dgm:t>
    </dgm:pt>
    <dgm:pt modelId="{744846F2-5033-425E-A154-9D05A8455C70}" type="parTrans" cxnId="{F62572DC-49F2-423B-8BE0-D927BE0D8830}">
      <dgm:prSet/>
      <dgm:spPr/>
      <dgm:t>
        <a:bodyPr/>
        <a:lstStyle/>
        <a:p>
          <a:endParaRPr lang="cs-CZ"/>
        </a:p>
      </dgm:t>
    </dgm:pt>
    <dgm:pt modelId="{FFD442E3-51DB-4A53-841F-2FE3F225325D}" type="sibTrans" cxnId="{F62572DC-49F2-423B-8BE0-D927BE0D8830}">
      <dgm:prSet/>
      <dgm:spPr/>
      <dgm:t>
        <a:bodyPr/>
        <a:lstStyle/>
        <a:p>
          <a:endParaRPr lang="cs-CZ"/>
        </a:p>
      </dgm:t>
    </dgm:pt>
    <dgm:pt modelId="{16F263E8-29D8-4BAC-902B-8773A8AA9C80}">
      <dgm:prSet phldrT="[Text]" custT="1"/>
      <dgm:spPr/>
      <dgm:t>
        <a:bodyPr/>
        <a:lstStyle/>
        <a:p>
          <a:r>
            <a:rPr lang="cs-CZ" sz="2000" dirty="0"/>
            <a:t>vyjadřuje rozkaz, výzvu, přání, děj,  který se má uskutečnit</a:t>
          </a:r>
        </a:p>
      </dgm:t>
    </dgm:pt>
    <dgm:pt modelId="{788F49A0-7889-4239-8ADB-06C2E7CBF6B4}" type="parTrans" cxnId="{9726DB48-1201-438C-A77B-B68A913DA2AE}">
      <dgm:prSet/>
      <dgm:spPr/>
      <dgm:t>
        <a:bodyPr/>
        <a:lstStyle/>
        <a:p>
          <a:endParaRPr lang="cs-CZ"/>
        </a:p>
      </dgm:t>
    </dgm:pt>
    <dgm:pt modelId="{BC1D9ED7-BE5F-413A-954B-408822F339E2}" type="sibTrans" cxnId="{9726DB48-1201-438C-A77B-B68A913DA2AE}">
      <dgm:prSet/>
      <dgm:spPr/>
      <dgm:t>
        <a:bodyPr/>
        <a:lstStyle/>
        <a:p>
          <a:endParaRPr lang="cs-CZ"/>
        </a:p>
      </dgm:t>
    </dgm:pt>
    <dgm:pt modelId="{98789E4E-24AF-44C4-91E4-5A46A24B12D8}">
      <dgm:prSet phldrT="[Text]" custT="1"/>
      <dgm:spPr/>
      <dgm:t>
        <a:bodyPr/>
        <a:lstStyle/>
        <a:p>
          <a:r>
            <a:rPr lang="cs-CZ" sz="2000" b="1" i="1" dirty="0">
              <a:solidFill>
                <a:schemeClr val="accent5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čti, dívejte se, počítejme</a:t>
          </a:r>
          <a:endParaRPr lang="cs-CZ" sz="2000" dirty="0"/>
        </a:p>
      </dgm:t>
    </dgm:pt>
    <dgm:pt modelId="{283D23D7-E308-4A38-9A62-2EEF30502434}" type="parTrans" cxnId="{CC9B2C60-76AB-4F53-9BF2-CC7A492C72B2}">
      <dgm:prSet/>
      <dgm:spPr/>
      <dgm:t>
        <a:bodyPr/>
        <a:lstStyle/>
        <a:p>
          <a:endParaRPr lang="cs-CZ"/>
        </a:p>
      </dgm:t>
    </dgm:pt>
    <dgm:pt modelId="{FE25D04A-6B3E-4362-BFD3-BC9B2CF68C74}" type="sibTrans" cxnId="{CC9B2C60-76AB-4F53-9BF2-CC7A492C72B2}">
      <dgm:prSet/>
      <dgm:spPr/>
      <dgm:t>
        <a:bodyPr/>
        <a:lstStyle/>
        <a:p>
          <a:endParaRPr lang="cs-CZ"/>
        </a:p>
      </dgm:t>
    </dgm:pt>
    <dgm:pt modelId="{DE6684A8-D93A-48B8-B81A-4981A90FA0F9}">
      <dgm:prSet phldrT="[Text]" custT="1"/>
      <dgm:spPr/>
      <dgm:t>
        <a:bodyPr/>
        <a:lstStyle/>
        <a:p>
          <a:pPr algn="l"/>
          <a:r>
            <a:rPr lang="cs-CZ" sz="2800" dirty="0"/>
            <a:t>podmiňovací</a:t>
          </a:r>
        </a:p>
      </dgm:t>
    </dgm:pt>
    <dgm:pt modelId="{8BF9CA60-B2CF-4F2F-B677-AA7DEEC6D0C1}" type="parTrans" cxnId="{95AE3D5E-DA11-4A53-8C12-5B54F7DEC4AE}">
      <dgm:prSet/>
      <dgm:spPr/>
      <dgm:t>
        <a:bodyPr/>
        <a:lstStyle/>
        <a:p>
          <a:endParaRPr lang="cs-CZ"/>
        </a:p>
      </dgm:t>
    </dgm:pt>
    <dgm:pt modelId="{71C5B593-3598-483B-8CB5-5311B7ECBA4B}" type="sibTrans" cxnId="{95AE3D5E-DA11-4A53-8C12-5B54F7DEC4AE}">
      <dgm:prSet/>
      <dgm:spPr/>
      <dgm:t>
        <a:bodyPr/>
        <a:lstStyle/>
        <a:p>
          <a:endParaRPr lang="cs-CZ"/>
        </a:p>
      </dgm:t>
    </dgm:pt>
    <dgm:pt modelId="{7AC5A288-D208-461D-B30B-4F91AD1B3629}">
      <dgm:prSet phldrT="[Text]" custT="1"/>
      <dgm:spPr/>
      <dgm:t>
        <a:bodyPr/>
        <a:lstStyle/>
        <a:p>
          <a:r>
            <a:rPr lang="cs-CZ" sz="2000" dirty="0"/>
            <a:t>vyjadřuje děj, který by se mohl uskutečnit, kdyby byla splněna podmínka,možný děj, vyjadřující přání</a:t>
          </a:r>
        </a:p>
      </dgm:t>
    </dgm:pt>
    <dgm:pt modelId="{B43DF245-85B1-48E2-A9F1-60D3D6B58386}" type="parTrans" cxnId="{0EF72418-E462-46D5-949D-5D2401760D0A}">
      <dgm:prSet/>
      <dgm:spPr/>
      <dgm:t>
        <a:bodyPr/>
        <a:lstStyle/>
        <a:p>
          <a:endParaRPr lang="cs-CZ"/>
        </a:p>
      </dgm:t>
    </dgm:pt>
    <dgm:pt modelId="{6A5E8058-8D36-4951-8886-A0E46319441A}" type="sibTrans" cxnId="{0EF72418-E462-46D5-949D-5D2401760D0A}">
      <dgm:prSet/>
      <dgm:spPr/>
      <dgm:t>
        <a:bodyPr/>
        <a:lstStyle/>
        <a:p>
          <a:endParaRPr lang="cs-CZ"/>
        </a:p>
      </dgm:t>
    </dgm:pt>
    <dgm:pt modelId="{464D8AE1-B89F-4015-94C4-156E4A269B1E}">
      <dgm:prSet phldrT="[Text]" custT="1"/>
      <dgm:spPr/>
      <dgm:t>
        <a:bodyPr/>
        <a:lstStyle/>
        <a:p>
          <a:r>
            <a:rPr lang="cs-CZ" sz="2000" b="1" i="1" dirty="0">
              <a:solidFill>
                <a:schemeClr val="accent5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koupil bych, kdybych to věděl, odnesli bychom, mohl bys pomoci</a:t>
          </a:r>
          <a:endParaRPr lang="cs-CZ" sz="2000" dirty="0"/>
        </a:p>
      </dgm:t>
    </dgm:pt>
    <dgm:pt modelId="{C7791FE4-3B33-457B-9BA5-2AE80A3AE15C}" type="parTrans" cxnId="{6F8E6AB8-6F40-42DB-AD6F-A21CEC73121E}">
      <dgm:prSet/>
      <dgm:spPr/>
      <dgm:t>
        <a:bodyPr/>
        <a:lstStyle/>
        <a:p>
          <a:endParaRPr lang="cs-CZ"/>
        </a:p>
      </dgm:t>
    </dgm:pt>
    <dgm:pt modelId="{96F8E86F-8DFB-404D-B7F2-F6C1C8F1E34E}" type="sibTrans" cxnId="{6F8E6AB8-6F40-42DB-AD6F-A21CEC73121E}">
      <dgm:prSet/>
      <dgm:spPr/>
      <dgm:t>
        <a:bodyPr/>
        <a:lstStyle/>
        <a:p>
          <a:endParaRPr lang="cs-CZ"/>
        </a:p>
      </dgm:t>
    </dgm:pt>
    <dgm:pt modelId="{CAA0DA48-5324-4EF0-9F3F-28D0257EECA4}" type="pres">
      <dgm:prSet presAssocID="{D0DB9096-05B1-49EC-8170-B081722B29E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AC7017C7-998C-449E-BF53-4CEC5AA77804}" type="pres">
      <dgm:prSet presAssocID="{21B1B2D4-91A7-44FC-93F9-6742783A0690}" presName="circle1" presStyleLbl="node1" presStyleIdx="0" presStyleCnt="3"/>
      <dgm:spPr>
        <a:solidFill>
          <a:schemeClr val="accent2">
            <a:lumMod val="20000"/>
            <a:lumOff val="80000"/>
          </a:schemeClr>
        </a:solidFill>
      </dgm:spPr>
    </dgm:pt>
    <dgm:pt modelId="{976CD2DA-3F7E-4579-9F54-C92224C0ACC0}" type="pres">
      <dgm:prSet presAssocID="{21B1B2D4-91A7-44FC-93F9-6742783A0690}" presName="space" presStyleCnt="0"/>
      <dgm:spPr/>
    </dgm:pt>
    <dgm:pt modelId="{2C89F175-64E8-42A7-A7A4-0FA70603A20F}" type="pres">
      <dgm:prSet presAssocID="{21B1B2D4-91A7-44FC-93F9-6742783A0690}" presName="rect1" presStyleLbl="alignAcc1" presStyleIdx="0" presStyleCnt="3" custScaleX="104823" custLinFactNeighborX="289" custLinFactNeighborY="-2591"/>
      <dgm:spPr/>
    </dgm:pt>
    <dgm:pt modelId="{F1A5D383-998B-405E-9AB4-FBE1FDD721B2}" type="pres">
      <dgm:prSet presAssocID="{CE4D1DE9-978D-44DD-BAE1-CE04805AB90E}" presName="vertSpace2" presStyleLbl="node1" presStyleIdx="0" presStyleCnt="3"/>
      <dgm:spPr/>
    </dgm:pt>
    <dgm:pt modelId="{45778990-0096-4BC6-AD9D-46B5BCAE490F}" type="pres">
      <dgm:prSet presAssocID="{CE4D1DE9-978D-44DD-BAE1-CE04805AB90E}" presName="circle2" presStyleLbl="node1" presStyleIdx="1" presStyleCnt="3"/>
      <dgm:spPr>
        <a:solidFill>
          <a:schemeClr val="accent2">
            <a:lumMod val="40000"/>
            <a:lumOff val="60000"/>
          </a:schemeClr>
        </a:solidFill>
      </dgm:spPr>
    </dgm:pt>
    <dgm:pt modelId="{7C7E0C2D-858A-40C4-8B22-DCA1C123EBB1}" type="pres">
      <dgm:prSet presAssocID="{CE4D1DE9-978D-44DD-BAE1-CE04805AB90E}" presName="rect2" presStyleLbl="alignAcc1" presStyleIdx="1" presStyleCnt="3" custScaleX="104823"/>
      <dgm:spPr/>
    </dgm:pt>
    <dgm:pt modelId="{55F1B72B-039C-411F-AC45-828EBC10204C}" type="pres">
      <dgm:prSet presAssocID="{DE6684A8-D93A-48B8-B81A-4981A90FA0F9}" presName="vertSpace3" presStyleLbl="node1" presStyleIdx="1" presStyleCnt="3"/>
      <dgm:spPr/>
    </dgm:pt>
    <dgm:pt modelId="{F29CA1D3-9E64-4C01-A392-1BA7C7595DA5}" type="pres">
      <dgm:prSet presAssocID="{DE6684A8-D93A-48B8-B81A-4981A90FA0F9}" presName="circle3" presStyleLbl="node1" presStyleIdx="2" presStyleCnt="3"/>
      <dgm:spPr/>
    </dgm:pt>
    <dgm:pt modelId="{794D3377-D5DD-49DB-BA6E-38B079DB92D9}" type="pres">
      <dgm:prSet presAssocID="{DE6684A8-D93A-48B8-B81A-4981A90FA0F9}" presName="rect3" presStyleLbl="alignAcc1" presStyleIdx="2" presStyleCnt="3" custScaleX="104823" custScaleY="113379"/>
      <dgm:spPr/>
    </dgm:pt>
    <dgm:pt modelId="{0E1EBDE0-937A-47F4-A631-9DFFCCBEEFC6}" type="pres">
      <dgm:prSet presAssocID="{21B1B2D4-91A7-44FC-93F9-6742783A0690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C5048269-1CD4-474D-A07B-40EDECE6FC2E}" type="pres">
      <dgm:prSet presAssocID="{21B1B2D4-91A7-44FC-93F9-6742783A0690}" presName="rect1ChTx" presStyleLbl="alignAcc1" presStyleIdx="2" presStyleCnt="3" custScaleX="169386">
        <dgm:presLayoutVars>
          <dgm:bulletEnabled val="1"/>
        </dgm:presLayoutVars>
      </dgm:prSet>
      <dgm:spPr/>
    </dgm:pt>
    <dgm:pt modelId="{1587FCD7-72ED-4684-BF12-2319548922F3}" type="pres">
      <dgm:prSet presAssocID="{CE4D1DE9-978D-44DD-BAE1-CE04805AB90E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6E049E26-9E9D-48A6-AE92-F8A06AFA9E59}" type="pres">
      <dgm:prSet presAssocID="{CE4D1DE9-978D-44DD-BAE1-CE04805AB90E}" presName="rect2ChTx" presStyleLbl="alignAcc1" presStyleIdx="2" presStyleCnt="3" custScaleX="161533" custScaleY="100000">
        <dgm:presLayoutVars>
          <dgm:bulletEnabled val="1"/>
        </dgm:presLayoutVars>
      </dgm:prSet>
      <dgm:spPr/>
    </dgm:pt>
    <dgm:pt modelId="{E7340243-164D-4C17-A2C6-8A0228C60EA8}" type="pres">
      <dgm:prSet presAssocID="{DE6684A8-D93A-48B8-B81A-4981A90FA0F9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1D463D5B-D1D4-47E4-9F03-34CB7C3C3C8E}" type="pres">
      <dgm:prSet presAssocID="{DE6684A8-D93A-48B8-B81A-4981A90FA0F9}" presName="rect3ChTx" presStyleLbl="alignAcc1" presStyleIdx="2" presStyleCnt="3" custScaleX="153299" custScaleY="115570" custLinFactNeighborX="-4526" custLinFactNeighborY="0">
        <dgm:presLayoutVars>
          <dgm:bulletEnabled val="1"/>
        </dgm:presLayoutVars>
      </dgm:prSet>
      <dgm:spPr/>
    </dgm:pt>
  </dgm:ptLst>
  <dgm:cxnLst>
    <dgm:cxn modelId="{7434EA01-84C0-493D-BA96-4E4C570F8538}" type="presOf" srcId="{D0DB9096-05B1-49EC-8170-B081722B29E8}" destId="{CAA0DA48-5324-4EF0-9F3F-28D0257EECA4}" srcOrd="0" destOrd="0" presId="urn:microsoft.com/office/officeart/2005/8/layout/target3"/>
    <dgm:cxn modelId="{0EF72418-E462-46D5-949D-5D2401760D0A}" srcId="{DE6684A8-D93A-48B8-B81A-4981A90FA0F9}" destId="{7AC5A288-D208-461D-B30B-4F91AD1B3629}" srcOrd="0" destOrd="0" parTransId="{B43DF245-85B1-48E2-A9F1-60D3D6B58386}" sibTransId="{6A5E8058-8D36-4951-8886-A0E46319441A}"/>
    <dgm:cxn modelId="{CC3C5933-AECE-4B18-AE73-AFCF16A43B1F}" srcId="{21B1B2D4-91A7-44FC-93F9-6742783A0690}" destId="{E9E51974-81F9-4C38-99FB-DE935170E968}" srcOrd="1" destOrd="0" parTransId="{D2051DE2-F82E-4B88-B566-CC5D1C62E16B}" sibTransId="{7941472C-963B-41EB-B058-9A07FE931E99}"/>
    <dgm:cxn modelId="{95AE3D5E-DA11-4A53-8C12-5B54F7DEC4AE}" srcId="{D0DB9096-05B1-49EC-8170-B081722B29E8}" destId="{DE6684A8-D93A-48B8-B81A-4981A90FA0F9}" srcOrd="2" destOrd="0" parTransId="{8BF9CA60-B2CF-4F2F-B677-AA7DEEC6D0C1}" sibTransId="{71C5B593-3598-483B-8CB5-5311B7ECBA4B}"/>
    <dgm:cxn modelId="{CC9B2C60-76AB-4F53-9BF2-CC7A492C72B2}" srcId="{CE4D1DE9-978D-44DD-BAE1-CE04805AB90E}" destId="{98789E4E-24AF-44C4-91E4-5A46A24B12D8}" srcOrd="1" destOrd="0" parTransId="{283D23D7-E308-4A38-9A62-2EEF30502434}" sibTransId="{FE25D04A-6B3E-4362-BFD3-BC9B2CF68C74}"/>
    <dgm:cxn modelId="{B0F8A261-CD3B-4727-AF28-390B8E41ACC7}" type="presOf" srcId="{DE6684A8-D93A-48B8-B81A-4981A90FA0F9}" destId="{794D3377-D5DD-49DB-BA6E-38B079DB92D9}" srcOrd="0" destOrd="0" presId="urn:microsoft.com/office/officeart/2005/8/layout/target3"/>
    <dgm:cxn modelId="{9726DB48-1201-438C-A77B-B68A913DA2AE}" srcId="{CE4D1DE9-978D-44DD-BAE1-CE04805AB90E}" destId="{16F263E8-29D8-4BAC-902B-8773A8AA9C80}" srcOrd="0" destOrd="0" parTransId="{788F49A0-7889-4239-8ADB-06C2E7CBF6B4}" sibTransId="{BC1D9ED7-BE5F-413A-954B-408822F339E2}"/>
    <dgm:cxn modelId="{2E8BF956-BA98-4209-AA6A-9D98544143B6}" type="presOf" srcId="{E9E51974-81F9-4C38-99FB-DE935170E968}" destId="{C5048269-1CD4-474D-A07B-40EDECE6FC2E}" srcOrd="0" destOrd="1" presId="urn:microsoft.com/office/officeart/2005/8/layout/target3"/>
    <dgm:cxn modelId="{50875B83-2A6E-47C6-B07A-27295E7EACAC}" type="presOf" srcId="{21B1B2D4-91A7-44FC-93F9-6742783A0690}" destId="{2C89F175-64E8-42A7-A7A4-0FA70603A20F}" srcOrd="0" destOrd="0" presId="urn:microsoft.com/office/officeart/2005/8/layout/target3"/>
    <dgm:cxn modelId="{35813791-6017-45EF-B521-662F29C6D68D}" type="presOf" srcId="{98789E4E-24AF-44C4-91E4-5A46A24B12D8}" destId="{6E049E26-9E9D-48A6-AE92-F8A06AFA9E59}" srcOrd="0" destOrd="1" presId="urn:microsoft.com/office/officeart/2005/8/layout/target3"/>
    <dgm:cxn modelId="{58301392-7031-45F7-BE3D-285AE460ACF3}" srcId="{21B1B2D4-91A7-44FC-93F9-6742783A0690}" destId="{DD4EBDD3-AF32-486C-B2FF-131101A08609}" srcOrd="0" destOrd="0" parTransId="{9D1C5F4D-26BA-4E80-91A1-BF4B1F6B849C}" sibTransId="{2C98D569-87B2-4E57-8E39-4152FF2DA071}"/>
    <dgm:cxn modelId="{0B0AA7B5-5D96-432D-AE14-15B23C752E6B}" srcId="{D0DB9096-05B1-49EC-8170-B081722B29E8}" destId="{21B1B2D4-91A7-44FC-93F9-6742783A0690}" srcOrd="0" destOrd="0" parTransId="{13305BFD-1BA7-4C0A-B94E-F366E2483F36}" sibTransId="{01AE2EF3-1F7C-4028-8A0C-C7242F623DB6}"/>
    <dgm:cxn modelId="{6F8E6AB8-6F40-42DB-AD6F-A21CEC73121E}" srcId="{DE6684A8-D93A-48B8-B81A-4981A90FA0F9}" destId="{464D8AE1-B89F-4015-94C4-156E4A269B1E}" srcOrd="1" destOrd="0" parTransId="{C7791FE4-3B33-457B-9BA5-2AE80A3AE15C}" sibTransId="{96F8E86F-8DFB-404D-B7F2-F6C1C8F1E34E}"/>
    <dgm:cxn modelId="{6DDDF9BB-1A8B-4D98-9752-E1F9098F6D74}" type="presOf" srcId="{CE4D1DE9-978D-44DD-BAE1-CE04805AB90E}" destId="{1587FCD7-72ED-4684-BF12-2319548922F3}" srcOrd="1" destOrd="0" presId="urn:microsoft.com/office/officeart/2005/8/layout/target3"/>
    <dgm:cxn modelId="{5F3215CE-4F34-4C4C-8593-4A84BD8E3137}" type="presOf" srcId="{16F263E8-29D8-4BAC-902B-8773A8AA9C80}" destId="{6E049E26-9E9D-48A6-AE92-F8A06AFA9E59}" srcOrd="0" destOrd="0" presId="urn:microsoft.com/office/officeart/2005/8/layout/target3"/>
    <dgm:cxn modelId="{AB04A3D2-77ED-4601-BDFC-7E7A11E785D4}" type="presOf" srcId="{DE6684A8-D93A-48B8-B81A-4981A90FA0F9}" destId="{E7340243-164D-4C17-A2C6-8A0228C60EA8}" srcOrd="1" destOrd="0" presId="urn:microsoft.com/office/officeart/2005/8/layout/target3"/>
    <dgm:cxn modelId="{F62572DC-49F2-423B-8BE0-D927BE0D8830}" srcId="{D0DB9096-05B1-49EC-8170-B081722B29E8}" destId="{CE4D1DE9-978D-44DD-BAE1-CE04805AB90E}" srcOrd="1" destOrd="0" parTransId="{744846F2-5033-425E-A154-9D05A8455C70}" sibTransId="{FFD442E3-51DB-4A53-841F-2FE3F225325D}"/>
    <dgm:cxn modelId="{253A93DD-BB00-4C07-8131-A278308700E1}" type="presOf" srcId="{21B1B2D4-91A7-44FC-93F9-6742783A0690}" destId="{0E1EBDE0-937A-47F4-A631-9DFFCCBEEFC6}" srcOrd="1" destOrd="0" presId="urn:microsoft.com/office/officeart/2005/8/layout/target3"/>
    <dgm:cxn modelId="{902770E8-EECE-41A9-9A2C-89AA6671022D}" type="presOf" srcId="{7AC5A288-D208-461D-B30B-4F91AD1B3629}" destId="{1D463D5B-D1D4-47E4-9F03-34CB7C3C3C8E}" srcOrd="0" destOrd="0" presId="urn:microsoft.com/office/officeart/2005/8/layout/target3"/>
    <dgm:cxn modelId="{F03E55E8-219E-43EF-8929-529C64DCF7D8}" type="presOf" srcId="{CE4D1DE9-978D-44DD-BAE1-CE04805AB90E}" destId="{7C7E0C2D-858A-40C4-8B22-DCA1C123EBB1}" srcOrd="0" destOrd="0" presId="urn:microsoft.com/office/officeart/2005/8/layout/target3"/>
    <dgm:cxn modelId="{8165CCED-841E-4608-9B0D-AE60001BEB1B}" type="presOf" srcId="{DD4EBDD3-AF32-486C-B2FF-131101A08609}" destId="{C5048269-1CD4-474D-A07B-40EDECE6FC2E}" srcOrd="0" destOrd="0" presId="urn:microsoft.com/office/officeart/2005/8/layout/target3"/>
    <dgm:cxn modelId="{BD8BF6FA-30A9-4E59-8E96-00D28EE66885}" type="presOf" srcId="{464D8AE1-B89F-4015-94C4-156E4A269B1E}" destId="{1D463D5B-D1D4-47E4-9F03-34CB7C3C3C8E}" srcOrd="0" destOrd="1" presId="urn:microsoft.com/office/officeart/2005/8/layout/target3"/>
    <dgm:cxn modelId="{9E981EEB-3AF0-47D6-BBC5-5C60F9E135C7}" type="presParOf" srcId="{CAA0DA48-5324-4EF0-9F3F-28D0257EECA4}" destId="{AC7017C7-998C-449E-BF53-4CEC5AA77804}" srcOrd="0" destOrd="0" presId="urn:microsoft.com/office/officeart/2005/8/layout/target3"/>
    <dgm:cxn modelId="{B2E75B6E-9EFE-472D-912B-57F99BCA5FE2}" type="presParOf" srcId="{CAA0DA48-5324-4EF0-9F3F-28D0257EECA4}" destId="{976CD2DA-3F7E-4579-9F54-C92224C0ACC0}" srcOrd="1" destOrd="0" presId="urn:microsoft.com/office/officeart/2005/8/layout/target3"/>
    <dgm:cxn modelId="{4F954324-F8ED-4EB2-AF12-8DA54712A78F}" type="presParOf" srcId="{CAA0DA48-5324-4EF0-9F3F-28D0257EECA4}" destId="{2C89F175-64E8-42A7-A7A4-0FA70603A20F}" srcOrd="2" destOrd="0" presId="urn:microsoft.com/office/officeart/2005/8/layout/target3"/>
    <dgm:cxn modelId="{BA5E8127-CFAA-4BCF-BED5-6949C243F63B}" type="presParOf" srcId="{CAA0DA48-5324-4EF0-9F3F-28D0257EECA4}" destId="{F1A5D383-998B-405E-9AB4-FBE1FDD721B2}" srcOrd="3" destOrd="0" presId="urn:microsoft.com/office/officeart/2005/8/layout/target3"/>
    <dgm:cxn modelId="{3DC28A7B-A51C-4873-8401-2643D14DD56C}" type="presParOf" srcId="{CAA0DA48-5324-4EF0-9F3F-28D0257EECA4}" destId="{45778990-0096-4BC6-AD9D-46B5BCAE490F}" srcOrd="4" destOrd="0" presId="urn:microsoft.com/office/officeart/2005/8/layout/target3"/>
    <dgm:cxn modelId="{034A722D-CAF1-45C0-997D-96159835C57A}" type="presParOf" srcId="{CAA0DA48-5324-4EF0-9F3F-28D0257EECA4}" destId="{7C7E0C2D-858A-40C4-8B22-DCA1C123EBB1}" srcOrd="5" destOrd="0" presId="urn:microsoft.com/office/officeart/2005/8/layout/target3"/>
    <dgm:cxn modelId="{5B0AA2D6-D81B-48AE-8254-CEF7FA8EE72B}" type="presParOf" srcId="{CAA0DA48-5324-4EF0-9F3F-28D0257EECA4}" destId="{55F1B72B-039C-411F-AC45-828EBC10204C}" srcOrd="6" destOrd="0" presId="urn:microsoft.com/office/officeart/2005/8/layout/target3"/>
    <dgm:cxn modelId="{7431020F-5D22-4729-BA62-9595ACE7EA7D}" type="presParOf" srcId="{CAA0DA48-5324-4EF0-9F3F-28D0257EECA4}" destId="{F29CA1D3-9E64-4C01-A392-1BA7C7595DA5}" srcOrd="7" destOrd="0" presId="urn:microsoft.com/office/officeart/2005/8/layout/target3"/>
    <dgm:cxn modelId="{C1260455-3DD3-4A2E-AE6C-B5591DB5A0CC}" type="presParOf" srcId="{CAA0DA48-5324-4EF0-9F3F-28D0257EECA4}" destId="{794D3377-D5DD-49DB-BA6E-38B079DB92D9}" srcOrd="8" destOrd="0" presId="urn:microsoft.com/office/officeart/2005/8/layout/target3"/>
    <dgm:cxn modelId="{D399E34A-B36B-40C1-8967-6219ED3C6345}" type="presParOf" srcId="{CAA0DA48-5324-4EF0-9F3F-28D0257EECA4}" destId="{0E1EBDE0-937A-47F4-A631-9DFFCCBEEFC6}" srcOrd="9" destOrd="0" presId="urn:microsoft.com/office/officeart/2005/8/layout/target3"/>
    <dgm:cxn modelId="{259FD165-E5CD-48A3-AD83-481AC82EA1F6}" type="presParOf" srcId="{CAA0DA48-5324-4EF0-9F3F-28D0257EECA4}" destId="{C5048269-1CD4-474D-A07B-40EDECE6FC2E}" srcOrd="10" destOrd="0" presId="urn:microsoft.com/office/officeart/2005/8/layout/target3"/>
    <dgm:cxn modelId="{607634E5-66E5-4A97-9F03-493D255EA7FF}" type="presParOf" srcId="{CAA0DA48-5324-4EF0-9F3F-28D0257EECA4}" destId="{1587FCD7-72ED-4684-BF12-2319548922F3}" srcOrd="11" destOrd="0" presId="urn:microsoft.com/office/officeart/2005/8/layout/target3"/>
    <dgm:cxn modelId="{0A8DE370-8A7B-4308-964F-E3198A17CE31}" type="presParOf" srcId="{CAA0DA48-5324-4EF0-9F3F-28D0257EECA4}" destId="{6E049E26-9E9D-48A6-AE92-F8A06AFA9E59}" srcOrd="12" destOrd="0" presId="urn:microsoft.com/office/officeart/2005/8/layout/target3"/>
    <dgm:cxn modelId="{5618DA8C-121B-4ECE-A454-89769F845A94}" type="presParOf" srcId="{CAA0DA48-5324-4EF0-9F3F-28D0257EECA4}" destId="{E7340243-164D-4C17-A2C6-8A0228C60EA8}" srcOrd="13" destOrd="0" presId="urn:microsoft.com/office/officeart/2005/8/layout/target3"/>
    <dgm:cxn modelId="{45C21BC6-9D9B-47E1-A960-4F9A0952FC85}" type="presParOf" srcId="{CAA0DA48-5324-4EF0-9F3F-28D0257EECA4}" destId="{1D463D5B-D1D4-47E4-9F03-34CB7C3C3C8E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50C6FA-4091-432F-AD5A-71B69B8AB0C8}">
      <dsp:nvSpPr>
        <dsp:cNvPr id="0" name=""/>
        <dsp:cNvSpPr/>
      </dsp:nvSpPr>
      <dsp:spPr>
        <a:xfrm>
          <a:off x="0" y="286432"/>
          <a:ext cx="5842028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2261" tIns="374904" rIns="53226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píšeš, učím se, telefonoval </a:t>
          </a:r>
        </a:p>
      </dsp:txBody>
      <dsp:txXfrm>
        <a:off x="0" y="286432"/>
        <a:ext cx="5842028" cy="807975"/>
      </dsp:txXfrm>
    </dsp:sp>
    <dsp:sp modelId="{746FD69B-07B6-48D4-8982-BB1768A42D06}">
      <dsp:nvSpPr>
        <dsp:cNvPr id="0" name=""/>
        <dsp:cNvSpPr/>
      </dsp:nvSpPr>
      <dsp:spPr>
        <a:xfrm>
          <a:off x="342902" y="20752"/>
          <a:ext cx="480063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453" tIns="0" rIns="1814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Číslo  jednotné</a:t>
          </a:r>
        </a:p>
      </dsp:txBody>
      <dsp:txXfrm>
        <a:off x="368841" y="46691"/>
        <a:ext cx="4748755" cy="479482"/>
      </dsp:txXfrm>
    </dsp:sp>
    <dsp:sp modelId="{32426C59-B38A-4DE0-AE4F-54F6D7FC735C}">
      <dsp:nvSpPr>
        <dsp:cNvPr id="0" name=""/>
        <dsp:cNvSpPr/>
      </dsp:nvSpPr>
      <dsp:spPr>
        <a:xfrm>
          <a:off x="0" y="1457288"/>
          <a:ext cx="5842096" cy="807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2261" tIns="374904" rIns="532261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píšete, učíme se, telefonovali</a:t>
          </a:r>
        </a:p>
      </dsp:txBody>
      <dsp:txXfrm>
        <a:off x="0" y="1457288"/>
        <a:ext cx="5842096" cy="807975"/>
      </dsp:txXfrm>
    </dsp:sp>
    <dsp:sp modelId="{8A3268CD-638F-4EAE-8221-F30FB5DDA52B}">
      <dsp:nvSpPr>
        <dsp:cNvPr id="0" name=""/>
        <dsp:cNvSpPr/>
      </dsp:nvSpPr>
      <dsp:spPr>
        <a:xfrm>
          <a:off x="342902" y="1191608"/>
          <a:ext cx="4800633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1453" tIns="0" rIns="1814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Číslo množné</a:t>
          </a:r>
        </a:p>
      </dsp:txBody>
      <dsp:txXfrm>
        <a:off x="368841" y="1217547"/>
        <a:ext cx="4748755" cy="479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25335B-00C3-4A7B-B43F-73D8221E97DA}">
      <dsp:nvSpPr>
        <dsp:cNvPr id="0" name=""/>
        <dsp:cNvSpPr/>
      </dsp:nvSpPr>
      <dsp:spPr>
        <a:xfrm>
          <a:off x="1905" y="498436"/>
          <a:ext cx="1857375" cy="5646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bg1"/>
              </a:solidFill>
            </a:rPr>
            <a:t>osoba</a:t>
          </a:r>
        </a:p>
      </dsp:txBody>
      <dsp:txXfrm>
        <a:off x="1905" y="498436"/>
        <a:ext cx="1857375" cy="564622"/>
      </dsp:txXfrm>
    </dsp:sp>
    <dsp:sp modelId="{64D8063B-922A-4460-B793-76C839576B0B}">
      <dsp:nvSpPr>
        <dsp:cNvPr id="0" name=""/>
        <dsp:cNvSpPr/>
      </dsp:nvSpPr>
      <dsp:spPr>
        <a:xfrm>
          <a:off x="1905" y="985379"/>
          <a:ext cx="1857375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1.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2.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3.</a:t>
          </a:r>
        </a:p>
      </dsp:txBody>
      <dsp:txXfrm>
        <a:off x="1905" y="985379"/>
        <a:ext cx="1857375" cy="1405440"/>
      </dsp:txXfrm>
    </dsp:sp>
    <dsp:sp modelId="{8D23DA06-9F2B-4111-B601-10BE1E5F1734}">
      <dsp:nvSpPr>
        <dsp:cNvPr id="0" name=""/>
        <dsp:cNvSpPr/>
      </dsp:nvSpPr>
      <dsp:spPr>
        <a:xfrm>
          <a:off x="2119312" y="502274"/>
          <a:ext cx="1857375" cy="5581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___</a:t>
          </a:r>
        </a:p>
      </dsp:txBody>
      <dsp:txXfrm>
        <a:off x="2119312" y="502274"/>
        <a:ext cx="1857375" cy="558118"/>
      </dsp:txXfrm>
    </dsp:sp>
    <dsp:sp modelId="{A65B24C5-53EC-461E-94B3-DCF5DBDA4BEB}">
      <dsp:nvSpPr>
        <dsp:cNvPr id="0" name=""/>
        <dsp:cNvSpPr/>
      </dsp:nvSpPr>
      <dsp:spPr>
        <a:xfrm>
          <a:off x="2119312" y="981541"/>
          <a:ext cx="1857375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já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ty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/>
            <a:t>on, </a:t>
          </a:r>
          <a:r>
            <a:rPr lang="cs-CZ" sz="2000" kern="1200" dirty="0"/>
            <a:t>ona, ono</a:t>
          </a:r>
        </a:p>
      </dsp:txBody>
      <dsp:txXfrm>
        <a:off x="2119312" y="981541"/>
        <a:ext cx="1857375" cy="1405440"/>
      </dsp:txXfrm>
    </dsp:sp>
    <dsp:sp modelId="{59DE2544-7AF7-45C6-96A3-CA88D479F5BB}">
      <dsp:nvSpPr>
        <dsp:cNvPr id="0" name=""/>
        <dsp:cNvSpPr/>
      </dsp:nvSpPr>
      <dsp:spPr>
        <a:xfrm>
          <a:off x="4236720" y="476726"/>
          <a:ext cx="1857375" cy="60122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01600" rIns="177800" bIns="1016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___</a:t>
          </a:r>
        </a:p>
      </dsp:txBody>
      <dsp:txXfrm>
        <a:off x="4236720" y="476726"/>
        <a:ext cx="1857375" cy="601224"/>
      </dsp:txXfrm>
    </dsp:sp>
    <dsp:sp modelId="{050DBB43-869C-465D-8907-056BC4AD0029}">
      <dsp:nvSpPr>
        <dsp:cNvPr id="0" name=""/>
        <dsp:cNvSpPr/>
      </dsp:nvSpPr>
      <dsp:spPr>
        <a:xfrm>
          <a:off x="4236720" y="1007089"/>
          <a:ext cx="1857375" cy="1405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my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vy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oni, ony, ona</a:t>
          </a:r>
        </a:p>
      </dsp:txBody>
      <dsp:txXfrm>
        <a:off x="4236720" y="1007089"/>
        <a:ext cx="1857375" cy="1405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B4D8E2-42C2-4347-B1A7-8F9278AC28EA}">
      <dsp:nvSpPr>
        <dsp:cNvPr id="0" name=""/>
        <dsp:cNvSpPr/>
      </dsp:nvSpPr>
      <dsp:spPr>
        <a:xfrm>
          <a:off x="-464304" y="5287"/>
          <a:ext cx="5104372" cy="5104372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EBB2B3-A43C-452E-BC24-2A336F6841C7}">
      <dsp:nvSpPr>
        <dsp:cNvPr id="0" name=""/>
        <dsp:cNvSpPr/>
      </dsp:nvSpPr>
      <dsp:spPr>
        <a:xfrm>
          <a:off x="2087882" y="5287"/>
          <a:ext cx="5955101" cy="51043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přítomný</a:t>
          </a:r>
        </a:p>
      </dsp:txBody>
      <dsp:txXfrm>
        <a:off x="2087882" y="5287"/>
        <a:ext cx="2977550" cy="1531315"/>
      </dsp:txXfrm>
    </dsp:sp>
    <dsp:sp modelId="{409252E0-463C-4EA0-AE89-9C255DB0021F}">
      <dsp:nvSpPr>
        <dsp:cNvPr id="0" name=""/>
        <dsp:cNvSpPr/>
      </dsp:nvSpPr>
      <dsp:spPr>
        <a:xfrm>
          <a:off x="428962" y="1536602"/>
          <a:ext cx="3317839" cy="3317839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656671-01D0-48BF-94A9-AA9567BCE58E}">
      <dsp:nvSpPr>
        <dsp:cNvPr id="0" name=""/>
        <dsp:cNvSpPr/>
      </dsp:nvSpPr>
      <dsp:spPr>
        <a:xfrm>
          <a:off x="2087882" y="1536602"/>
          <a:ext cx="5955101" cy="33178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minulý</a:t>
          </a:r>
        </a:p>
      </dsp:txBody>
      <dsp:txXfrm>
        <a:off x="2087882" y="1536602"/>
        <a:ext cx="2977550" cy="1531310"/>
      </dsp:txXfrm>
    </dsp:sp>
    <dsp:sp modelId="{3E9D434E-8FA6-46AD-9AAA-591A512B2776}">
      <dsp:nvSpPr>
        <dsp:cNvPr id="0" name=""/>
        <dsp:cNvSpPr/>
      </dsp:nvSpPr>
      <dsp:spPr>
        <a:xfrm>
          <a:off x="1322226" y="3067912"/>
          <a:ext cx="1531310" cy="1531310"/>
        </a:xfrm>
        <a:prstGeom prst="pie">
          <a:avLst>
            <a:gd name="adj1" fmla="val 5400000"/>
            <a:gd name="adj2" fmla="val 16200000"/>
          </a:avLst>
        </a:prstGeom>
        <a:solidFill>
          <a:schemeClr val="tx2">
            <a:lumMod val="60000"/>
            <a:lumOff val="4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DD93F-C6B3-4010-99BB-7986765628A8}">
      <dsp:nvSpPr>
        <dsp:cNvPr id="0" name=""/>
        <dsp:cNvSpPr/>
      </dsp:nvSpPr>
      <dsp:spPr>
        <a:xfrm>
          <a:off x="2087882" y="3067912"/>
          <a:ext cx="5955101" cy="153131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budoucí</a:t>
          </a:r>
        </a:p>
      </dsp:txBody>
      <dsp:txXfrm>
        <a:off x="2087882" y="3067912"/>
        <a:ext cx="2977550" cy="1531310"/>
      </dsp:txXfrm>
    </dsp:sp>
    <dsp:sp modelId="{0F5D90E8-D527-4F1C-8A1E-7B1C2CE6F220}">
      <dsp:nvSpPr>
        <dsp:cNvPr id="0" name=""/>
        <dsp:cNvSpPr/>
      </dsp:nvSpPr>
      <dsp:spPr>
        <a:xfrm>
          <a:off x="4136824" y="5287"/>
          <a:ext cx="4834768" cy="153131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vyjadřuje děj, který právě     probíhá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i="1" kern="1200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sněží, uklízím, plave,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i="1" kern="1200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díváte se </a:t>
          </a:r>
        </a:p>
      </dsp:txBody>
      <dsp:txXfrm>
        <a:off x="4136824" y="5287"/>
        <a:ext cx="4834768" cy="1531315"/>
      </dsp:txXfrm>
    </dsp:sp>
    <dsp:sp modelId="{8D7C0086-E983-47BD-9A7F-FE2605FF3BDC}">
      <dsp:nvSpPr>
        <dsp:cNvPr id="0" name=""/>
        <dsp:cNvSpPr/>
      </dsp:nvSpPr>
      <dsp:spPr>
        <a:xfrm>
          <a:off x="4136824" y="1536602"/>
          <a:ext cx="4834768" cy="15313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vyjadřuje děj, který se již uskutečnil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i="1" kern="1200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sněžilo, uklízel jsem, plaval,         dívali jste se</a:t>
          </a:r>
        </a:p>
      </dsp:txBody>
      <dsp:txXfrm>
        <a:off x="4136824" y="1536602"/>
        <a:ext cx="4834768" cy="1531310"/>
      </dsp:txXfrm>
    </dsp:sp>
    <dsp:sp modelId="{9F6F00F0-5F1E-429B-9FF2-F8B84F62BF2D}">
      <dsp:nvSpPr>
        <dsp:cNvPr id="0" name=""/>
        <dsp:cNvSpPr/>
      </dsp:nvSpPr>
      <dsp:spPr>
        <a:xfrm>
          <a:off x="4178733" y="3067912"/>
          <a:ext cx="4750950" cy="15313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kern="1200" dirty="0"/>
            <a:t>vyjadřuje děj, který se        teprve uskuteční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i="1" kern="1200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bude sněžit, budu uklízet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i="1" kern="1200" dirty="0">
              <a:solidFill>
                <a:schemeClr val="accent1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uklidím, podíváte se</a:t>
          </a:r>
        </a:p>
      </dsp:txBody>
      <dsp:txXfrm>
        <a:off x="4178733" y="3067912"/>
        <a:ext cx="4750950" cy="15313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017C7-998C-449E-BF53-4CEC5AA77804}">
      <dsp:nvSpPr>
        <dsp:cNvPr id="0" name=""/>
        <dsp:cNvSpPr/>
      </dsp:nvSpPr>
      <dsp:spPr>
        <a:xfrm>
          <a:off x="-518727" y="187176"/>
          <a:ext cx="5126373" cy="5126373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89F175-64E8-42A7-A7A4-0FA70603A20F}">
      <dsp:nvSpPr>
        <dsp:cNvPr id="0" name=""/>
        <dsp:cNvSpPr/>
      </dsp:nvSpPr>
      <dsp:spPr>
        <a:xfrm>
          <a:off x="1917517" y="54351"/>
          <a:ext cx="6269221" cy="51263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oznamovací</a:t>
          </a:r>
        </a:p>
      </dsp:txBody>
      <dsp:txXfrm>
        <a:off x="1917517" y="54351"/>
        <a:ext cx="3134610" cy="1537915"/>
      </dsp:txXfrm>
    </dsp:sp>
    <dsp:sp modelId="{45778990-0096-4BC6-AD9D-46B5BCAE490F}">
      <dsp:nvSpPr>
        <dsp:cNvPr id="0" name=""/>
        <dsp:cNvSpPr/>
      </dsp:nvSpPr>
      <dsp:spPr>
        <a:xfrm>
          <a:off x="378389" y="1725091"/>
          <a:ext cx="3332139" cy="333213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lumMod val="40000"/>
            <a:lumOff val="6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7E0C2D-858A-40C4-8B22-DCA1C123EBB1}">
      <dsp:nvSpPr>
        <dsp:cNvPr id="0" name=""/>
        <dsp:cNvSpPr/>
      </dsp:nvSpPr>
      <dsp:spPr>
        <a:xfrm>
          <a:off x="1900233" y="1725091"/>
          <a:ext cx="6269221" cy="33321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rozkazovací</a:t>
          </a:r>
        </a:p>
      </dsp:txBody>
      <dsp:txXfrm>
        <a:off x="1900233" y="1725091"/>
        <a:ext cx="3134610" cy="1537910"/>
      </dsp:txXfrm>
    </dsp:sp>
    <dsp:sp modelId="{F29CA1D3-9E64-4C01-A392-1BA7C7595DA5}">
      <dsp:nvSpPr>
        <dsp:cNvPr id="0" name=""/>
        <dsp:cNvSpPr/>
      </dsp:nvSpPr>
      <dsp:spPr>
        <a:xfrm>
          <a:off x="1275504" y="3263001"/>
          <a:ext cx="1537910" cy="153791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D3377-D5DD-49DB-BA6E-38B079DB92D9}">
      <dsp:nvSpPr>
        <dsp:cNvPr id="0" name=""/>
        <dsp:cNvSpPr/>
      </dsp:nvSpPr>
      <dsp:spPr>
        <a:xfrm>
          <a:off x="1900233" y="3160123"/>
          <a:ext cx="6269221" cy="17436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podmiňovací</a:t>
          </a:r>
        </a:p>
      </dsp:txBody>
      <dsp:txXfrm>
        <a:off x="1900233" y="3160123"/>
        <a:ext cx="3134610" cy="1743667"/>
      </dsp:txXfrm>
    </dsp:sp>
    <dsp:sp modelId="{C5048269-1CD4-474D-A07B-40EDECE6FC2E}">
      <dsp:nvSpPr>
        <dsp:cNvPr id="0" name=""/>
        <dsp:cNvSpPr/>
      </dsp:nvSpPr>
      <dsp:spPr>
        <a:xfrm>
          <a:off x="3997390" y="187176"/>
          <a:ext cx="5065292" cy="1537915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oznamuje skutečnost,vyjadřuje děj,     který se děje, stal se, stane se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i="1" kern="1200" dirty="0">
              <a:solidFill>
                <a:schemeClr val="accent5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píšeš, hovořili jsme, budou se 		oblékat</a:t>
          </a:r>
          <a:endParaRPr lang="cs-CZ" sz="2000" kern="1200" dirty="0"/>
        </a:p>
      </dsp:txBody>
      <dsp:txXfrm>
        <a:off x="3997390" y="187176"/>
        <a:ext cx="5065292" cy="1537915"/>
      </dsp:txXfrm>
    </dsp:sp>
    <dsp:sp modelId="{6E049E26-9E9D-48A6-AE92-F8A06AFA9E59}">
      <dsp:nvSpPr>
        <dsp:cNvPr id="0" name=""/>
        <dsp:cNvSpPr/>
      </dsp:nvSpPr>
      <dsp:spPr>
        <a:xfrm>
          <a:off x="4114807" y="1725091"/>
          <a:ext cx="4830457" cy="153791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vyjadřuje rozkaz, výzvu, přání, děj,  který se má uskutečnit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i="1" kern="1200" dirty="0">
              <a:solidFill>
                <a:schemeClr val="accent5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čti, dívejte se, počítejme</a:t>
          </a:r>
          <a:endParaRPr lang="cs-CZ" sz="2000" kern="1200" dirty="0"/>
        </a:p>
      </dsp:txBody>
      <dsp:txXfrm>
        <a:off x="4114807" y="1725091"/>
        <a:ext cx="4830457" cy="1537910"/>
      </dsp:txXfrm>
    </dsp:sp>
    <dsp:sp modelId="{1D463D5B-D1D4-47E4-9F03-34CB7C3C3C8E}">
      <dsp:nvSpPr>
        <dsp:cNvPr id="0" name=""/>
        <dsp:cNvSpPr/>
      </dsp:nvSpPr>
      <dsp:spPr>
        <a:xfrm>
          <a:off x="4102576" y="3143275"/>
          <a:ext cx="4584229" cy="1777363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kern="1200" dirty="0"/>
            <a:t>vyjadřuje děj, který by se mohl uskutečnit, kdyby byla splněna podmínka,možný děj, vyjadřující přání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000" b="1" i="1" kern="1200" dirty="0">
              <a:solidFill>
                <a:schemeClr val="accent5">
                  <a:lumMod val="75000"/>
                </a:schemeClr>
              </a:solidFill>
              <a:latin typeface="Andalus" pitchFamily="18" charset="-78"/>
              <a:cs typeface="Andalus" pitchFamily="18" charset="-78"/>
            </a:rPr>
            <a:t>koupil bych, kdybych to věděl, odnesli bychom, mohl bys pomoci</a:t>
          </a:r>
          <a:endParaRPr lang="cs-CZ" sz="2000" kern="1200" dirty="0"/>
        </a:p>
      </dsp:txBody>
      <dsp:txXfrm>
        <a:off x="4102576" y="3143275"/>
        <a:ext cx="4584229" cy="17773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389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9226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46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161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85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818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48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131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06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63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7964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02.04.2025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99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30" y="4953000"/>
            <a:ext cx="9141714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EB997E-F319-48D7-BE9A-F18A2C4B0B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38" y="5225240"/>
            <a:ext cx="7543800" cy="1143000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8. třída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0" y="0"/>
            <a:ext cx="9141714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6ABCC37-5AFC-4886-9085-D56A6FCD2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89216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Slovesné kategorie </a:t>
            </a:r>
          </a:p>
        </p:txBody>
      </p:sp>
    </p:spTree>
    <p:extLst>
      <p:ext uri="{BB962C8B-B14F-4D97-AF65-F5344CB8AC3E}">
        <p14:creationId xmlns:p14="http://schemas.microsoft.com/office/powerpoint/2010/main" val="18268911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3928" y="1663227"/>
            <a:ext cx="4979562" cy="4392488"/>
          </a:xfrm>
          <a:noFill/>
          <a:ln w="38100"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Nezlobíte se na nás?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Toto zboží se stále požaduje.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Jak se vám tady líbí?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Tato kniha se čte jedním dechem.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Lék se užívá dvakrát denně.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Daří se nám dobře.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Pokus se uskutečnil loni.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cs-CZ" dirty="0">
                <a:solidFill>
                  <a:schemeClr val="tx1"/>
                </a:solidFill>
              </a:rPr>
              <a:t>Moje hodinky se poněkud zpožďují. </a:t>
            </a:r>
          </a:p>
        </p:txBody>
      </p:sp>
      <p:pic>
        <p:nvPicPr>
          <p:cNvPr id="6146" name="Picture 2" descr="C:\Users\bartosova\AppData\Local\Microsoft\Windows\Temporary Internet Files\Content.IE5\N4KTTJXR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9" y="5013176"/>
            <a:ext cx="1827886" cy="15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álný popisek 4"/>
          <p:cNvSpPr/>
          <p:nvPr/>
        </p:nvSpPr>
        <p:spPr>
          <a:xfrm>
            <a:off x="61562" y="1412776"/>
            <a:ext cx="3707904" cy="3060920"/>
          </a:xfrm>
          <a:prstGeom prst="wedgeEllipseCallout">
            <a:avLst>
              <a:gd name="adj1" fmla="val -10133"/>
              <a:gd name="adj2" fmla="val 69627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POZOR!!!</a:t>
            </a:r>
          </a:p>
          <a:p>
            <a:pPr algn="ctr"/>
            <a:r>
              <a:rPr lang="cs-CZ" sz="2400" dirty="0">
                <a:solidFill>
                  <a:schemeClr val="tx1"/>
                </a:solidFill>
              </a:rPr>
              <a:t>Je-li zvratné zájmeno se už v infinitivu, jde o zvratné sloveso.  To je vždy v rodě činném.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291688"/>
            <a:ext cx="8424935" cy="58477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3200" b="1" dirty="0"/>
              <a:t>Rozliš </a:t>
            </a:r>
            <a:r>
              <a:rPr lang="cs-CZ" sz="3200" b="1" dirty="0">
                <a:solidFill>
                  <a:srgbClr val="006600"/>
                </a:solidFill>
              </a:rPr>
              <a:t>zvratné sloveso </a:t>
            </a:r>
            <a:r>
              <a:rPr lang="cs-CZ" sz="3200" b="1" dirty="0"/>
              <a:t>a sloveso v </a:t>
            </a:r>
            <a:r>
              <a:rPr lang="cs-CZ" sz="3200" b="1" dirty="0">
                <a:solidFill>
                  <a:srgbClr val="002060"/>
                </a:solidFill>
              </a:rPr>
              <a:t>trpném rodě</a:t>
            </a:r>
            <a:r>
              <a:rPr lang="cs-CZ" sz="32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850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70C0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667C4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667C4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80690-09C3-3FD2-E9C9-59AF2585B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718" y="1002295"/>
            <a:ext cx="7886700" cy="994172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30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Najdi podle kódů slovesa a napiš je do tabulky. Potom u nich urči způsob.</a:t>
            </a:r>
            <a:endParaRPr lang="cs-CZ" sz="3000" b="1" u="sng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5ABAE3-3B15-C8F8-7479-1D11D0708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735" y="2065515"/>
            <a:ext cx="7886700" cy="3263504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Vzor: 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5B, 3B, 2B, 3B, 4C, 3B - lezeme – 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</a:t>
            </a:r>
            <a:r>
              <a:rPr lang="cs-CZ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kern="1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184D43F-0A82-2CDF-F215-0336DAD46F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2148" y="1634660"/>
            <a:ext cx="3127189" cy="1459355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43C00396-3DEC-FE8D-623D-36E6FC95BC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90" y="3229295"/>
            <a:ext cx="8772725" cy="2591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881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6F913C-3C55-4925-9BA3-790290889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Určete slovesné kategorie 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008FBFD2-DE7C-4EB5-855E-4ECC96077A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8331242"/>
              </p:ext>
            </p:extLst>
          </p:nvPr>
        </p:nvGraphicFramePr>
        <p:xfrm>
          <a:off x="467544" y="1988840"/>
          <a:ext cx="8208913" cy="396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23208777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3072002856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048351457"/>
                    </a:ext>
                  </a:extLst>
                </a:gridCol>
                <a:gridCol w="1479570">
                  <a:extLst>
                    <a:ext uri="{9D8B030D-6E8A-4147-A177-3AD203B41FA5}">
                      <a16:colId xmlns:a16="http://schemas.microsoft.com/office/drawing/2014/main" val="519364593"/>
                    </a:ext>
                  </a:extLst>
                </a:gridCol>
                <a:gridCol w="1352725">
                  <a:extLst>
                    <a:ext uri="{9D8B030D-6E8A-4147-A177-3AD203B41FA5}">
                      <a16:colId xmlns:a16="http://schemas.microsoft.com/office/drawing/2014/main" val="663149094"/>
                    </a:ext>
                  </a:extLst>
                </a:gridCol>
                <a:gridCol w="840114">
                  <a:extLst>
                    <a:ext uri="{9D8B030D-6E8A-4147-A177-3AD203B41FA5}">
                      <a16:colId xmlns:a16="http://schemas.microsoft.com/office/drawing/2014/main" val="1864365527"/>
                    </a:ext>
                  </a:extLst>
                </a:gridCol>
              </a:tblGrid>
              <a:tr h="502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sloveso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osoba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číslo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čas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způsob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rod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94390713"/>
                  </a:ext>
                </a:extLst>
              </a:tr>
              <a:tr h="473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budu chválit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83126794"/>
                  </a:ext>
                </a:extLst>
              </a:tr>
              <a:tr h="502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byl dopečen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3239081"/>
                  </a:ext>
                </a:extLst>
              </a:tr>
              <a:tr h="502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prokázal jsi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7577219"/>
                  </a:ext>
                </a:extLst>
              </a:tr>
              <a:tr h="4730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je využíván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229720"/>
                  </a:ext>
                </a:extLst>
              </a:tr>
              <a:tr h="502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budete zapsáni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81233707"/>
                  </a:ext>
                </a:extLst>
              </a:tr>
              <a:tr h="502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budou reklamovat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879193"/>
                  </a:ext>
                </a:extLst>
              </a:tr>
              <a:tr h="5024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byl bys tloukl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71674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8972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cs-CZ" sz="3200" dirty="0"/>
              <a:t>Urči slovesné kategorie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078533"/>
              </p:ext>
            </p:extLst>
          </p:nvPr>
        </p:nvGraphicFramePr>
        <p:xfrm>
          <a:off x="457200" y="1412776"/>
          <a:ext cx="7005982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6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07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6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6540">
                  <a:extLst>
                    <a:ext uri="{9D8B030D-6E8A-4147-A177-3AD203B41FA5}">
                      <a16:colId xmlns:a16="http://schemas.microsoft.com/office/drawing/2014/main" val="223313865"/>
                    </a:ext>
                  </a:extLst>
                </a:gridCol>
                <a:gridCol w="1186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sloveso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Osoba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Číslo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Způsob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Rod</a:t>
                      </a:r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znáte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utvořme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přišli bychom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budeme </a:t>
                      </a:r>
                      <a:r>
                        <a:rPr lang="cs-CZ" dirty="0"/>
                        <a:t>končit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vrátil</a:t>
                      </a:r>
                      <a:r>
                        <a:rPr lang="cs-CZ" baseline="0" dirty="0"/>
                        <a:t> by ses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pozdrav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označíš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zasmějte </a:t>
                      </a:r>
                      <a:r>
                        <a:rPr lang="cs-CZ" dirty="0"/>
                        <a:t>se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nakoupila</a:t>
                      </a:r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vyřadit</a:t>
                      </a:r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poznáte</a:t>
                      </a:r>
                    </a:p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3820" marR="8382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0807258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7543800" cy="1450757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s-CZ" sz="3200" dirty="0"/>
              <a:t>Vytvoř správný tvar od následujících sloves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sz="2000" dirty="0"/>
              <a:t>připojit	-  2. os., č. mn.,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ozn</a:t>
            </a:r>
            <a:r>
              <a:rPr lang="cs-CZ" sz="2000" dirty="0"/>
              <a:t>., čas min. - ___________________________</a:t>
            </a:r>
          </a:p>
          <a:p>
            <a:pPr>
              <a:buNone/>
            </a:pPr>
            <a:r>
              <a:rPr lang="cs-CZ" sz="2000" dirty="0"/>
              <a:t>vrátit se – 1. os., č. mn.,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podm</a:t>
            </a:r>
            <a:r>
              <a:rPr lang="cs-CZ" sz="2000" dirty="0"/>
              <a:t>., čas přít. - __________________________</a:t>
            </a:r>
          </a:p>
          <a:p>
            <a:pPr>
              <a:buNone/>
            </a:pPr>
            <a:r>
              <a:rPr lang="cs-CZ" sz="2000" dirty="0"/>
              <a:t>napsat  -  2. os., č. </a:t>
            </a:r>
            <a:r>
              <a:rPr lang="cs-CZ" sz="2000" dirty="0" err="1"/>
              <a:t>j</a:t>
            </a:r>
            <a:r>
              <a:rPr lang="cs-CZ" sz="2000" dirty="0"/>
              <a:t>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rozk</a:t>
            </a:r>
            <a:r>
              <a:rPr lang="cs-CZ" sz="2000" dirty="0"/>
              <a:t>. - _____________________________________</a:t>
            </a:r>
          </a:p>
          <a:p>
            <a:pPr>
              <a:buNone/>
            </a:pPr>
            <a:r>
              <a:rPr lang="cs-CZ" sz="2000" dirty="0"/>
              <a:t>narodit se – 3.os., č. </a:t>
            </a:r>
            <a:r>
              <a:rPr lang="cs-CZ" sz="2000" dirty="0" err="1"/>
              <a:t>j</a:t>
            </a:r>
            <a:r>
              <a:rPr lang="cs-CZ" sz="2000" dirty="0"/>
              <a:t>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ozn</a:t>
            </a:r>
            <a:r>
              <a:rPr lang="cs-CZ" sz="2000" dirty="0"/>
              <a:t>., čas min. - ____________________________</a:t>
            </a:r>
          </a:p>
          <a:p>
            <a:pPr>
              <a:buNone/>
            </a:pPr>
            <a:r>
              <a:rPr lang="cs-CZ" sz="2000" dirty="0"/>
              <a:t>házet – 3. os., č. mn.,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ozn</a:t>
            </a:r>
            <a:r>
              <a:rPr lang="cs-CZ" sz="2000" dirty="0"/>
              <a:t>., čas bud. - ______________________________</a:t>
            </a:r>
          </a:p>
          <a:p>
            <a:pPr>
              <a:buNone/>
            </a:pPr>
            <a:r>
              <a:rPr lang="cs-CZ" sz="2000" dirty="0"/>
              <a:t>pokusit se – 1. os., </a:t>
            </a:r>
            <a:r>
              <a:rPr lang="cs-CZ" sz="2000" dirty="0" err="1"/>
              <a:t>č.mn</a:t>
            </a:r>
            <a:r>
              <a:rPr lang="cs-CZ" sz="2000" dirty="0"/>
              <a:t>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rozk</a:t>
            </a:r>
            <a:r>
              <a:rPr lang="cs-CZ" sz="2000" dirty="0"/>
              <a:t>. - __________________________________</a:t>
            </a:r>
          </a:p>
          <a:p>
            <a:pPr>
              <a:buNone/>
            </a:pPr>
            <a:r>
              <a:rPr lang="cs-CZ" sz="2000" dirty="0"/>
              <a:t>vyhodit – 2. os., č. mn.,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podm</a:t>
            </a:r>
            <a:r>
              <a:rPr lang="cs-CZ" sz="2000" dirty="0"/>
              <a:t>., čas přít. - ___________________________</a:t>
            </a:r>
          </a:p>
          <a:p>
            <a:pPr>
              <a:buNone/>
            </a:pPr>
            <a:r>
              <a:rPr lang="cs-CZ" sz="2000" dirty="0"/>
              <a:t>navštěvovat – 1. os., č. </a:t>
            </a:r>
            <a:r>
              <a:rPr lang="cs-CZ" sz="2000" dirty="0" err="1"/>
              <a:t>j</a:t>
            </a:r>
            <a:r>
              <a:rPr lang="cs-CZ" sz="2000" dirty="0"/>
              <a:t>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ozn</a:t>
            </a:r>
            <a:r>
              <a:rPr lang="cs-CZ" sz="2000" dirty="0"/>
              <a:t>., čas bud. - __________________________</a:t>
            </a:r>
          </a:p>
          <a:p>
            <a:pPr>
              <a:buNone/>
            </a:pPr>
            <a:r>
              <a:rPr lang="cs-CZ" sz="2000" dirty="0"/>
              <a:t>otevřít – 2. os., č. </a:t>
            </a:r>
            <a:r>
              <a:rPr lang="cs-CZ" sz="2000" dirty="0" err="1"/>
              <a:t>j</a:t>
            </a:r>
            <a:r>
              <a:rPr lang="cs-CZ" sz="2000" dirty="0"/>
              <a:t>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ozn</a:t>
            </a:r>
            <a:r>
              <a:rPr lang="cs-CZ" sz="2000" dirty="0"/>
              <a:t>., čas min. - _______________________________</a:t>
            </a:r>
          </a:p>
          <a:p>
            <a:pPr>
              <a:buNone/>
            </a:pPr>
            <a:r>
              <a:rPr lang="cs-CZ" sz="2000" dirty="0"/>
              <a:t>nachystat – 1. os., č. mn.,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rozk</a:t>
            </a:r>
            <a:r>
              <a:rPr lang="cs-CZ" sz="2000" dirty="0"/>
              <a:t>. - _________________________________</a:t>
            </a:r>
          </a:p>
          <a:p>
            <a:pPr>
              <a:buNone/>
            </a:pPr>
            <a:r>
              <a:rPr lang="cs-CZ" sz="2000" dirty="0"/>
              <a:t>prodávat – 3. os., č. </a:t>
            </a:r>
            <a:r>
              <a:rPr lang="cs-CZ" sz="2000" dirty="0" err="1"/>
              <a:t>j</a:t>
            </a:r>
            <a:r>
              <a:rPr lang="cs-CZ" sz="2000" dirty="0"/>
              <a:t>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podm</a:t>
            </a:r>
            <a:r>
              <a:rPr lang="cs-CZ" sz="2000" dirty="0"/>
              <a:t>., čas přít. - ____________________________</a:t>
            </a:r>
          </a:p>
          <a:p>
            <a:pPr>
              <a:buNone/>
            </a:pPr>
            <a:r>
              <a:rPr lang="cs-CZ" sz="2000" dirty="0"/>
              <a:t>utíkat – 1. os., č. </a:t>
            </a:r>
            <a:r>
              <a:rPr lang="cs-CZ" sz="2000" dirty="0" err="1"/>
              <a:t>j</a:t>
            </a:r>
            <a:r>
              <a:rPr lang="cs-CZ" sz="2000" dirty="0"/>
              <a:t>., </a:t>
            </a:r>
            <a:r>
              <a:rPr lang="cs-CZ" sz="2000" dirty="0" err="1"/>
              <a:t>zp</a:t>
            </a:r>
            <a:r>
              <a:rPr lang="cs-CZ" sz="2000" dirty="0"/>
              <a:t>. </a:t>
            </a:r>
            <a:r>
              <a:rPr lang="cs-CZ" sz="2000" dirty="0" err="1"/>
              <a:t>ozn</a:t>
            </a:r>
            <a:r>
              <a:rPr lang="cs-CZ" sz="2000" dirty="0"/>
              <a:t>., čas přítomný - ____________________________</a:t>
            </a:r>
          </a:p>
          <a:p>
            <a:pPr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506742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sz="3100" b="1">
                <a:solidFill>
                  <a:srgbClr val="FFFFFF"/>
                </a:solidFill>
              </a:rPr>
              <a:t>Slovesa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5202" y="605896"/>
            <a:ext cx="5467278" cy="5646208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sz="1900" b="1" u="sng" dirty="0"/>
              <a:t>= slova, která vyjadřují děj, stav nebo změnu stavu</a:t>
            </a:r>
            <a:endParaRPr lang="cs-CZ" sz="1900" dirty="0"/>
          </a:p>
          <a:p>
            <a:pPr>
              <a:buNone/>
            </a:pPr>
            <a:r>
              <a:rPr lang="cs-CZ" sz="1900" dirty="0"/>
              <a:t>		</a:t>
            </a:r>
            <a:r>
              <a:rPr lang="cs-CZ" sz="1900" b="1" dirty="0">
                <a:latin typeface="Comic Sans MS" panose="030F0702030302020204" pitchFamily="66" charset="0"/>
              </a:rPr>
              <a:t>děj – kreslit, mávat, letět</a:t>
            </a:r>
          </a:p>
          <a:p>
            <a:pPr>
              <a:buNone/>
            </a:pPr>
            <a:r>
              <a:rPr lang="cs-CZ" sz="1900" b="1" dirty="0">
                <a:latin typeface="Comic Sans MS" panose="030F0702030302020204" pitchFamily="66" charset="0"/>
              </a:rPr>
              <a:t>		stav – ležet, stát, sedět</a:t>
            </a:r>
          </a:p>
          <a:p>
            <a:pPr>
              <a:buNone/>
            </a:pPr>
            <a:r>
              <a:rPr lang="cs-CZ" sz="1900" b="1" dirty="0">
                <a:latin typeface="Comic Sans MS" panose="030F0702030302020204" pitchFamily="66" charset="0"/>
              </a:rPr>
              <a:t>		změna stavu – zčervenat, zabolet, </a:t>
            </a:r>
          </a:p>
          <a:p>
            <a:pPr>
              <a:buNone/>
            </a:pPr>
            <a:endParaRPr lang="cs-CZ" sz="1900" dirty="0"/>
          </a:p>
          <a:p>
            <a:pPr>
              <a:buNone/>
            </a:pPr>
            <a:r>
              <a:rPr lang="cs-CZ" sz="1900" b="1" u="sng" dirty="0"/>
              <a:t>zvratná slovesa </a:t>
            </a:r>
            <a:r>
              <a:rPr lang="cs-CZ" sz="1900" dirty="0"/>
              <a:t>-  jejich součástí je zvratné zájmeno 		se, si</a:t>
            </a:r>
          </a:p>
          <a:p>
            <a:pPr>
              <a:buNone/>
            </a:pPr>
            <a:r>
              <a:rPr lang="cs-CZ" sz="1900" dirty="0"/>
              <a:t>		</a:t>
            </a:r>
            <a:r>
              <a:rPr lang="cs-CZ" sz="1900" b="1" dirty="0">
                <a:latin typeface="Comic Sans MS" panose="030F0702030302020204" pitchFamily="66" charset="0"/>
              </a:rPr>
              <a:t>posadit se, vrátit se, dívat se, </a:t>
            </a:r>
          </a:p>
          <a:p>
            <a:pPr>
              <a:buNone/>
            </a:pPr>
            <a:r>
              <a:rPr lang="cs-CZ" sz="1900" b="1" dirty="0">
                <a:latin typeface="Comic Sans MS" panose="030F0702030302020204" pitchFamily="66" charset="0"/>
              </a:rPr>
              <a:t>		přečíst si, povzdychnout si</a:t>
            </a:r>
          </a:p>
          <a:p>
            <a:pPr>
              <a:buNone/>
            </a:pPr>
            <a:endParaRPr lang="cs-CZ" sz="1900" dirty="0">
              <a:latin typeface="Lucida Calligraphy" pitchFamily="66" charset="0"/>
            </a:endParaRPr>
          </a:p>
          <a:p>
            <a:pPr>
              <a:buNone/>
            </a:pPr>
            <a:r>
              <a:rPr lang="cs-CZ" sz="1900" b="1" u="sng" dirty="0">
                <a:latin typeface="+mj-lt"/>
              </a:rPr>
              <a:t>časování  sloves </a:t>
            </a:r>
            <a:r>
              <a:rPr lang="cs-CZ" sz="1900" dirty="0">
                <a:latin typeface="+mj-lt"/>
              </a:rPr>
              <a:t>= tvoření slovesných tvarů v závislosti na osobě, čísle, času, způsobu a rodu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chemeClr val="accent1">
                    <a:lumMod val="50000"/>
                  </a:schemeClr>
                </a:solidFill>
              </a:rPr>
              <a:t>Slovesné kategorie</a:t>
            </a:r>
          </a:p>
        </p:txBody>
      </p:sp>
      <p:graphicFrame>
        <p:nvGraphicFramePr>
          <p:cNvPr id="11" name="Zástupný symbol pro obsah 10"/>
          <p:cNvGraphicFramePr>
            <a:graphicFrameLocks noGrp="1"/>
          </p:cNvGraphicFramePr>
          <p:nvPr>
            <p:ph idx="1"/>
          </p:nvPr>
        </p:nvGraphicFramePr>
        <p:xfrm>
          <a:off x="1643042" y="4357694"/>
          <a:ext cx="6858048" cy="228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2" name="Diagram 11"/>
          <p:cNvGraphicFramePr/>
          <p:nvPr/>
        </p:nvGraphicFramePr>
        <p:xfrm>
          <a:off x="1643042" y="1214422"/>
          <a:ext cx="6096000" cy="2889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57158" y="1428736"/>
            <a:ext cx="1268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Osoba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1472" y="4071942"/>
            <a:ext cx="989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Číslo</a:t>
            </a: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BB25335B-00C3-4A7B-B43F-73D8221E97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dgm id="{BB25335B-00C3-4A7B-B43F-73D8221E97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64D8063B-922A-4460-B793-76C839576B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dgm id="{64D8063B-922A-4460-B793-76C839576B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8D23DA06-9F2B-4111-B601-10BE1E5F1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>
                                            <p:graphicEl>
                                              <a:dgm id="{8D23DA06-9F2B-4111-B601-10BE1E5F17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65B24C5-53EC-461E-94B3-DCF5DBDA4B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>
                                            <p:graphicEl>
                                              <a:dgm id="{A65B24C5-53EC-461E-94B3-DCF5DBDA4BE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59DE2544-7AF7-45C6-96A3-CA88D479F5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>
                                            <p:graphicEl>
                                              <a:dgm id="{59DE2544-7AF7-45C6-96A3-CA88D479F5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50DBB43-869C-465D-8907-056BC4AD00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>
                                            <p:graphicEl>
                                              <a:dgm id="{050DBB43-869C-465D-8907-056BC4AD00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746FD69B-07B6-48D4-8982-BB1768A42D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>
                                            <p:graphicEl>
                                              <a:dgm id="{746FD69B-07B6-48D4-8982-BB1768A42D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B350C6FA-4091-432F-AD5A-71B69B8AB0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">
                                            <p:graphicEl>
                                              <a:dgm id="{B350C6FA-4091-432F-AD5A-71B69B8AB0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8A3268CD-638F-4EAE-8221-F30FB5DDA5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>
                                            <p:graphicEl>
                                              <a:dgm id="{8A3268CD-638F-4EAE-8221-F30FB5DDA5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graphicEl>
                                              <a:dgm id="{32426C59-B38A-4DE0-AE4F-54F6D7FC73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>
                                            <p:graphicEl>
                                              <a:dgm id="{32426C59-B38A-4DE0-AE4F-54F6D7FC73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Sub>
          <a:bldDgm bld="one"/>
        </p:bldSub>
      </p:bldGraphic>
      <p:bldGraphic spid="1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92299"/>
            <a:ext cx="7543800" cy="1450757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accent2">
                    <a:lumMod val="50000"/>
                  </a:schemeClr>
                </a:solidFill>
              </a:rPr>
              <a:t>Slovesné kategorie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4925725"/>
              </p:ext>
            </p:extLst>
          </p:nvPr>
        </p:nvGraphicFramePr>
        <p:xfrm>
          <a:off x="457200" y="1600200"/>
          <a:ext cx="8507288" cy="51149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28596" y="1714488"/>
            <a:ext cx="7617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Čas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FB4D8E2-42C2-4347-B1A7-8F9278AC28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FB4D8E2-42C2-4347-B1A7-8F9278AC28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EBB2B3-A43C-452E-BC24-2A336F6841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AEBB2B3-A43C-452E-BC24-2A336F6841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F5D90E8-D527-4F1C-8A1E-7B1C2CE6F22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0F5D90E8-D527-4F1C-8A1E-7B1C2CE6F22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09252E0-463C-4EA0-AE89-9C255DB00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409252E0-463C-4EA0-AE89-9C255DB002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656671-01D0-48BF-94A9-AA9567BCE5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B656671-01D0-48BF-94A9-AA9567BCE5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D7C0086-E983-47BD-9A7F-FE2605FF3B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8D7C0086-E983-47BD-9A7F-FE2605FF3B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9D434E-8FA6-46AD-9AAA-591A512B2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3E9D434E-8FA6-46AD-9AAA-591A512B27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2DD93F-C6B3-4010-99BB-7986765628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E42DD93F-C6B3-4010-99BB-7986765628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6F00F0-5F1E-429B-9FF2-F8B84F62BF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9F6F00F0-5F1E-429B-9FF2-F8B84F62BF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chemeClr val="tx2">
                    <a:lumMod val="75000"/>
                  </a:schemeClr>
                </a:solidFill>
              </a:rPr>
              <a:t>Slovesné kategorie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734336"/>
              </p:ext>
            </p:extLst>
          </p:nvPr>
        </p:nvGraphicFramePr>
        <p:xfrm>
          <a:off x="457200" y="1214422"/>
          <a:ext cx="854395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00034" y="1571612"/>
            <a:ext cx="14237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C00000"/>
                </a:solidFill>
              </a:rPr>
              <a:t>Způsob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C7017C7-998C-449E-BF53-4CEC5AA778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C7017C7-998C-449E-BF53-4CEC5AA778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89F175-64E8-42A7-A7A4-0FA70603A2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2C89F175-64E8-42A7-A7A4-0FA70603A2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048269-1CD4-474D-A07B-40EDECE6FC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C5048269-1CD4-474D-A07B-40EDECE6FC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5778990-0096-4BC6-AD9D-46B5BCAE49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graphicEl>
                                              <a:dgm id="{45778990-0096-4BC6-AD9D-46B5BCAE49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7E0C2D-858A-40C4-8B22-DCA1C123EB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7C7E0C2D-858A-40C4-8B22-DCA1C123EB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049E26-9E9D-48A6-AE92-F8A06AFA9E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6E049E26-9E9D-48A6-AE92-F8A06AFA9E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9CA1D3-9E64-4C01-A392-1BA7C7595D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F29CA1D3-9E64-4C01-A392-1BA7C7595D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4D3377-D5DD-49DB-BA6E-38B079DB92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">
                                            <p:graphicEl>
                                              <a:dgm id="{794D3377-D5DD-49DB-BA6E-38B079DB92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463D5B-D1D4-47E4-9F03-34CB7C3C3C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">
                                            <p:graphicEl>
                                              <a:dgm id="{1D463D5B-D1D4-47E4-9F03-34CB7C3C3C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cs-CZ" sz="3200" dirty="0"/>
              <a:t>Způsob a čas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2400" b="1" i="1" u="sng" dirty="0"/>
              <a:t>Způsob oznamovací </a:t>
            </a:r>
            <a:r>
              <a:rPr lang="cs-CZ" sz="2000" dirty="0"/>
              <a:t>– tvoří všechny časy  (počítal jsem, počítám, budu  				počítat)</a:t>
            </a:r>
          </a:p>
          <a:p>
            <a:pPr>
              <a:buNone/>
            </a:pPr>
            <a:r>
              <a:rPr lang="cs-CZ" sz="2400" b="1" i="1" u="sng" dirty="0"/>
              <a:t>Způsob rozkazovací </a:t>
            </a:r>
            <a:r>
              <a:rPr lang="cs-CZ" sz="2400" dirty="0"/>
              <a:t>– čas neurčujeme</a:t>
            </a:r>
          </a:p>
          <a:p>
            <a:pPr>
              <a:buNone/>
            </a:pPr>
            <a:r>
              <a:rPr lang="cs-CZ" sz="2400" b="1" i="1" u="sng" dirty="0"/>
              <a:t>Způsob podmiňovací </a:t>
            </a:r>
            <a:r>
              <a:rPr lang="cs-CZ" sz="2000" dirty="0"/>
              <a:t>– tvoří čas přítomný (počítal bych) a čas minulý (byl 				bych počítal)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30828"/>
              </p:ext>
            </p:extLst>
          </p:nvPr>
        </p:nvGraphicFramePr>
        <p:xfrm>
          <a:off x="822959" y="1916832"/>
          <a:ext cx="6096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způsob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</a:t>
                      </a:r>
                    </a:p>
                    <a:p>
                      <a:r>
                        <a:rPr lang="cs-CZ" dirty="0"/>
                        <a:t>     minulý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 </a:t>
                      </a:r>
                    </a:p>
                    <a:p>
                      <a:r>
                        <a:rPr lang="cs-CZ" dirty="0"/>
                        <a:t>     přítomný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</a:t>
                      </a:r>
                    </a:p>
                    <a:p>
                      <a:r>
                        <a:rPr lang="cs-CZ" dirty="0"/>
                        <a:t>      budoucí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oznamovací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/>
                        <a:t>rozkazovací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podmiňovací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ano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cs-CZ" sz="3200" dirty="0"/>
              <a:t>Způsob rozkazovací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149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400" dirty="0"/>
          </a:p>
          <a:p>
            <a:pPr>
              <a:buFontTx/>
              <a:buChar char="-"/>
            </a:pPr>
            <a:endParaRPr lang="cs-CZ" sz="2200" dirty="0"/>
          </a:p>
          <a:p>
            <a:pPr>
              <a:buFontTx/>
              <a:buChar char="-"/>
            </a:pPr>
            <a:r>
              <a:rPr lang="cs-CZ" sz="2200" dirty="0"/>
              <a:t>tvoříme od 2. osoby čísla jednotného, 			          	            1. a 2. osoby čísla množného</a:t>
            </a:r>
          </a:p>
          <a:p>
            <a:pPr>
              <a:buFontTx/>
              <a:buChar char="-"/>
            </a:pPr>
            <a:endParaRPr lang="cs-CZ" sz="2400" dirty="0"/>
          </a:p>
          <a:p>
            <a:pPr>
              <a:buNone/>
            </a:pPr>
            <a:r>
              <a:rPr lang="cs-CZ" sz="2200" b="1" u="sng" dirty="0"/>
              <a:t>Rozkazovací způsob 3.osoby </a:t>
            </a:r>
            <a:r>
              <a:rPr lang="cs-CZ" sz="2200" dirty="0"/>
              <a:t>čísla jednotného i množného používáme       	</a:t>
            </a:r>
            <a:r>
              <a:rPr lang="cs-CZ" sz="2000" dirty="0"/>
              <a:t>	</a:t>
            </a:r>
            <a:r>
              <a:rPr lang="cs-CZ" sz="2400" b="1" i="1" dirty="0"/>
              <a:t>částici + oznamovací způsob </a:t>
            </a:r>
            <a:r>
              <a:rPr lang="cs-CZ" sz="2000" dirty="0"/>
              <a:t>   		               	                      		ať nakreslí, nechť pozdraví</a:t>
            </a:r>
          </a:p>
          <a:p>
            <a:pPr>
              <a:buNone/>
            </a:pPr>
            <a:endParaRPr lang="cs-CZ" sz="2400" b="1" i="1" dirty="0"/>
          </a:p>
          <a:p>
            <a:pPr>
              <a:buNone/>
            </a:pPr>
            <a:r>
              <a:rPr lang="cs-CZ" sz="2400" dirty="0"/>
              <a:t>Pro </a:t>
            </a:r>
            <a:r>
              <a:rPr lang="cs-CZ" sz="2400" b="1" u="sng" dirty="0"/>
              <a:t>důrazný zápor </a:t>
            </a:r>
            <a:r>
              <a:rPr lang="cs-CZ" sz="2400" b="1" i="1" dirty="0"/>
              <a:t>užíváme infinitiv </a:t>
            </a:r>
            <a:r>
              <a:rPr lang="cs-CZ" sz="2200" dirty="0"/>
              <a:t>(Sednout! Nekouřit!)</a:t>
            </a:r>
          </a:p>
          <a:p>
            <a:pPr>
              <a:buNone/>
            </a:pPr>
            <a:r>
              <a:rPr lang="cs-CZ" sz="2400" dirty="0"/>
              <a:t>	</a:t>
            </a:r>
          </a:p>
          <a:p>
            <a:pPr>
              <a:buNone/>
            </a:pP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57224" y="1428736"/>
          <a:ext cx="685804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/>
                        <a:t>bez </a:t>
                      </a:r>
                      <a:r>
                        <a:rPr lang="cs-CZ" dirty="0"/>
                        <a:t>koncovky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zakončení: </a:t>
                      </a:r>
                      <a:r>
                        <a:rPr lang="cs-CZ" dirty="0"/>
                        <a:t>-i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zakončení: </a:t>
                      </a:r>
                      <a:r>
                        <a:rPr lang="cs-CZ" dirty="0"/>
                        <a:t>-ej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2.os., </a:t>
                      </a:r>
                      <a:r>
                        <a:rPr lang="cs-CZ" dirty="0" err="1"/>
                        <a:t>č.j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pozdrav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nakresl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zavol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ej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1.os., </a:t>
                      </a:r>
                      <a:r>
                        <a:rPr lang="cs-CZ" dirty="0" err="1"/>
                        <a:t>č.mn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pozdrav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nakresl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zavol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ejme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2.os., </a:t>
                      </a:r>
                      <a:r>
                        <a:rPr lang="cs-CZ" dirty="0" err="1"/>
                        <a:t>č.mn</a:t>
                      </a:r>
                      <a:r>
                        <a:rPr lang="cs-CZ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pozdrav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nakresl</a:t>
                      </a:r>
                      <a:r>
                        <a:rPr lang="cs-CZ" b="1" dirty="0">
                          <a:solidFill>
                            <a:srgbClr val="FF0000"/>
                          </a:solidFill>
                        </a:rPr>
                        <a:t>ete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zavol</a:t>
                      </a:r>
                      <a:r>
                        <a:rPr lang="cs-CZ" dirty="0">
                          <a:solidFill>
                            <a:srgbClr val="FF0000"/>
                          </a:solidFill>
                        </a:rPr>
                        <a:t>ejte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bartosova\AppData\Local\Microsoft\Windows\Temporary Internet Files\Content.IE5\VDBCX0V0\MC9002330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178" y="140666"/>
            <a:ext cx="2802137" cy="2496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171532" y="2663121"/>
            <a:ext cx="32896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Arial Narrow" pitchFamily="34" charset="0"/>
              </a:rPr>
              <a:t>Chlapec chytil motýla.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99374" y="2648859"/>
            <a:ext cx="4073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latin typeface="Arial Narrow" pitchFamily="34" charset="0"/>
              </a:rPr>
              <a:t>Motýl byl chycen chlapcem.</a:t>
            </a:r>
          </a:p>
        </p:txBody>
      </p:sp>
      <p:sp>
        <p:nvSpPr>
          <p:cNvPr id="17" name="Šipka dolů 16"/>
          <p:cNvSpPr/>
          <p:nvPr/>
        </p:nvSpPr>
        <p:spPr>
          <a:xfrm>
            <a:off x="1617569" y="3284984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Šipka dolů 22"/>
          <p:cNvSpPr/>
          <p:nvPr/>
        </p:nvSpPr>
        <p:spPr>
          <a:xfrm>
            <a:off x="6731613" y="3284984"/>
            <a:ext cx="484632" cy="978408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223537" y="4796571"/>
            <a:ext cx="395787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rgbClr val="C00000"/>
                </a:solidFill>
              </a:rPr>
              <a:t>Slovesný tvar vyjadřuje,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co činí podmět. Původce 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děje je tedy podmětem.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073761" y="4581128"/>
            <a:ext cx="380033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i="1" dirty="0">
                <a:solidFill>
                  <a:srgbClr val="C00000"/>
                </a:solidFill>
              </a:rPr>
              <a:t>Slovesný tvar vyjadřuje, 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co činí někdo jiný než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podmět. Původce děje </a:t>
            </a:r>
          </a:p>
          <a:p>
            <a:r>
              <a:rPr lang="cs-CZ" sz="2800" i="1" dirty="0">
                <a:solidFill>
                  <a:srgbClr val="C00000"/>
                </a:solidFill>
              </a:rPr>
              <a:t>tedy není podmětem.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71637" y="1052735"/>
            <a:ext cx="26548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ČINNÝ ROD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932079" y="972313"/>
            <a:ext cx="26100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0070C0"/>
                </a:solidFill>
                <a:latin typeface="Comic Sans MS" panose="030F0702030302020204" pitchFamily="66" charset="0"/>
              </a:rPr>
              <a:t>TRPNÝ ROD</a:t>
            </a:r>
          </a:p>
        </p:txBody>
      </p:sp>
    </p:spTree>
    <p:extLst>
      <p:ext uri="{BB962C8B-B14F-4D97-AF65-F5344CB8AC3E}">
        <p14:creationId xmlns:p14="http://schemas.microsoft.com/office/powerpoint/2010/main" val="129387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23" grpId="0" animBg="1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151437" y="305094"/>
            <a:ext cx="6138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latin typeface="Comic Sans MS" panose="030F0702030302020204" pitchFamily="66" charset="0"/>
              </a:rPr>
              <a:t>TRPNÝ ROD VYJÁDŘÍME</a:t>
            </a:r>
          </a:p>
        </p:txBody>
      </p:sp>
      <p:sp>
        <p:nvSpPr>
          <p:cNvPr id="3" name="Obdélník 2"/>
          <p:cNvSpPr/>
          <p:nvPr/>
        </p:nvSpPr>
        <p:spPr>
          <a:xfrm>
            <a:off x="396360" y="3068960"/>
            <a:ext cx="3536797" cy="2952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příčestí trpné </a:t>
            </a:r>
          </a:p>
          <a:p>
            <a:pPr algn="ctr">
              <a:lnSpc>
                <a:spcPct val="70000"/>
              </a:lnSpc>
            </a:pPr>
            <a:r>
              <a:rPr lang="cs-CZ" sz="2800" dirty="0">
                <a:solidFill>
                  <a:schemeClr val="tx1"/>
                </a:solidFill>
              </a:rPr>
              <a:t>(chválen, vysílán)</a:t>
            </a:r>
          </a:p>
          <a:p>
            <a:pPr algn="ctr">
              <a:lnSpc>
                <a:spcPct val="70000"/>
              </a:lnSpc>
            </a:pPr>
            <a:endParaRPr lang="cs-CZ" sz="28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</a:pPr>
            <a:r>
              <a:rPr lang="cs-CZ" sz="2800" b="1" dirty="0">
                <a:solidFill>
                  <a:schemeClr val="tx1"/>
                </a:solidFill>
              </a:rPr>
              <a:t>+</a:t>
            </a:r>
          </a:p>
          <a:p>
            <a:pPr algn="ctr">
              <a:lnSpc>
                <a:spcPct val="70000"/>
              </a:lnSpc>
            </a:pPr>
            <a:endParaRPr lang="cs-CZ" sz="2800" dirty="0">
              <a:solidFill>
                <a:schemeClr val="tx1"/>
              </a:solidFill>
            </a:endParaRPr>
          </a:p>
          <a:p>
            <a:pPr algn="ctr">
              <a:lnSpc>
                <a:spcPct val="70000"/>
              </a:lnSpc>
            </a:pPr>
            <a:r>
              <a:rPr lang="cs-CZ" sz="2800" dirty="0">
                <a:solidFill>
                  <a:schemeClr val="tx1"/>
                </a:solidFill>
              </a:rPr>
              <a:t>sloveso být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</a:rPr>
              <a:t>(byl, je, bude)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0489" y="1084091"/>
            <a:ext cx="3572668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cs-CZ" sz="3200" b="1" dirty="0"/>
              <a:t>1. opisný tvar trpný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97387" y="1084091"/>
            <a:ext cx="3422732" cy="781752"/>
          </a:xfrm>
          <a:prstGeom prst="rect">
            <a:avLst/>
          </a:prstGeom>
          <a:solidFill>
            <a:schemeClr val="bg2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>
              <a:lnSpc>
                <a:spcPct val="70000"/>
              </a:lnSpc>
            </a:pPr>
            <a:r>
              <a:rPr lang="cs-CZ" sz="3200" b="1" dirty="0"/>
              <a:t>2. zvratná podoba </a:t>
            </a:r>
          </a:p>
          <a:p>
            <a:pPr algn="ctr">
              <a:lnSpc>
                <a:spcPct val="70000"/>
              </a:lnSpc>
            </a:pPr>
            <a:r>
              <a:rPr lang="cs-CZ" sz="3200" b="1" dirty="0"/>
              <a:t>slovesa</a:t>
            </a:r>
          </a:p>
        </p:txBody>
      </p:sp>
      <p:sp>
        <p:nvSpPr>
          <p:cNvPr id="6" name="Obdélník 5"/>
          <p:cNvSpPr/>
          <p:nvPr/>
        </p:nvSpPr>
        <p:spPr>
          <a:xfrm>
            <a:off x="5148064" y="3068960"/>
            <a:ext cx="3264040" cy="295232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tvoří se spojením tvaru 3. os. rodu činného se zvratným zájmenem se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0" y="1949515"/>
            <a:ext cx="43295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Host byl srdečně přivítán.</a:t>
            </a:r>
          </a:p>
          <a:p>
            <a:pPr algn="ctr"/>
            <a:r>
              <a:rPr lang="cs-CZ" sz="2400" b="1" dirty="0">
                <a:solidFill>
                  <a:schemeClr val="accent2">
                    <a:lumMod val="50000"/>
                  </a:schemeClr>
                </a:solidFill>
              </a:rPr>
              <a:t>Papír bude odevzdán ve sběrně</a:t>
            </a:r>
            <a:r>
              <a:rPr lang="cs-CZ" sz="2400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895356" y="1949514"/>
            <a:ext cx="36560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b="1" dirty="0">
                <a:solidFill>
                  <a:schemeClr val="bg2">
                    <a:lumMod val="50000"/>
                  </a:schemeClr>
                </a:solidFill>
              </a:rPr>
              <a:t>Pořad se vysílal včera.</a:t>
            </a:r>
          </a:p>
          <a:p>
            <a:pPr algn="ctr"/>
            <a:r>
              <a:rPr lang="cs-CZ" sz="2400" b="1" dirty="0">
                <a:solidFill>
                  <a:schemeClr val="bg2">
                    <a:lumMod val="50000"/>
                  </a:schemeClr>
                </a:solidFill>
              </a:rPr>
              <a:t>Zboží se dopravuje letecky.</a:t>
            </a:r>
          </a:p>
        </p:txBody>
      </p:sp>
      <p:pic>
        <p:nvPicPr>
          <p:cNvPr id="2053" name="Picture 5" descr="C:\Users\bartosova\AppData\Local\Microsoft\Windows\Temporary Internet Files\Content.IE5\GBOFRKK8\MC9003361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77635">
            <a:off x="3245662" y="3984143"/>
            <a:ext cx="2167715" cy="144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53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/>
      <p:bldP spid="8" grpId="0"/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439</TotalTime>
  <Words>981</Words>
  <Application>Microsoft Office PowerPoint</Application>
  <PresentationFormat>Předvádění na obrazovce (4:3)</PresentationFormat>
  <Paragraphs>230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Andalus</vt:lpstr>
      <vt:lpstr>Arial Narrow</vt:lpstr>
      <vt:lpstr>Calibri</vt:lpstr>
      <vt:lpstr>Comic Sans MS</vt:lpstr>
      <vt:lpstr>Lucida Calligraphy</vt:lpstr>
      <vt:lpstr>Retrospektiva</vt:lpstr>
      <vt:lpstr>Slovesné kategorie </vt:lpstr>
      <vt:lpstr>Slovesa</vt:lpstr>
      <vt:lpstr>Slovesné kategorie</vt:lpstr>
      <vt:lpstr>Slovesné kategorie</vt:lpstr>
      <vt:lpstr>Slovesné kategorie</vt:lpstr>
      <vt:lpstr>Způsob a čas</vt:lpstr>
      <vt:lpstr>Způsob rozkazovací</vt:lpstr>
      <vt:lpstr>Prezentace aplikace PowerPoint</vt:lpstr>
      <vt:lpstr>Prezentace aplikace PowerPoint</vt:lpstr>
      <vt:lpstr>Prezentace aplikace PowerPoint</vt:lpstr>
      <vt:lpstr>Najdi podle kódů slovesa a napiš je do tabulky. Potom u nich urči způsob.</vt:lpstr>
      <vt:lpstr>Určete slovesné kategorie </vt:lpstr>
      <vt:lpstr>Urči slovesné kategorie</vt:lpstr>
      <vt:lpstr>Vytvoř správný tvar od následujících sloves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Slovesné kategorie</dc:title>
  <dc:creator>hela</dc:creator>
  <cp:lastModifiedBy>Milan Bednář</cp:lastModifiedBy>
  <cp:revision>74</cp:revision>
  <dcterms:created xsi:type="dcterms:W3CDTF">2012-01-18T18:55:41Z</dcterms:created>
  <dcterms:modified xsi:type="dcterms:W3CDTF">2025-04-02T17:48:36Z</dcterms:modified>
</cp:coreProperties>
</file>