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303" r:id="rId3"/>
    <p:sldId id="292" r:id="rId4"/>
    <p:sldId id="293" r:id="rId5"/>
    <p:sldId id="294" r:id="rId6"/>
    <p:sldId id="295" r:id="rId7"/>
    <p:sldId id="305" r:id="rId8"/>
    <p:sldId id="30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D868F0-0894-4D3E-B04D-F0A61C103DA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7B01B4B-7128-402A-8A48-6D8665792119}">
      <dgm:prSet/>
      <dgm:spPr/>
      <dgm:t>
        <a:bodyPr/>
        <a:lstStyle/>
        <a:p>
          <a:r>
            <a:rPr lang="cs-CZ" b="1"/>
            <a:t>= slovesná kategorie</a:t>
          </a:r>
          <a:endParaRPr lang="en-US"/>
        </a:p>
      </dgm:t>
    </dgm:pt>
    <dgm:pt modelId="{FB82069E-CEB8-46A4-9CC8-95E6FEAAC56D}" type="parTrans" cxnId="{AA42EEB4-E8E3-465D-BA2A-C7D5A443C873}">
      <dgm:prSet/>
      <dgm:spPr/>
      <dgm:t>
        <a:bodyPr/>
        <a:lstStyle/>
        <a:p>
          <a:endParaRPr lang="en-US"/>
        </a:p>
      </dgm:t>
    </dgm:pt>
    <dgm:pt modelId="{065C7828-DB3C-4A01-B96C-810467548249}" type="sibTrans" cxnId="{AA42EEB4-E8E3-465D-BA2A-C7D5A443C873}">
      <dgm:prSet/>
      <dgm:spPr/>
      <dgm:t>
        <a:bodyPr/>
        <a:lstStyle/>
        <a:p>
          <a:endParaRPr lang="en-US"/>
        </a:p>
      </dgm:t>
    </dgm:pt>
    <dgm:pt modelId="{3771A4EF-C812-4AAC-8654-324773DEFC76}">
      <dgm:prSet/>
      <dgm:spPr/>
      <dgm:t>
        <a:bodyPr/>
        <a:lstStyle/>
        <a:p>
          <a:r>
            <a:rPr lang="cs-CZ" b="1" dirty="0"/>
            <a:t>= schopnost slovesa vyjádřit, </a:t>
          </a:r>
          <a:r>
            <a:rPr lang="cs-CZ" b="1" u="sng" dirty="0"/>
            <a:t>dokonavost</a:t>
          </a:r>
          <a:r>
            <a:rPr lang="cs-CZ" b="1" dirty="0"/>
            <a:t> nebo </a:t>
          </a:r>
          <a:r>
            <a:rPr lang="cs-CZ" b="1" u="sng" dirty="0"/>
            <a:t>nedokonavost</a:t>
          </a:r>
          <a:r>
            <a:rPr lang="cs-CZ" b="1" dirty="0"/>
            <a:t>  děje slovesa </a:t>
          </a:r>
          <a:endParaRPr lang="en-US" dirty="0"/>
        </a:p>
      </dgm:t>
    </dgm:pt>
    <dgm:pt modelId="{095E5F8F-44B7-4FFA-A544-50FAFFFEF440}" type="parTrans" cxnId="{2B054728-F026-4DEB-B105-445798BBFC54}">
      <dgm:prSet/>
      <dgm:spPr/>
      <dgm:t>
        <a:bodyPr/>
        <a:lstStyle/>
        <a:p>
          <a:endParaRPr lang="en-US"/>
        </a:p>
      </dgm:t>
    </dgm:pt>
    <dgm:pt modelId="{31E755AD-4F2B-47EC-96D5-994A0FDD4A92}" type="sibTrans" cxnId="{2B054728-F026-4DEB-B105-445798BBFC54}">
      <dgm:prSet/>
      <dgm:spPr/>
      <dgm:t>
        <a:bodyPr/>
        <a:lstStyle/>
        <a:p>
          <a:endParaRPr lang="en-US"/>
        </a:p>
      </dgm:t>
    </dgm:pt>
    <dgm:pt modelId="{55E48D73-61BF-44A3-A3C6-61D8D32BC502}">
      <dgm:prSet/>
      <dgm:spPr/>
      <dgm:t>
        <a:bodyPr/>
        <a:lstStyle/>
        <a:p>
          <a:r>
            <a:rPr lang="cs-CZ" b="1" dirty="0"/>
            <a:t>= všechny tvary téhož slovesa mají stejný VID    </a:t>
          </a:r>
          <a:endParaRPr lang="en-US" dirty="0"/>
        </a:p>
      </dgm:t>
    </dgm:pt>
    <dgm:pt modelId="{9E0CB47E-E5FA-473E-A97A-F7300AFC19BA}" type="parTrans" cxnId="{24B1BBD2-D11D-4CEF-AB51-AA94C6BE5D5E}">
      <dgm:prSet/>
      <dgm:spPr/>
      <dgm:t>
        <a:bodyPr/>
        <a:lstStyle/>
        <a:p>
          <a:endParaRPr lang="en-US"/>
        </a:p>
      </dgm:t>
    </dgm:pt>
    <dgm:pt modelId="{7EAF8492-DB10-401F-BBD5-405EDB0BF57F}" type="sibTrans" cxnId="{24B1BBD2-D11D-4CEF-AB51-AA94C6BE5D5E}">
      <dgm:prSet/>
      <dgm:spPr/>
      <dgm:t>
        <a:bodyPr/>
        <a:lstStyle/>
        <a:p>
          <a:endParaRPr lang="en-US"/>
        </a:p>
      </dgm:t>
    </dgm:pt>
    <dgm:pt modelId="{CEE77E2A-CB09-403F-8098-32CC451E5FA3}">
      <dgm:prSet/>
      <dgm:spPr/>
      <dgm:t>
        <a:bodyPr/>
        <a:lstStyle/>
        <a:p>
          <a:r>
            <a:rPr lang="cs-CZ" b="1"/>
            <a:t>(psát, psal bych, píše, bude psát)</a:t>
          </a:r>
          <a:endParaRPr lang="en-US"/>
        </a:p>
      </dgm:t>
    </dgm:pt>
    <dgm:pt modelId="{A0A20B1B-404E-40D4-8AD7-A0DF366DE044}" type="parTrans" cxnId="{D7669F32-A62D-438C-B2B2-A08E759890D4}">
      <dgm:prSet/>
      <dgm:spPr/>
      <dgm:t>
        <a:bodyPr/>
        <a:lstStyle/>
        <a:p>
          <a:endParaRPr lang="en-US"/>
        </a:p>
      </dgm:t>
    </dgm:pt>
    <dgm:pt modelId="{6EED3BED-57FD-4685-BD53-C1E2EEB48B34}" type="sibTrans" cxnId="{D7669F32-A62D-438C-B2B2-A08E759890D4}">
      <dgm:prSet/>
      <dgm:spPr/>
      <dgm:t>
        <a:bodyPr/>
        <a:lstStyle/>
        <a:p>
          <a:endParaRPr lang="en-US"/>
        </a:p>
      </dgm:t>
    </dgm:pt>
    <dgm:pt modelId="{EB105133-D2D6-4FA9-B2AD-41902C95D7C2}" type="pres">
      <dgm:prSet presAssocID="{FAD868F0-0894-4D3E-B04D-F0A61C103D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AE7A39-81E3-484A-A1D4-A7FB358873BD}" type="pres">
      <dgm:prSet presAssocID="{A7B01B4B-7128-402A-8A48-6D866579211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552A5E-CFD1-4D36-A7E3-E3A9E485466B}" type="pres">
      <dgm:prSet presAssocID="{065C7828-DB3C-4A01-B96C-810467548249}" presName="spacer" presStyleCnt="0"/>
      <dgm:spPr/>
    </dgm:pt>
    <dgm:pt modelId="{BA42D80A-85DE-4894-AD48-73CE0F208A52}" type="pres">
      <dgm:prSet presAssocID="{3771A4EF-C812-4AAC-8654-324773DEFC7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1CEDF5-27C8-4878-B2FB-16898536D85D}" type="pres">
      <dgm:prSet presAssocID="{31E755AD-4F2B-47EC-96D5-994A0FDD4A92}" presName="spacer" presStyleCnt="0"/>
      <dgm:spPr/>
    </dgm:pt>
    <dgm:pt modelId="{9882EDCC-0264-4BEE-AF25-50C5684D2D24}" type="pres">
      <dgm:prSet presAssocID="{55E48D73-61BF-44A3-A3C6-61D8D32BC50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5D54F7-5FD6-4188-BCF7-0C33FE497B84}" type="pres">
      <dgm:prSet presAssocID="{7EAF8492-DB10-401F-BBD5-405EDB0BF57F}" presName="spacer" presStyleCnt="0"/>
      <dgm:spPr/>
    </dgm:pt>
    <dgm:pt modelId="{8993DB4D-F96F-4C5A-990E-5B4A405F9206}" type="pres">
      <dgm:prSet presAssocID="{CEE77E2A-CB09-403F-8098-32CC451E5FA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5930892-834C-4FC7-BC39-AE20F985958F}" type="presOf" srcId="{FAD868F0-0894-4D3E-B04D-F0A61C103DAC}" destId="{EB105133-D2D6-4FA9-B2AD-41902C95D7C2}" srcOrd="0" destOrd="0" presId="urn:microsoft.com/office/officeart/2005/8/layout/vList2"/>
    <dgm:cxn modelId="{E996DBF2-3F0D-4554-8990-D51C0888308B}" type="presOf" srcId="{55E48D73-61BF-44A3-A3C6-61D8D32BC502}" destId="{9882EDCC-0264-4BEE-AF25-50C5684D2D24}" srcOrd="0" destOrd="0" presId="urn:microsoft.com/office/officeart/2005/8/layout/vList2"/>
    <dgm:cxn modelId="{2B054728-F026-4DEB-B105-445798BBFC54}" srcId="{FAD868F0-0894-4D3E-B04D-F0A61C103DAC}" destId="{3771A4EF-C812-4AAC-8654-324773DEFC76}" srcOrd="1" destOrd="0" parTransId="{095E5F8F-44B7-4FFA-A544-50FAFFFEF440}" sibTransId="{31E755AD-4F2B-47EC-96D5-994A0FDD4A92}"/>
    <dgm:cxn modelId="{D7669F32-A62D-438C-B2B2-A08E759890D4}" srcId="{FAD868F0-0894-4D3E-B04D-F0A61C103DAC}" destId="{CEE77E2A-CB09-403F-8098-32CC451E5FA3}" srcOrd="3" destOrd="0" parTransId="{A0A20B1B-404E-40D4-8AD7-A0DF366DE044}" sibTransId="{6EED3BED-57FD-4685-BD53-C1E2EEB48B34}"/>
    <dgm:cxn modelId="{50DD954D-61D5-470E-80A3-E91054E67214}" type="presOf" srcId="{3771A4EF-C812-4AAC-8654-324773DEFC76}" destId="{BA42D80A-85DE-4894-AD48-73CE0F208A52}" srcOrd="0" destOrd="0" presId="urn:microsoft.com/office/officeart/2005/8/layout/vList2"/>
    <dgm:cxn modelId="{AA42EEB4-E8E3-465D-BA2A-C7D5A443C873}" srcId="{FAD868F0-0894-4D3E-B04D-F0A61C103DAC}" destId="{A7B01B4B-7128-402A-8A48-6D8665792119}" srcOrd="0" destOrd="0" parTransId="{FB82069E-CEB8-46A4-9CC8-95E6FEAAC56D}" sibTransId="{065C7828-DB3C-4A01-B96C-810467548249}"/>
    <dgm:cxn modelId="{EC1004E6-C837-4017-913A-2CB60B87832E}" type="presOf" srcId="{A7B01B4B-7128-402A-8A48-6D8665792119}" destId="{FCAE7A39-81E3-484A-A1D4-A7FB358873BD}" srcOrd="0" destOrd="0" presId="urn:microsoft.com/office/officeart/2005/8/layout/vList2"/>
    <dgm:cxn modelId="{53999355-E56E-4F66-9BC6-463EF984222C}" type="presOf" srcId="{CEE77E2A-CB09-403F-8098-32CC451E5FA3}" destId="{8993DB4D-F96F-4C5A-990E-5B4A405F9206}" srcOrd="0" destOrd="0" presId="urn:microsoft.com/office/officeart/2005/8/layout/vList2"/>
    <dgm:cxn modelId="{24B1BBD2-D11D-4CEF-AB51-AA94C6BE5D5E}" srcId="{FAD868F0-0894-4D3E-B04D-F0A61C103DAC}" destId="{55E48D73-61BF-44A3-A3C6-61D8D32BC502}" srcOrd="2" destOrd="0" parTransId="{9E0CB47E-E5FA-473E-A97A-F7300AFC19BA}" sibTransId="{7EAF8492-DB10-401F-BBD5-405EDB0BF57F}"/>
    <dgm:cxn modelId="{EFEF8E04-101D-4020-919B-9350DB6BF2D4}" type="presParOf" srcId="{EB105133-D2D6-4FA9-B2AD-41902C95D7C2}" destId="{FCAE7A39-81E3-484A-A1D4-A7FB358873BD}" srcOrd="0" destOrd="0" presId="urn:microsoft.com/office/officeart/2005/8/layout/vList2"/>
    <dgm:cxn modelId="{CDC10FE0-2CCF-4DF1-A482-A29F89B8BD6F}" type="presParOf" srcId="{EB105133-D2D6-4FA9-B2AD-41902C95D7C2}" destId="{94552A5E-CFD1-4D36-A7E3-E3A9E485466B}" srcOrd="1" destOrd="0" presId="urn:microsoft.com/office/officeart/2005/8/layout/vList2"/>
    <dgm:cxn modelId="{C9F077B1-EFC2-45A5-8730-18A503E07662}" type="presParOf" srcId="{EB105133-D2D6-4FA9-B2AD-41902C95D7C2}" destId="{BA42D80A-85DE-4894-AD48-73CE0F208A52}" srcOrd="2" destOrd="0" presId="urn:microsoft.com/office/officeart/2005/8/layout/vList2"/>
    <dgm:cxn modelId="{4CF8FB17-773C-42E7-AEF9-3F4E6FA964AE}" type="presParOf" srcId="{EB105133-D2D6-4FA9-B2AD-41902C95D7C2}" destId="{921CEDF5-27C8-4878-B2FB-16898536D85D}" srcOrd="3" destOrd="0" presId="urn:microsoft.com/office/officeart/2005/8/layout/vList2"/>
    <dgm:cxn modelId="{88AC1576-8C09-446D-BFEA-2081488020FA}" type="presParOf" srcId="{EB105133-D2D6-4FA9-B2AD-41902C95D7C2}" destId="{9882EDCC-0264-4BEE-AF25-50C5684D2D24}" srcOrd="4" destOrd="0" presId="urn:microsoft.com/office/officeart/2005/8/layout/vList2"/>
    <dgm:cxn modelId="{3AF8862C-4B49-4E70-A6A3-4E79AF1485E7}" type="presParOf" srcId="{EB105133-D2D6-4FA9-B2AD-41902C95D7C2}" destId="{BC5D54F7-5FD6-4188-BCF7-0C33FE497B84}" srcOrd="5" destOrd="0" presId="urn:microsoft.com/office/officeart/2005/8/layout/vList2"/>
    <dgm:cxn modelId="{9123B011-D33F-447D-8F32-5A5858863FF2}" type="presParOf" srcId="{EB105133-D2D6-4FA9-B2AD-41902C95D7C2}" destId="{8993DB4D-F96F-4C5A-990E-5B4A405F920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3B16DA-4385-4E4E-83F1-E0131C8B26F8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ACD95C1C-F566-4779-8B94-A59D271728B7}">
      <dgm:prSet/>
      <dgm:spPr/>
      <dgm:t>
        <a:bodyPr/>
        <a:lstStyle/>
        <a:p>
          <a:r>
            <a:rPr lang="cs-CZ" b="1"/>
            <a:t>A) SLOVESA VIDU NEDOKONAVÉHO:</a:t>
          </a:r>
          <a:endParaRPr lang="en-US"/>
        </a:p>
      </dgm:t>
    </dgm:pt>
    <dgm:pt modelId="{30EB951D-8B5A-406C-81E8-ECE16FF01EC5}" type="parTrans" cxnId="{93FD3D10-3217-4CDA-BF47-EBB2A54A74BF}">
      <dgm:prSet/>
      <dgm:spPr/>
      <dgm:t>
        <a:bodyPr/>
        <a:lstStyle/>
        <a:p>
          <a:endParaRPr lang="en-US"/>
        </a:p>
      </dgm:t>
    </dgm:pt>
    <dgm:pt modelId="{E31819BF-DC4A-4A9C-BF8B-2E3AA51EE4B2}" type="sibTrans" cxnId="{93FD3D10-3217-4CDA-BF47-EBB2A54A74BF}">
      <dgm:prSet/>
      <dgm:spPr/>
      <dgm:t>
        <a:bodyPr/>
        <a:lstStyle/>
        <a:p>
          <a:endParaRPr lang="en-US"/>
        </a:p>
      </dgm:t>
    </dgm:pt>
    <dgm:pt modelId="{0BC6E4C2-EAE5-4842-842C-53362EE59E5D}">
      <dgm:prSet/>
      <dgm:spPr/>
      <dgm:t>
        <a:bodyPr/>
        <a:lstStyle/>
        <a:p>
          <a:r>
            <a:rPr lang="cs-CZ" b="1"/>
            <a:t>= vyjadřují děj neohraničený, stále probíhající</a:t>
          </a:r>
          <a:endParaRPr lang="en-US"/>
        </a:p>
      </dgm:t>
    </dgm:pt>
    <dgm:pt modelId="{E184D934-B94A-4251-81AA-BCB5306DDD66}" type="parTrans" cxnId="{B8358F8A-6829-418D-B3BA-1858047491AF}">
      <dgm:prSet/>
      <dgm:spPr/>
      <dgm:t>
        <a:bodyPr/>
        <a:lstStyle/>
        <a:p>
          <a:endParaRPr lang="en-US"/>
        </a:p>
      </dgm:t>
    </dgm:pt>
    <dgm:pt modelId="{3B37E1CA-85CD-47B7-9740-81990FBB5E0D}" type="sibTrans" cxnId="{B8358F8A-6829-418D-B3BA-1858047491AF}">
      <dgm:prSet/>
      <dgm:spPr/>
      <dgm:t>
        <a:bodyPr/>
        <a:lstStyle/>
        <a:p>
          <a:endParaRPr lang="en-US"/>
        </a:p>
      </dgm:t>
    </dgm:pt>
    <dgm:pt modelId="{BE60027F-A1B1-40A9-9EB3-92FAD0B4163F}">
      <dgm:prSet/>
      <dgm:spPr/>
      <dgm:t>
        <a:bodyPr/>
        <a:lstStyle/>
        <a:p>
          <a:r>
            <a:rPr lang="en-US" b="1"/>
            <a:t>|&gt;&gt;&gt;&gt;&gt;&gt;&gt;&gt;&gt;&gt;&gt;&gt;&gt;&gt;&gt;&gt;&gt;      P</a:t>
          </a:r>
          <a:r>
            <a:rPr lang="cs-CZ" b="1"/>
            <a:t>ÍŠE  (stále)</a:t>
          </a:r>
          <a:endParaRPr lang="en-US"/>
        </a:p>
      </dgm:t>
    </dgm:pt>
    <dgm:pt modelId="{BFEA2CC7-846C-41AF-AFB2-9DD4E36CD94A}" type="parTrans" cxnId="{ECB7E76C-0A68-490C-97B0-ED8FAA5AA7FC}">
      <dgm:prSet/>
      <dgm:spPr/>
      <dgm:t>
        <a:bodyPr/>
        <a:lstStyle/>
        <a:p>
          <a:endParaRPr lang="en-US"/>
        </a:p>
      </dgm:t>
    </dgm:pt>
    <dgm:pt modelId="{48D61BEF-973D-4B1B-8407-9DCFAA9A20B3}" type="sibTrans" cxnId="{ECB7E76C-0A68-490C-97B0-ED8FAA5AA7FC}">
      <dgm:prSet/>
      <dgm:spPr/>
      <dgm:t>
        <a:bodyPr/>
        <a:lstStyle/>
        <a:p>
          <a:endParaRPr lang="en-US"/>
        </a:p>
      </dgm:t>
    </dgm:pt>
    <dgm:pt modelId="{A2B791F0-446F-4E42-AC48-FBF6CCC8B659}">
      <dgm:prSet/>
      <dgm:spPr/>
      <dgm:t>
        <a:bodyPr/>
        <a:lstStyle/>
        <a:p>
          <a:r>
            <a:rPr lang="cs-CZ" b="1"/>
            <a:t>= budoucí čas vyjádřen pomocí:</a:t>
          </a:r>
          <a:endParaRPr lang="en-US"/>
        </a:p>
      </dgm:t>
    </dgm:pt>
    <dgm:pt modelId="{B54D2E79-A916-41F6-B944-E3A8AE90A897}" type="parTrans" cxnId="{7DAACC07-0643-4599-AFD9-92FB2E4FB705}">
      <dgm:prSet/>
      <dgm:spPr/>
      <dgm:t>
        <a:bodyPr/>
        <a:lstStyle/>
        <a:p>
          <a:endParaRPr lang="en-US"/>
        </a:p>
      </dgm:t>
    </dgm:pt>
    <dgm:pt modelId="{85CE6F78-49E9-4A74-BC38-D4F1C303C855}" type="sibTrans" cxnId="{7DAACC07-0643-4599-AFD9-92FB2E4FB705}">
      <dgm:prSet/>
      <dgm:spPr/>
      <dgm:t>
        <a:bodyPr/>
        <a:lstStyle/>
        <a:p>
          <a:endParaRPr lang="en-US"/>
        </a:p>
      </dgm:t>
    </dgm:pt>
    <dgm:pt modelId="{ADA112BD-D958-4ED5-9304-1CAF689159F7}">
      <dgm:prSet/>
      <dgm:spPr/>
      <dgm:t>
        <a:bodyPr/>
        <a:lstStyle/>
        <a:p>
          <a:r>
            <a:rPr lang="cs-CZ" b="1"/>
            <a:t>- slovesa BÝT(v budoucím čase) + sloveso = bude psát</a:t>
          </a:r>
          <a:endParaRPr lang="en-US"/>
        </a:p>
      </dgm:t>
    </dgm:pt>
    <dgm:pt modelId="{13EF9B20-968E-4438-861C-CD453D2B501F}" type="parTrans" cxnId="{FFBA1C12-EFB5-49CC-8B7F-6F9C8900FD78}">
      <dgm:prSet/>
      <dgm:spPr/>
      <dgm:t>
        <a:bodyPr/>
        <a:lstStyle/>
        <a:p>
          <a:endParaRPr lang="en-US"/>
        </a:p>
      </dgm:t>
    </dgm:pt>
    <dgm:pt modelId="{6ACEC9D6-6F20-4F2C-AF04-5952C54CDF00}" type="sibTrans" cxnId="{FFBA1C12-EFB5-49CC-8B7F-6F9C8900FD78}">
      <dgm:prSet/>
      <dgm:spPr/>
      <dgm:t>
        <a:bodyPr/>
        <a:lstStyle/>
        <a:p>
          <a:endParaRPr lang="en-US"/>
        </a:p>
      </dgm:t>
    </dgm:pt>
    <dgm:pt modelId="{DA0B377F-233A-49BB-B91E-C1DAD223410D}">
      <dgm:prSet/>
      <dgm:spPr/>
      <dgm:t>
        <a:bodyPr/>
        <a:lstStyle/>
        <a:p>
          <a:r>
            <a:rPr lang="cs-CZ" b="1"/>
            <a:t>- předpony (např. na-, do-) = napíše, dopíše</a:t>
          </a:r>
          <a:endParaRPr lang="en-US"/>
        </a:p>
      </dgm:t>
    </dgm:pt>
    <dgm:pt modelId="{83098700-2104-4A92-98C0-BD753292624A}" type="parTrans" cxnId="{730C3C9A-6CB8-41EC-B010-3EE56876E0FB}">
      <dgm:prSet/>
      <dgm:spPr/>
      <dgm:t>
        <a:bodyPr/>
        <a:lstStyle/>
        <a:p>
          <a:endParaRPr lang="en-US"/>
        </a:p>
      </dgm:t>
    </dgm:pt>
    <dgm:pt modelId="{5A28F361-DD5A-456A-ABF0-58D60A2BE8DB}" type="sibTrans" cxnId="{730C3C9A-6CB8-41EC-B010-3EE56876E0FB}">
      <dgm:prSet/>
      <dgm:spPr/>
      <dgm:t>
        <a:bodyPr/>
        <a:lstStyle/>
        <a:p>
          <a:endParaRPr lang="en-US"/>
        </a:p>
      </dgm:t>
    </dgm:pt>
    <dgm:pt modelId="{E809D8B1-1A4F-4053-89FC-039CAD1BD4D1}" type="pres">
      <dgm:prSet presAssocID="{373B16DA-4385-4E4E-83F1-E0131C8B26F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04BD3FAC-263A-4173-9883-B8C6F418BC44}" type="pres">
      <dgm:prSet presAssocID="{ACD95C1C-F566-4779-8B94-A59D271728B7}" presName="thickLine" presStyleLbl="alignNode1" presStyleIdx="0" presStyleCnt="6"/>
      <dgm:spPr/>
    </dgm:pt>
    <dgm:pt modelId="{703E32C4-24C6-4A15-889F-647649213DDD}" type="pres">
      <dgm:prSet presAssocID="{ACD95C1C-F566-4779-8B94-A59D271728B7}" presName="horz1" presStyleCnt="0"/>
      <dgm:spPr/>
    </dgm:pt>
    <dgm:pt modelId="{5B705FDF-D1DB-45FA-B0D3-74AA1090FF63}" type="pres">
      <dgm:prSet presAssocID="{ACD95C1C-F566-4779-8B94-A59D271728B7}" presName="tx1" presStyleLbl="revTx" presStyleIdx="0" presStyleCnt="6"/>
      <dgm:spPr/>
      <dgm:t>
        <a:bodyPr/>
        <a:lstStyle/>
        <a:p>
          <a:endParaRPr lang="cs-CZ"/>
        </a:p>
      </dgm:t>
    </dgm:pt>
    <dgm:pt modelId="{E9AF90B5-05AD-4555-8692-6B3997CD97A5}" type="pres">
      <dgm:prSet presAssocID="{ACD95C1C-F566-4779-8B94-A59D271728B7}" presName="vert1" presStyleCnt="0"/>
      <dgm:spPr/>
    </dgm:pt>
    <dgm:pt modelId="{4BE7929A-7674-499B-8426-B43A2F37111E}" type="pres">
      <dgm:prSet presAssocID="{0BC6E4C2-EAE5-4842-842C-53362EE59E5D}" presName="thickLine" presStyleLbl="alignNode1" presStyleIdx="1" presStyleCnt="6"/>
      <dgm:spPr/>
    </dgm:pt>
    <dgm:pt modelId="{6283EE91-E947-4BB2-A2B4-6CD4BCFBF8A7}" type="pres">
      <dgm:prSet presAssocID="{0BC6E4C2-EAE5-4842-842C-53362EE59E5D}" presName="horz1" presStyleCnt="0"/>
      <dgm:spPr/>
    </dgm:pt>
    <dgm:pt modelId="{91B12A2C-C61A-4F4F-8E21-DEB1575AA5CA}" type="pres">
      <dgm:prSet presAssocID="{0BC6E4C2-EAE5-4842-842C-53362EE59E5D}" presName="tx1" presStyleLbl="revTx" presStyleIdx="1" presStyleCnt="6"/>
      <dgm:spPr/>
      <dgm:t>
        <a:bodyPr/>
        <a:lstStyle/>
        <a:p>
          <a:endParaRPr lang="cs-CZ"/>
        </a:p>
      </dgm:t>
    </dgm:pt>
    <dgm:pt modelId="{083A2E1F-C50C-4B48-9676-6908D8B5094C}" type="pres">
      <dgm:prSet presAssocID="{0BC6E4C2-EAE5-4842-842C-53362EE59E5D}" presName="vert1" presStyleCnt="0"/>
      <dgm:spPr/>
    </dgm:pt>
    <dgm:pt modelId="{D6BDE217-57B3-4925-973C-288249B6C36E}" type="pres">
      <dgm:prSet presAssocID="{BE60027F-A1B1-40A9-9EB3-92FAD0B4163F}" presName="thickLine" presStyleLbl="alignNode1" presStyleIdx="2" presStyleCnt="6"/>
      <dgm:spPr/>
    </dgm:pt>
    <dgm:pt modelId="{1D0F47E8-D81C-4EB7-8076-FAC7891D3B19}" type="pres">
      <dgm:prSet presAssocID="{BE60027F-A1B1-40A9-9EB3-92FAD0B4163F}" presName="horz1" presStyleCnt="0"/>
      <dgm:spPr/>
    </dgm:pt>
    <dgm:pt modelId="{2EF68652-71CA-4443-A529-5E5290BE058C}" type="pres">
      <dgm:prSet presAssocID="{BE60027F-A1B1-40A9-9EB3-92FAD0B4163F}" presName="tx1" presStyleLbl="revTx" presStyleIdx="2" presStyleCnt="6"/>
      <dgm:spPr/>
      <dgm:t>
        <a:bodyPr/>
        <a:lstStyle/>
        <a:p>
          <a:endParaRPr lang="cs-CZ"/>
        </a:p>
      </dgm:t>
    </dgm:pt>
    <dgm:pt modelId="{1A3D4342-E5E1-4052-B846-216D27F95AE0}" type="pres">
      <dgm:prSet presAssocID="{BE60027F-A1B1-40A9-9EB3-92FAD0B4163F}" presName="vert1" presStyleCnt="0"/>
      <dgm:spPr/>
    </dgm:pt>
    <dgm:pt modelId="{43145421-F2AF-494A-9245-2E01F7B49132}" type="pres">
      <dgm:prSet presAssocID="{A2B791F0-446F-4E42-AC48-FBF6CCC8B659}" presName="thickLine" presStyleLbl="alignNode1" presStyleIdx="3" presStyleCnt="6"/>
      <dgm:spPr/>
    </dgm:pt>
    <dgm:pt modelId="{89368F48-5498-4F8D-BC1B-5B5F10DAE3D0}" type="pres">
      <dgm:prSet presAssocID="{A2B791F0-446F-4E42-AC48-FBF6CCC8B659}" presName="horz1" presStyleCnt="0"/>
      <dgm:spPr/>
    </dgm:pt>
    <dgm:pt modelId="{55E053CF-2380-4CE6-BBAA-E50DBA51F6F2}" type="pres">
      <dgm:prSet presAssocID="{A2B791F0-446F-4E42-AC48-FBF6CCC8B659}" presName="tx1" presStyleLbl="revTx" presStyleIdx="3" presStyleCnt="6"/>
      <dgm:spPr/>
      <dgm:t>
        <a:bodyPr/>
        <a:lstStyle/>
        <a:p>
          <a:endParaRPr lang="cs-CZ"/>
        </a:p>
      </dgm:t>
    </dgm:pt>
    <dgm:pt modelId="{5291F9DF-D97E-481B-83E1-580080F98226}" type="pres">
      <dgm:prSet presAssocID="{A2B791F0-446F-4E42-AC48-FBF6CCC8B659}" presName="vert1" presStyleCnt="0"/>
      <dgm:spPr/>
    </dgm:pt>
    <dgm:pt modelId="{D3F2EF52-0A4E-476B-AD97-4350AB56FC01}" type="pres">
      <dgm:prSet presAssocID="{ADA112BD-D958-4ED5-9304-1CAF689159F7}" presName="thickLine" presStyleLbl="alignNode1" presStyleIdx="4" presStyleCnt="6"/>
      <dgm:spPr/>
    </dgm:pt>
    <dgm:pt modelId="{22BA3164-2296-49F9-BF8B-F010DB5DD3E8}" type="pres">
      <dgm:prSet presAssocID="{ADA112BD-D958-4ED5-9304-1CAF689159F7}" presName="horz1" presStyleCnt="0"/>
      <dgm:spPr/>
    </dgm:pt>
    <dgm:pt modelId="{472E3E54-CC2F-42D4-A5D9-7A2726F4264D}" type="pres">
      <dgm:prSet presAssocID="{ADA112BD-D958-4ED5-9304-1CAF689159F7}" presName="tx1" presStyleLbl="revTx" presStyleIdx="4" presStyleCnt="6"/>
      <dgm:spPr/>
      <dgm:t>
        <a:bodyPr/>
        <a:lstStyle/>
        <a:p>
          <a:endParaRPr lang="cs-CZ"/>
        </a:p>
      </dgm:t>
    </dgm:pt>
    <dgm:pt modelId="{6928EE19-DA34-49E8-891F-ED324536C471}" type="pres">
      <dgm:prSet presAssocID="{ADA112BD-D958-4ED5-9304-1CAF689159F7}" presName="vert1" presStyleCnt="0"/>
      <dgm:spPr/>
    </dgm:pt>
    <dgm:pt modelId="{144DDCB0-C75F-4CA0-BBF7-EB60D0832D69}" type="pres">
      <dgm:prSet presAssocID="{DA0B377F-233A-49BB-B91E-C1DAD223410D}" presName="thickLine" presStyleLbl="alignNode1" presStyleIdx="5" presStyleCnt="6"/>
      <dgm:spPr/>
    </dgm:pt>
    <dgm:pt modelId="{BAB2DAB0-C941-4AE0-8474-F0CF91FB4D0B}" type="pres">
      <dgm:prSet presAssocID="{DA0B377F-233A-49BB-B91E-C1DAD223410D}" presName="horz1" presStyleCnt="0"/>
      <dgm:spPr/>
    </dgm:pt>
    <dgm:pt modelId="{D93D2DCB-BAF2-4AF5-B6AD-5526746932D2}" type="pres">
      <dgm:prSet presAssocID="{DA0B377F-233A-49BB-B91E-C1DAD223410D}" presName="tx1" presStyleLbl="revTx" presStyleIdx="5" presStyleCnt="6"/>
      <dgm:spPr/>
      <dgm:t>
        <a:bodyPr/>
        <a:lstStyle/>
        <a:p>
          <a:endParaRPr lang="cs-CZ"/>
        </a:p>
      </dgm:t>
    </dgm:pt>
    <dgm:pt modelId="{4EC62677-1D08-43F1-8393-7E2111297553}" type="pres">
      <dgm:prSet presAssocID="{DA0B377F-233A-49BB-B91E-C1DAD223410D}" presName="vert1" presStyleCnt="0"/>
      <dgm:spPr/>
    </dgm:pt>
  </dgm:ptLst>
  <dgm:cxnLst>
    <dgm:cxn modelId="{D9060F9C-A078-4E74-8E23-7A51574E447A}" type="presOf" srcId="{ACD95C1C-F566-4779-8B94-A59D271728B7}" destId="{5B705FDF-D1DB-45FA-B0D3-74AA1090FF63}" srcOrd="0" destOrd="0" presId="urn:microsoft.com/office/officeart/2008/layout/LinedList"/>
    <dgm:cxn modelId="{7DAACC07-0643-4599-AFD9-92FB2E4FB705}" srcId="{373B16DA-4385-4E4E-83F1-E0131C8B26F8}" destId="{A2B791F0-446F-4E42-AC48-FBF6CCC8B659}" srcOrd="3" destOrd="0" parTransId="{B54D2E79-A916-41F6-B944-E3A8AE90A897}" sibTransId="{85CE6F78-49E9-4A74-BC38-D4F1C303C855}"/>
    <dgm:cxn modelId="{B8358F8A-6829-418D-B3BA-1858047491AF}" srcId="{373B16DA-4385-4E4E-83F1-E0131C8B26F8}" destId="{0BC6E4C2-EAE5-4842-842C-53362EE59E5D}" srcOrd="1" destOrd="0" parTransId="{E184D934-B94A-4251-81AA-BCB5306DDD66}" sibTransId="{3B37E1CA-85CD-47B7-9740-81990FBB5E0D}"/>
    <dgm:cxn modelId="{F9D2219C-6045-4328-8AA1-A47059426501}" type="presOf" srcId="{BE60027F-A1B1-40A9-9EB3-92FAD0B4163F}" destId="{2EF68652-71CA-4443-A529-5E5290BE058C}" srcOrd="0" destOrd="0" presId="urn:microsoft.com/office/officeart/2008/layout/LinedList"/>
    <dgm:cxn modelId="{92618115-AD00-4BAD-B8F9-21110FC92A9E}" type="presOf" srcId="{A2B791F0-446F-4E42-AC48-FBF6CCC8B659}" destId="{55E053CF-2380-4CE6-BBAA-E50DBA51F6F2}" srcOrd="0" destOrd="0" presId="urn:microsoft.com/office/officeart/2008/layout/LinedList"/>
    <dgm:cxn modelId="{C9211344-BD8A-4FFF-99E9-32D39D56F7B4}" type="presOf" srcId="{373B16DA-4385-4E4E-83F1-E0131C8B26F8}" destId="{E809D8B1-1A4F-4053-89FC-039CAD1BD4D1}" srcOrd="0" destOrd="0" presId="urn:microsoft.com/office/officeart/2008/layout/LinedList"/>
    <dgm:cxn modelId="{651A666F-F127-45D3-9B96-86B049B03903}" type="presOf" srcId="{0BC6E4C2-EAE5-4842-842C-53362EE59E5D}" destId="{91B12A2C-C61A-4F4F-8E21-DEB1575AA5CA}" srcOrd="0" destOrd="0" presId="urn:microsoft.com/office/officeart/2008/layout/LinedList"/>
    <dgm:cxn modelId="{730C3C9A-6CB8-41EC-B010-3EE56876E0FB}" srcId="{373B16DA-4385-4E4E-83F1-E0131C8B26F8}" destId="{DA0B377F-233A-49BB-B91E-C1DAD223410D}" srcOrd="5" destOrd="0" parTransId="{83098700-2104-4A92-98C0-BD753292624A}" sibTransId="{5A28F361-DD5A-456A-ABF0-58D60A2BE8DB}"/>
    <dgm:cxn modelId="{6A03D3D2-5782-4D0D-ACFA-2F8A4624951A}" type="presOf" srcId="{ADA112BD-D958-4ED5-9304-1CAF689159F7}" destId="{472E3E54-CC2F-42D4-A5D9-7A2726F4264D}" srcOrd="0" destOrd="0" presId="urn:microsoft.com/office/officeart/2008/layout/LinedList"/>
    <dgm:cxn modelId="{93FD3D10-3217-4CDA-BF47-EBB2A54A74BF}" srcId="{373B16DA-4385-4E4E-83F1-E0131C8B26F8}" destId="{ACD95C1C-F566-4779-8B94-A59D271728B7}" srcOrd="0" destOrd="0" parTransId="{30EB951D-8B5A-406C-81E8-ECE16FF01EC5}" sibTransId="{E31819BF-DC4A-4A9C-BF8B-2E3AA51EE4B2}"/>
    <dgm:cxn modelId="{3354D1B4-DFB1-4B05-9C99-D7EAA899EB76}" type="presOf" srcId="{DA0B377F-233A-49BB-B91E-C1DAD223410D}" destId="{D93D2DCB-BAF2-4AF5-B6AD-5526746932D2}" srcOrd="0" destOrd="0" presId="urn:microsoft.com/office/officeart/2008/layout/LinedList"/>
    <dgm:cxn modelId="{ECB7E76C-0A68-490C-97B0-ED8FAA5AA7FC}" srcId="{373B16DA-4385-4E4E-83F1-E0131C8B26F8}" destId="{BE60027F-A1B1-40A9-9EB3-92FAD0B4163F}" srcOrd="2" destOrd="0" parTransId="{BFEA2CC7-846C-41AF-AFB2-9DD4E36CD94A}" sibTransId="{48D61BEF-973D-4B1B-8407-9DCFAA9A20B3}"/>
    <dgm:cxn modelId="{FFBA1C12-EFB5-49CC-8B7F-6F9C8900FD78}" srcId="{373B16DA-4385-4E4E-83F1-E0131C8B26F8}" destId="{ADA112BD-D958-4ED5-9304-1CAF689159F7}" srcOrd="4" destOrd="0" parTransId="{13EF9B20-968E-4438-861C-CD453D2B501F}" sibTransId="{6ACEC9D6-6F20-4F2C-AF04-5952C54CDF00}"/>
    <dgm:cxn modelId="{DEBDE013-C216-41F6-BC2C-CBBC5429FAE0}" type="presParOf" srcId="{E809D8B1-1A4F-4053-89FC-039CAD1BD4D1}" destId="{04BD3FAC-263A-4173-9883-B8C6F418BC44}" srcOrd="0" destOrd="0" presId="urn:microsoft.com/office/officeart/2008/layout/LinedList"/>
    <dgm:cxn modelId="{EED9C378-9572-4B57-B74A-18EA3F787B4E}" type="presParOf" srcId="{E809D8B1-1A4F-4053-89FC-039CAD1BD4D1}" destId="{703E32C4-24C6-4A15-889F-647649213DDD}" srcOrd="1" destOrd="0" presId="urn:microsoft.com/office/officeart/2008/layout/LinedList"/>
    <dgm:cxn modelId="{5C4A67E7-AEB1-4136-9782-808E93E61FAE}" type="presParOf" srcId="{703E32C4-24C6-4A15-889F-647649213DDD}" destId="{5B705FDF-D1DB-45FA-B0D3-74AA1090FF63}" srcOrd="0" destOrd="0" presId="urn:microsoft.com/office/officeart/2008/layout/LinedList"/>
    <dgm:cxn modelId="{11CE5E91-4415-4CEE-A321-473906AF5F2A}" type="presParOf" srcId="{703E32C4-24C6-4A15-889F-647649213DDD}" destId="{E9AF90B5-05AD-4555-8692-6B3997CD97A5}" srcOrd="1" destOrd="0" presId="urn:microsoft.com/office/officeart/2008/layout/LinedList"/>
    <dgm:cxn modelId="{E2DEAF7A-894C-4057-A3B7-22024C0818AB}" type="presParOf" srcId="{E809D8B1-1A4F-4053-89FC-039CAD1BD4D1}" destId="{4BE7929A-7674-499B-8426-B43A2F37111E}" srcOrd="2" destOrd="0" presId="urn:microsoft.com/office/officeart/2008/layout/LinedList"/>
    <dgm:cxn modelId="{BA6C65C6-0F06-4075-AA4F-7664A70594F5}" type="presParOf" srcId="{E809D8B1-1A4F-4053-89FC-039CAD1BD4D1}" destId="{6283EE91-E947-4BB2-A2B4-6CD4BCFBF8A7}" srcOrd="3" destOrd="0" presId="urn:microsoft.com/office/officeart/2008/layout/LinedList"/>
    <dgm:cxn modelId="{D45DADD1-4A64-496C-882F-097242568103}" type="presParOf" srcId="{6283EE91-E947-4BB2-A2B4-6CD4BCFBF8A7}" destId="{91B12A2C-C61A-4F4F-8E21-DEB1575AA5CA}" srcOrd="0" destOrd="0" presId="urn:microsoft.com/office/officeart/2008/layout/LinedList"/>
    <dgm:cxn modelId="{24BF9828-7CB6-4A1E-B04A-42CDB0781D51}" type="presParOf" srcId="{6283EE91-E947-4BB2-A2B4-6CD4BCFBF8A7}" destId="{083A2E1F-C50C-4B48-9676-6908D8B5094C}" srcOrd="1" destOrd="0" presId="urn:microsoft.com/office/officeart/2008/layout/LinedList"/>
    <dgm:cxn modelId="{BCF38223-A636-4D1D-BF66-1FEAAFA0F5F2}" type="presParOf" srcId="{E809D8B1-1A4F-4053-89FC-039CAD1BD4D1}" destId="{D6BDE217-57B3-4925-973C-288249B6C36E}" srcOrd="4" destOrd="0" presId="urn:microsoft.com/office/officeart/2008/layout/LinedList"/>
    <dgm:cxn modelId="{B4237CAA-D011-4651-997B-A708775099FB}" type="presParOf" srcId="{E809D8B1-1A4F-4053-89FC-039CAD1BD4D1}" destId="{1D0F47E8-D81C-4EB7-8076-FAC7891D3B19}" srcOrd="5" destOrd="0" presId="urn:microsoft.com/office/officeart/2008/layout/LinedList"/>
    <dgm:cxn modelId="{529B1BA3-EE40-44D9-9353-C732438C6526}" type="presParOf" srcId="{1D0F47E8-D81C-4EB7-8076-FAC7891D3B19}" destId="{2EF68652-71CA-4443-A529-5E5290BE058C}" srcOrd="0" destOrd="0" presId="urn:microsoft.com/office/officeart/2008/layout/LinedList"/>
    <dgm:cxn modelId="{ED2B0673-09CA-4695-B4E6-A076D439C184}" type="presParOf" srcId="{1D0F47E8-D81C-4EB7-8076-FAC7891D3B19}" destId="{1A3D4342-E5E1-4052-B846-216D27F95AE0}" srcOrd="1" destOrd="0" presId="urn:microsoft.com/office/officeart/2008/layout/LinedList"/>
    <dgm:cxn modelId="{412A199B-B8F5-4754-81AC-C59DAC3077D5}" type="presParOf" srcId="{E809D8B1-1A4F-4053-89FC-039CAD1BD4D1}" destId="{43145421-F2AF-494A-9245-2E01F7B49132}" srcOrd="6" destOrd="0" presId="urn:microsoft.com/office/officeart/2008/layout/LinedList"/>
    <dgm:cxn modelId="{C1762EEC-E7C6-4AB4-8DA2-98B5B51F7EBD}" type="presParOf" srcId="{E809D8B1-1A4F-4053-89FC-039CAD1BD4D1}" destId="{89368F48-5498-4F8D-BC1B-5B5F10DAE3D0}" srcOrd="7" destOrd="0" presId="urn:microsoft.com/office/officeart/2008/layout/LinedList"/>
    <dgm:cxn modelId="{D6018E28-AF88-4BCD-BDBE-D9636DC0E6C2}" type="presParOf" srcId="{89368F48-5498-4F8D-BC1B-5B5F10DAE3D0}" destId="{55E053CF-2380-4CE6-BBAA-E50DBA51F6F2}" srcOrd="0" destOrd="0" presId="urn:microsoft.com/office/officeart/2008/layout/LinedList"/>
    <dgm:cxn modelId="{5F8C1A42-E753-4AF2-8A7E-3307EB44900B}" type="presParOf" srcId="{89368F48-5498-4F8D-BC1B-5B5F10DAE3D0}" destId="{5291F9DF-D97E-481B-83E1-580080F98226}" srcOrd="1" destOrd="0" presId="urn:microsoft.com/office/officeart/2008/layout/LinedList"/>
    <dgm:cxn modelId="{4E41BC79-7296-4CF8-A812-685C491023CA}" type="presParOf" srcId="{E809D8B1-1A4F-4053-89FC-039CAD1BD4D1}" destId="{D3F2EF52-0A4E-476B-AD97-4350AB56FC01}" srcOrd="8" destOrd="0" presId="urn:microsoft.com/office/officeart/2008/layout/LinedList"/>
    <dgm:cxn modelId="{2D30ABA2-D691-4F70-A4EA-B1058F3962C9}" type="presParOf" srcId="{E809D8B1-1A4F-4053-89FC-039CAD1BD4D1}" destId="{22BA3164-2296-49F9-BF8B-F010DB5DD3E8}" srcOrd="9" destOrd="0" presId="urn:microsoft.com/office/officeart/2008/layout/LinedList"/>
    <dgm:cxn modelId="{ACEB11AB-C28E-480F-8EE2-C324691A0CE7}" type="presParOf" srcId="{22BA3164-2296-49F9-BF8B-F010DB5DD3E8}" destId="{472E3E54-CC2F-42D4-A5D9-7A2726F4264D}" srcOrd="0" destOrd="0" presId="urn:microsoft.com/office/officeart/2008/layout/LinedList"/>
    <dgm:cxn modelId="{A0C352D7-BEB6-4428-B201-02225547F18E}" type="presParOf" srcId="{22BA3164-2296-49F9-BF8B-F010DB5DD3E8}" destId="{6928EE19-DA34-49E8-891F-ED324536C471}" srcOrd="1" destOrd="0" presId="urn:microsoft.com/office/officeart/2008/layout/LinedList"/>
    <dgm:cxn modelId="{9F6039F6-E44E-43C2-96BC-AB3751483759}" type="presParOf" srcId="{E809D8B1-1A4F-4053-89FC-039CAD1BD4D1}" destId="{144DDCB0-C75F-4CA0-BBF7-EB60D0832D69}" srcOrd="10" destOrd="0" presId="urn:microsoft.com/office/officeart/2008/layout/LinedList"/>
    <dgm:cxn modelId="{35BBCDBE-AC76-454B-AE40-E9E5B86CD311}" type="presParOf" srcId="{E809D8B1-1A4F-4053-89FC-039CAD1BD4D1}" destId="{BAB2DAB0-C941-4AE0-8474-F0CF91FB4D0B}" srcOrd="11" destOrd="0" presId="urn:microsoft.com/office/officeart/2008/layout/LinedList"/>
    <dgm:cxn modelId="{72CDFD11-8515-412A-9AA3-80C64CE0CDCD}" type="presParOf" srcId="{BAB2DAB0-C941-4AE0-8474-F0CF91FB4D0B}" destId="{D93D2DCB-BAF2-4AF5-B6AD-5526746932D2}" srcOrd="0" destOrd="0" presId="urn:microsoft.com/office/officeart/2008/layout/LinedList"/>
    <dgm:cxn modelId="{F8500776-2A03-4F4D-9E08-8B5EB4166E35}" type="presParOf" srcId="{BAB2DAB0-C941-4AE0-8474-F0CF91FB4D0B}" destId="{4EC62677-1D08-43F1-8393-7E211129755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369999-2F3C-471D-A1F9-6BF8B50462C3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FF0AC9E-11B4-40FB-8451-C62B98E077EE}">
      <dgm:prSet/>
      <dgm:spPr/>
      <dgm:t>
        <a:bodyPr/>
        <a:lstStyle/>
        <a:p>
          <a:r>
            <a:rPr lang="cs-CZ" b="1"/>
            <a:t>B) SLOVESA VIDU DOKONAVÉHO:</a:t>
          </a:r>
          <a:endParaRPr lang="en-US"/>
        </a:p>
      </dgm:t>
    </dgm:pt>
    <dgm:pt modelId="{1B8209F1-DC2A-4612-B7C3-1B26FD808F24}" type="parTrans" cxnId="{31F128C1-F112-453C-ADDB-29019AC17E7E}">
      <dgm:prSet/>
      <dgm:spPr/>
      <dgm:t>
        <a:bodyPr/>
        <a:lstStyle/>
        <a:p>
          <a:endParaRPr lang="en-US"/>
        </a:p>
      </dgm:t>
    </dgm:pt>
    <dgm:pt modelId="{9706D78B-0A24-4481-B5C7-F0E60C5D6C40}" type="sibTrans" cxnId="{31F128C1-F112-453C-ADDB-29019AC17E7E}">
      <dgm:prSet/>
      <dgm:spPr/>
      <dgm:t>
        <a:bodyPr/>
        <a:lstStyle/>
        <a:p>
          <a:endParaRPr lang="en-US"/>
        </a:p>
      </dgm:t>
    </dgm:pt>
    <dgm:pt modelId="{942A5F5B-1371-4D2B-B16A-9F218AB287A2}">
      <dgm:prSet/>
      <dgm:spPr/>
      <dgm:t>
        <a:bodyPr/>
        <a:lstStyle/>
        <a:p>
          <a:r>
            <a:rPr lang="cs-CZ" b="1"/>
            <a:t>= vyjadřují děj ohraničený, který má začátek a konec</a:t>
          </a:r>
          <a:endParaRPr lang="en-US"/>
        </a:p>
      </dgm:t>
    </dgm:pt>
    <dgm:pt modelId="{4B553D6F-801D-490A-9BBB-24530BBDA9FA}" type="parTrans" cxnId="{90C8712F-FC52-483B-B30E-B056B477277F}">
      <dgm:prSet/>
      <dgm:spPr/>
      <dgm:t>
        <a:bodyPr/>
        <a:lstStyle/>
        <a:p>
          <a:endParaRPr lang="en-US"/>
        </a:p>
      </dgm:t>
    </dgm:pt>
    <dgm:pt modelId="{E27B7608-B70E-44DF-A048-9395AA5F8F53}" type="sibTrans" cxnId="{90C8712F-FC52-483B-B30E-B056B477277F}">
      <dgm:prSet/>
      <dgm:spPr/>
      <dgm:t>
        <a:bodyPr/>
        <a:lstStyle/>
        <a:p>
          <a:endParaRPr lang="en-US"/>
        </a:p>
      </dgm:t>
    </dgm:pt>
    <dgm:pt modelId="{C2A53707-DE77-4EAB-8F48-569BCFC286D5}">
      <dgm:prSet/>
      <dgm:spPr/>
      <dgm:t>
        <a:bodyPr/>
        <a:lstStyle/>
        <a:p>
          <a:r>
            <a:rPr lang="en-US" b="1"/>
            <a:t>|&gt;&gt;&gt;&gt;&gt;&gt;&gt;&gt;&gt;&gt;&gt;&gt;&gt;&gt;&gt;&gt;&gt;&gt;&gt;|    NAP</a:t>
          </a:r>
          <a:r>
            <a:rPr lang="cs-CZ" b="1"/>
            <a:t>ÍŠE (začne a skončí)</a:t>
          </a:r>
          <a:endParaRPr lang="en-US"/>
        </a:p>
      </dgm:t>
    </dgm:pt>
    <dgm:pt modelId="{1B81BBB6-D9F0-4C6B-99BB-30630308BC23}" type="parTrans" cxnId="{B0CCF440-FFE4-4B9A-AD4C-72BF5A5C6CE6}">
      <dgm:prSet/>
      <dgm:spPr/>
      <dgm:t>
        <a:bodyPr/>
        <a:lstStyle/>
        <a:p>
          <a:endParaRPr lang="en-US"/>
        </a:p>
      </dgm:t>
    </dgm:pt>
    <dgm:pt modelId="{1E82888E-D755-4E99-A9E1-C3830D2FA9C4}" type="sibTrans" cxnId="{B0CCF440-FFE4-4B9A-AD4C-72BF5A5C6CE6}">
      <dgm:prSet/>
      <dgm:spPr/>
      <dgm:t>
        <a:bodyPr/>
        <a:lstStyle/>
        <a:p>
          <a:endParaRPr lang="en-US"/>
        </a:p>
      </dgm:t>
    </dgm:pt>
    <dgm:pt modelId="{03A70FE7-8098-44F5-9977-8790051516CB}">
      <dgm:prSet/>
      <dgm:spPr/>
      <dgm:t>
        <a:bodyPr/>
        <a:lstStyle/>
        <a:p>
          <a:r>
            <a:rPr lang="cs-CZ" b="1"/>
            <a:t>= nemohou vyjádřit přítomný děj</a:t>
          </a:r>
          <a:endParaRPr lang="en-US"/>
        </a:p>
      </dgm:t>
    </dgm:pt>
    <dgm:pt modelId="{0336069A-14D8-4DE1-8E4A-8C75784D4552}" type="parTrans" cxnId="{92281E83-850C-4359-8B7A-DE218BC4419F}">
      <dgm:prSet/>
      <dgm:spPr/>
      <dgm:t>
        <a:bodyPr/>
        <a:lstStyle/>
        <a:p>
          <a:endParaRPr lang="en-US"/>
        </a:p>
      </dgm:t>
    </dgm:pt>
    <dgm:pt modelId="{422D71B5-7EED-4DE2-8DF5-195AF233F79A}" type="sibTrans" cxnId="{92281E83-850C-4359-8B7A-DE218BC4419F}">
      <dgm:prSet/>
      <dgm:spPr/>
      <dgm:t>
        <a:bodyPr/>
        <a:lstStyle/>
        <a:p>
          <a:endParaRPr lang="en-US"/>
        </a:p>
      </dgm:t>
    </dgm:pt>
    <dgm:pt modelId="{AE967F6C-8AB1-4575-94E5-BFAE6EE95F7A}">
      <dgm:prSet/>
      <dgm:spPr/>
      <dgm:t>
        <a:bodyPr/>
        <a:lstStyle/>
        <a:p>
          <a:r>
            <a:rPr lang="cs-CZ" b="1"/>
            <a:t>= jejich přítomné tvary vyjadřují budoucnost (budoucí čas)</a:t>
          </a:r>
          <a:endParaRPr lang="en-US"/>
        </a:p>
      </dgm:t>
    </dgm:pt>
    <dgm:pt modelId="{1CA564A5-B8E1-45C0-B6BA-171DEC058549}" type="parTrans" cxnId="{A0E41F84-4974-48F4-81E9-F5F3095E5BBF}">
      <dgm:prSet/>
      <dgm:spPr/>
      <dgm:t>
        <a:bodyPr/>
        <a:lstStyle/>
        <a:p>
          <a:endParaRPr lang="en-US"/>
        </a:p>
      </dgm:t>
    </dgm:pt>
    <dgm:pt modelId="{BE615C08-43B0-4B49-B976-AE51B87AD371}" type="sibTrans" cxnId="{A0E41F84-4974-48F4-81E9-F5F3095E5BBF}">
      <dgm:prSet/>
      <dgm:spPr/>
      <dgm:t>
        <a:bodyPr/>
        <a:lstStyle/>
        <a:p>
          <a:endParaRPr lang="en-US"/>
        </a:p>
      </dgm:t>
    </dgm:pt>
    <dgm:pt modelId="{6914D293-C92F-45E6-A1E4-C914260CB37B}">
      <dgm:prSet/>
      <dgm:spPr/>
      <dgm:t>
        <a:bodyPr/>
        <a:lstStyle/>
        <a:p>
          <a:r>
            <a:rPr lang="cs-CZ" b="1"/>
            <a:t>(napíše, přepíše, dopíše, vypíše, zapíše)</a:t>
          </a:r>
          <a:endParaRPr lang="en-US"/>
        </a:p>
      </dgm:t>
    </dgm:pt>
    <dgm:pt modelId="{834967F0-C305-42B5-AA9D-CD70885E7DFD}" type="parTrans" cxnId="{1C1E0BD7-C465-4C28-9F16-ED5BCBCE88E0}">
      <dgm:prSet/>
      <dgm:spPr/>
      <dgm:t>
        <a:bodyPr/>
        <a:lstStyle/>
        <a:p>
          <a:endParaRPr lang="en-US"/>
        </a:p>
      </dgm:t>
    </dgm:pt>
    <dgm:pt modelId="{9EE2131F-EAB3-4681-B6C1-30F3352F1C0B}" type="sibTrans" cxnId="{1C1E0BD7-C465-4C28-9F16-ED5BCBCE88E0}">
      <dgm:prSet/>
      <dgm:spPr/>
      <dgm:t>
        <a:bodyPr/>
        <a:lstStyle/>
        <a:p>
          <a:endParaRPr lang="en-US"/>
        </a:p>
      </dgm:t>
    </dgm:pt>
    <dgm:pt modelId="{BA3D8FD5-76F6-4BA5-9FDA-78B9A83B9E60}" type="pres">
      <dgm:prSet presAssocID="{81369999-2F3C-471D-A1F9-6BF8B50462C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DC09D8D0-7336-4A06-9ED9-74C0B0C4AD93}" type="pres">
      <dgm:prSet presAssocID="{7FF0AC9E-11B4-40FB-8451-C62B98E077EE}" presName="thickLine" presStyleLbl="alignNode1" presStyleIdx="0" presStyleCnt="6"/>
      <dgm:spPr/>
    </dgm:pt>
    <dgm:pt modelId="{A37E81EC-C5CB-40CB-9A53-0BAC74460302}" type="pres">
      <dgm:prSet presAssocID="{7FF0AC9E-11B4-40FB-8451-C62B98E077EE}" presName="horz1" presStyleCnt="0"/>
      <dgm:spPr/>
    </dgm:pt>
    <dgm:pt modelId="{5140E40C-62C8-48E4-AB8F-57F88A9DB20C}" type="pres">
      <dgm:prSet presAssocID="{7FF0AC9E-11B4-40FB-8451-C62B98E077EE}" presName="tx1" presStyleLbl="revTx" presStyleIdx="0" presStyleCnt="6"/>
      <dgm:spPr/>
      <dgm:t>
        <a:bodyPr/>
        <a:lstStyle/>
        <a:p>
          <a:endParaRPr lang="cs-CZ"/>
        </a:p>
      </dgm:t>
    </dgm:pt>
    <dgm:pt modelId="{E15DE2D1-A242-4290-8B8E-742139B44823}" type="pres">
      <dgm:prSet presAssocID="{7FF0AC9E-11B4-40FB-8451-C62B98E077EE}" presName="vert1" presStyleCnt="0"/>
      <dgm:spPr/>
    </dgm:pt>
    <dgm:pt modelId="{D21D485E-84AA-4851-96CE-B5E0CBBC32C0}" type="pres">
      <dgm:prSet presAssocID="{942A5F5B-1371-4D2B-B16A-9F218AB287A2}" presName="thickLine" presStyleLbl="alignNode1" presStyleIdx="1" presStyleCnt="6"/>
      <dgm:spPr/>
    </dgm:pt>
    <dgm:pt modelId="{DC2B0556-752B-4E2E-B755-AF78598D0084}" type="pres">
      <dgm:prSet presAssocID="{942A5F5B-1371-4D2B-B16A-9F218AB287A2}" presName="horz1" presStyleCnt="0"/>
      <dgm:spPr/>
    </dgm:pt>
    <dgm:pt modelId="{220A82E6-2776-41EC-BEA0-C986270315B1}" type="pres">
      <dgm:prSet presAssocID="{942A5F5B-1371-4D2B-B16A-9F218AB287A2}" presName="tx1" presStyleLbl="revTx" presStyleIdx="1" presStyleCnt="6"/>
      <dgm:spPr/>
      <dgm:t>
        <a:bodyPr/>
        <a:lstStyle/>
        <a:p>
          <a:endParaRPr lang="cs-CZ"/>
        </a:p>
      </dgm:t>
    </dgm:pt>
    <dgm:pt modelId="{79703128-70D3-4D96-B31C-84B4163BC18E}" type="pres">
      <dgm:prSet presAssocID="{942A5F5B-1371-4D2B-B16A-9F218AB287A2}" presName="vert1" presStyleCnt="0"/>
      <dgm:spPr/>
    </dgm:pt>
    <dgm:pt modelId="{E4869CA4-5EDC-4F5B-B1D0-9BC449D5F2E9}" type="pres">
      <dgm:prSet presAssocID="{C2A53707-DE77-4EAB-8F48-569BCFC286D5}" presName="thickLine" presStyleLbl="alignNode1" presStyleIdx="2" presStyleCnt="6"/>
      <dgm:spPr/>
    </dgm:pt>
    <dgm:pt modelId="{E0DBFB16-E23C-4F2D-86A6-0AD48D255C13}" type="pres">
      <dgm:prSet presAssocID="{C2A53707-DE77-4EAB-8F48-569BCFC286D5}" presName="horz1" presStyleCnt="0"/>
      <dgm:spPr/>
    </dgm:pt>
    <dgm:pt modelId="{9CA8544F-6C1E-4821-ADEE-CCCADFDC6E6B}" type="pres">
      <dgm:prSet presAssocID="{C2A53707-DE77-4EAB-8F48-569BCFC286D5}" presName="tx1" presStyleLbl="revTx" presStyleIdx="2" presStyleCnt="6"/>
      <dgm:spPr/>
      <dgm:t>
        <a:bodyPr/>
        <a:lstStyle/>
        <a:p>
          <a:endParaRPr lang="cs-CZ"/>
        </a:p>
      </dgm:t>
    </dgm:pt>
    <dgm:pt modelId="{67137B6E-4BBC-4272-B551-F39F129DEF2C}" type="pres">
      <dgm:prSet presAssocID="{C2A53707-DE77-4EAB-8F48-569BCFC286D5}" presName="vert1" presStyleCnt="0"/>
      <dgm:spPr/>
    </dgm:pt>
    <dgm:pt modelId="{B67ECAF1-EC9E-4BD8-8BEC-BA0C17704539}" type="pres">
      <dgm:prSet presAssocID="{03A70FE7-8098-44F5-9977-8790051516CB}" presName="thickLine" presStyleLbl="alignNode1" presStyleIdx="3" presStyleCnt="6"/>
      <dgm:spPr/>
    </dgm:pt>
    <dgm:pt modelId="{193ED9C9-A913-4001-AB8B-A4CEB7DDACE0}" type="pres">
      <dgm:prSet presAssocID="{03A70FE7-8098-44F5-9977-8790051516CB}" presName="horz1" presStyleCnt="0"/>
      <dgm:spPr/>
    </dgm:pt>
    <dgm:pt modelId="{2B83D6A9-FC4E-4320-925A-45CC56537ACE}" type="pres">
      <dgm:prSet presAssocID="{03A70FE7-8098-44F5-9977-8790051516CB}" presName="tx1" presStyleLbl="revTx" presStyleIdx="3" presStyleCnt="6"/>
      <dgm:spPr/>
      <dgm:t>
        <a:bodyPr/>
        <a:lstStyle/>
        <a:p>
          <a:endParaRPr lang="cs-CZ"/>
        </a:p>
      </dgm:t>
    </dgm:pt>
    <dgm:pt modelId="{9E306A89-38CB-4589-B394-A787832040EA}" type="pres">
      <dgm:prSet presAssocID="{03A70FE7-8098-44F5-9977-8790051516CB}" presName="vert1" presStyleCnt="0"/>
      <dgm:spPr/>
    </dgm:pt>
    <dgm:pt modelId="{71F0784E-A617-4EA5-8D5F-E74A8B7B2C32}" type="pres">
      <dgm:prSet presAssocID="{AE967F6C-8AB1-4575-94E5-BFAE6EE95F7A}" presName="thickLine" presStyleLbl="alignNode1" presStyleIdx="4" presStyleCnt="6"/>
      <dgm:spPr/>
    </dgm:pt>
    <dgm:pt modelId="{BFA176ED-564E-4681-9DD1-4FD3891E1D81}" type="pres">
      <dgm:prSet presAssocID="{AE967F6C-8AB1-4575-94E5-BFAE6EE95F7A}" presName="horz1" presStyleCnt="0"/>
      <dgm:spPr/>
    </dgm:pt>
    <dgm:pt modelId="{6AEF6E06-181F-4D1E-A3CD-D25F5E023F19}" type="pres">
      <dgm:prSet presAssocID="{AE967F6C-8AB1-4575-94E5-BFAE6EE95F7A}" presName="tx1" presStyleLbl="revTx" presStyleIdx="4" presStyleCnt="6"/>
      <dgm:spPr/>
      <dgm:t>
        <a:bodyPr/>
        <a:lstStyle/>
        <a:p>
          <a:endParaRPr lang="cs-CZ"/>
        </a:p>
      </dgm:t>
    </dgm:pt>
    <dgm:pt modelId="{4F3AF840-E3FB-4EDC-B91B-7E3EF57AE506}" type="pres">
      <dgm:prSet presAssocID="{AE967F6C-8AB1-4575-94E5-BFAE6EE95F7A}" presName="vert1" presStyleCnt="0"/>
      <dgm:spPr/>
    </dgm:pt>
    <dgm:pt modelId="{2905154D-5A36-4480-9EED-A647D2BFF1A5}" type="pres">
      <dgm:prSet presAssocID="{6914D293-C92F-45E6-A1E4-C914260CB37B}" presName="thickLine" presStyleLbl="alignNode1" presStyleIdx="5" presStyleCnt="6"/>
      <dgm:spPr/>
    </dgm:pt>
    <dgm:pt modelId="{5C2E1CD4-1A38-4998-8E11-25A8389CE0C1}" type="pres">
      <dgm:prSet presAssocID="{6914D293-C92F-45E6-A1E4-C914260CB37B}" presName="horz1" presStyleCnt="0"/>
      <dgm:spPr/>
    </dgm:pt>
    <dgm:pt modelId="{6C614DBC-6B10-4698-BDC0-322FC8F9525A}" type="pres">
      <dgm:prSet presAssocID="{6914D293-C92F-45E6-A1E4-C914260CB37B}" presName="tx1" presStyleLbl="revTx" presStyleIdx="5" presStyleCnt="6"/>
      <dgm:spPr/>
      <dgm:t>
        <a:bodyPr/>
        <a:lstStyle/>
        <a:p>
          <a:endParaRPr lang="cs-CZ"/>
        </a:p>
      </dgm:t>
    </dgm:pt>
    <dgm:pt modelId="{D4D0A086-436A-4EA5-8B22-788E01C59B3F}" type="pres">
      <dgm:prSet presAssocID="{6914D293-C92F-45E6-A1E4-C914260CB37B}" presName="vert1" presStyleCnt="0"/>
      <dgm:spPr/>
    </dgm:pt>
  </dgm:ptLst>
  <dgm:cxnLst>
    <dgm:cxn modelId="{A0E41F84-4974-48F4-81E9-F5F3095E5BBF}" srcId="{81369999-2F3C-471D-A1F9-6BF8B50462C3}" destId="{AE967F6C-8AB1-4575-94E5-BFAE6EE95F7A}" srcOrd="4" destOrd="0" parTransId="{1CA564A5-B8E1-45C0-B6BA-171DEC058549}" sibTransId="{BE615C08-43B0-4B49-B976-AE51B87AD371}"/>
    <dgm:cxn modelId="{1C1E0BD7-C465-4C28-9F16-ED5BCBCE88E0}" srcId="{81369999-2F3C-471D-A1F9-6BF8B50462C3}" destId="{6914D293-C92F-45E6-A1E4-C914260CB37B}" srcOrd="5" destOrd="0" parTransId="{834967F0-C305-42B5-AA9D-CD70885E7DFD}" sibTransId="{9EE2131F-EAB3-4681-B6C1-30F3352F1C0B}"/>
    <dgm:cxn modelId="{155A5166-25A1-4453-9A0C-E3D0E6EBE536}" type="presOf" srcId="{81369999-2F3C-471D-A1F9-6BF8B50462C3}" destId="{BA3D8FD5-76F6-4BA5-9FDA-78B9A83B9E60}" srcOrd="0" destOrd="0" presId="urn:microsoft.com/office/officeart/2008/layout/LinedList"/>
    <dgm:cxn modelId="{CFA20119-B491-4BC4-BFD4-618F9C0F240D}" type="presOf" srcId="{03A70FE7-8098-44F5-9977-8790051516CB}" destId="{2B83D6A9-FC4E-4320-925A-45CC56537ACE}" srcOrd="0" destOrd="0" presId="urn:microsoft.com/office/officeart/2008/layout/LinedList"/>
    <dgm:cxn modelId="{52E3C037-E2BA-4915-BD6F-281CC3711770}" type="presOf" srcId="{AE967F6C-8AB1-4575-94E5-BFAE6EE95F7A}" destId="{6AEF6E06-181F-4D1E-A3CD-D25F5E023F19}" srcOrd="0" destOrd="0" presId="urn:microsoft.com/office/officeart/2008/layout/LinedList"/>
    <dgm:cxn modelId="{D693F2F1-2FF2-414F-B36A-A1D4C8267198}" type="presOf" srcId="{7FF0AC9E-11B4-40FB-8451-C62B98E077EE}" destId="{5140E40C-62C8-48E4-AB8F-57F88A9DB20C}" srcOrd="0" destOrd="0" presId="urn:microsoft.com/office/officeart/2008/layout/LinedList"/>
    <dgm:cxn modelId="{92281E83-850C-4359-8B7A-DE218BC4419F}" srcId="{81369999-2F3C-471D-A1F9-6BF8B50462C3}" destId="{03A70FE7-8098-44F5-9977-8790051516CB}" srcOrd="3" destOrd="0" parTransId="{0336069A-14D8-4DE1-8E4A-8C75784D4552}" sibTransId="{422D71B5-7EED-4DE2-8DF5-195AF233F79A}"/>
    <dgm:cxn modelId="{5B79B614-8572-48A7-8B77-ABEE24FDCB81}" type="presOf" srcId="{C2A53707-DE77-4EAB-8F48-569BCFC286D5}" destId="{9CA8544F-6C1E-4821-ADEE-CCCADFDC6E6B}" srcOrd="0" destOrd="0" presId="urn:microsoft.com/office/officeart/2008/layout/LinedList"/>
    <dgm:cxn modelId="{B0CCF440-FFE4-4B9A-AD4C-72BF5A5C6CE6}" srcId="{81369999-2F3C-471D-A1F9-6BF8B50462C3}" destId="{C2A53707-DE77-4EAB-8F48-569BCFC286D5}" srcOrd="2" destOrd="0" parTransId="{1B81BBB6-D9F0-4C6B-99BB-30630308BC23}" sibTransId="{1E82888E-D755-4E99-A9E1-C3830D2FA9C4}"/>
    <dgm:cxn modelId="{F683D0D3-E262-47CA-B1AB-F6EC9B6C49C4}" type="presOf" srcId="{942A5F5B-1371-4D2B-B16A-9F218AB287A2}" destId="{220A82E6-2776-41EC-BEA0-C986270315B1}" srcOrd="0" destOrd="0" presId="urn:microsoft.com/office/officeart/2008/layout/LinedList"/>
    <dgm:cxn modelId="{90C8712F-FC52-483B-B30E-B056B477277F}" srcId="{81369999-2F3C-471D-A1F9-6BF8B50462C3}" destId="{942A5F5B-1371-4D2B-B16A-9F218AB287A2}" srcOrd="1" destOrd="0" parTransId="{4B553D6F-801D-490A-9BBB-24530BBDA9FA}" sibTransId="{E27B7608-B70E-44DF-A048-9395AA5F8F53}"/>
    <dgm:cxn modelId="{0A632EED-BD57-4470-A529-F8B3CA2220AD}" type="presOf" srcId="{6914D293-C92F-45E6-A1E4-C914260CB37B}" destId="{6C614DBC-6B10-4698-BDC0-322FC8F9525A}" srcOrd="0" destOrd="0" presId="urn:microsoft.com/office/officeart/2008/layout/LinedList"/>
    <dgm:cxn modelId="{31F128C1-F112-453C-ADDB-29019AC17E7E}" srcId="{81369999-2F3C-471D-A1F9-6BF8B50462C3}" destId="{7FF0AC9E-11B4-40FB-8451-C62B98E077EE}" srcOrd="0" destOrd="0" parTransId="{1B8209F1-DC2A-4612-B7C3-1B26FD808F24}" sibTransId="{9706D78B-0A24-4481-B5C7-F0E60C5D6C40}"/>
    <dgm:cxn modelId="{805FBE87-BEA9-4590-A763-9812C21E62B1}" type="presParOf" srcId="{BA3D8FD5-76F6-4BA5-9FDA-78B9A83B9E60}" destId="{DC09D8D0-7336-4A06-9ED9-74C0B0C4AD93}" srcOrd="0" destOrd="0" presId="urn:microsoft.com/office/officeart/2008/layout/LinedList"/>
    <dgm:cxn modelId="{6412B209-55A9-4545-B13C-1BA956E401D3}" type="presParOf" srcId="{BA3D8FD5-76F6-4BA5-9FDA-78B9A83B9E60}" destId="{A37E81EC-C5CB-40CB-9A53-0BAC74460302}" srcOrd="1" destOrd="0" presId="urn:microsoft.com/office/officeart/2008/layout/LinedList"/>
    <dgm:cxn modelId="{6E8037CD-E56A-42DD-B626-4636F2A2D9EC}" type="presParOf" srcId="{A37E81EC-C5CB-40CB-9A53-0BAC74460302}" destId="{5140E40C-62C8-48E4-AB8F-57F88A9DB20C}" srcOrd="0" destOrd="0" presId="urn:microsoft.com/office/officeart/2008/layout/LinedList"/>
    <dgm:cxn modelId="{111DBDED-6BAB-405F-9D72-1D1BF8D3B376}" type="presParOf" srcId="{A37E81EC-C5CB-40CB-9A53-0BAC74460302}" destId="{E15DE2D1-A242-4290-8B8E-742139B44823}" srcOrd="1" destOrd="0" presId="urn:microsoft.com/office/officeart/2008/layout/LinedList"/>
    <dgm:cxn modelId="{8E062CE2-0FA6-48EB-8413-4B44A8081865}" type="presParOf" srcId="{BA3D8FD5-76F6-4BA5-9FDA-78B9A83B9E60}" destId="{D21D485E-84AA-4851-96CE-B5E0CBBC32C0}" srcOrd="2" destOrd="0" presId="urn:microsoft.com/office/officeart/2008/layout/LinedList"/>
    <dgm:cxn modelId="{8383820F-696B-4070-8132-6577395B172D}" type="presParOf" srcId="{BA3D8FD5-76F6-4BA5-9FDA-78B9A83B9E60}" destId="{DC2B0556-752B-4E2E-B755-AF78598D0084}" srcOrd="3" destOrd="0" presId="urn:microsoft.com/office/officeart/2008/layout/LinedList"/>
    <dgm:cxn modelId="{8637D414-C1A8-49DA-BE46-8116881D7F51}" type="presParOf" srcId="{DC2B0556-752B-4E2E-B755-AF78598D0084}" destId="{220A82E6-2776-41EC-BEA0-C986270315B1}" srcOrd="0" destOrd="0" presId="urn:microsoft.com/office/officeart/2008/layout/LinedList"/>
    <dgm:cxn modelId="{A76B545F-617B-40CC-B2BD-5F407B55F177}" type="presParOf" srcId="{DC2B0556-752B-4E2E-B755-AF78598D0084}" destId="{79703128-70D3-4D96-B31C-84B4163BC18E}" srcOrd="1" destOrd="0" presId="urn:microsoft.com/office/officeart/2008/layout/LinedList"/>
    <dgm:cxn modelId="{E7A617CC-89BE-4C95-B84B-D259F1501A39}" type="presParOf" srcId="{BA3D8FD5-76F6-4BA5-9FDA-78B9A83B9E60}" destId="{E4869CA4-5EDC-4F5B-B1D0-9BC449D5F2E9}" srcOrd="4" destOrd="0" presId="urn:microsoft.com/office/officeart/2008/layout/LinedList"/>
    <dgm:cxn modelId="{D7A7A9A4-B249-4202-9E0C-71A5F8B3A7EE}" type="presParOf" srcId="{BA3D8FD5-76F6-4BA5-9FDA-78B9A83B9E60}" destId="{E0DBFB16-E23C-4F2D-86A6-0AD48D255C13}" srcOrd="5" destOrd="0" presId="urn:microsoft.com/office/officeart/2008/layout/LinedList"/>
    <dgm:cxn modelId="{D74AAC61-8030-4E4E-AA16-5D6870BAF406}" type="presParOf" srcId="{E0DBFB16-E23C-4F2D-86A6-0AD48D255C13}" destId="{9CA8544F-6C1E-4821-ADEE-CCCADFDC6E6B}" srcOrd="0" destOrd="0" presId="urn:microsoft.com/office/officeart/2008/layout/LinedList"/>
    <dgm:cxn modelId="{C42B4638-D332-4C9D-9714-A638F912FF17}" type="presParOf" srcId="{E0DBFB16-E23C-4F2D-86A6-0AD48D255C13}" destId="{67137B6E-4BBC-4272-B551-F39F129DEF2C}" srcOrd="1" destOrd="0" presId="urn:microsoft.com/office/officeart/2008/layout/LinedList"/>
    <dgm:cxn modelId="{279C10B9-827C-4DA5-89BA-E94758FEF40A}" type="presParOf" srcId="{BA3D8FD5-76F6-4BA5-9FDA-78B9A83B9E60}" destId="{B67ECAF1-EC9E-4BD8-8BEC-BA0C17704539}" srcOrd="6" destOrd="0" presId="urn:microsoft.com/office/officeart/2008/layout/LinedList"/>
    <dgm:cxn modelId="{48339241-021A-48AF-84A4-27530F9D9BB6}" type="presParOf" srcId="{BA3D8FD5-76F6-4BA5-9FDA-78B9A83B9E60}" destId="{193ED9C9-A913-4001-AB8B-A4CEB7DDACE0}" srcOrd="7" destOrd="0" presId="urn:microsoft.com/office/officeart/2008/layout/LinedList"/>
    <dgm:cxn modelId="{B432027C-598D-47E1-B0B6-218A83B52EFB}" type="presParOf" srcId="{193ED9C9-A913-4001-AB8B-A4CEB7DDACE0}" destId="{2B83D6A9-FC4E-4320-925A-45CC56537ACE}" srcOrd="0" destOrd="0" presId="urn:microsoft.com/office/officeart/2008/layout/LinedList"/>
    <dgm:cxn modelId="{C72F4F00-98FC-4904-A12A-E58DDD521257}" type="presParOf" srcId="{193ED9C9-A913-4001-AB8B-A4CEB7DDACE0}" destId="{9E306A89-38CB-4589-B394-A787832040EA}" srcOrd="1" destOrd="0" presId="urn:microsoft.com/office/officeart/2008/layout/LinedList"/>
    <dgm:cxn modelId="{F18D8269-AC82-4CD4-AA0B-2982CB902A92}" type="presParOf" srcId="{BA3D8FD5-76F6-4BA5-9FDA-78B9A83B9E60}" destId="{71F0784E-A617-4EA5-8D5F-E74A8B7B2C32}" srcOrd="8" destOrd="0" presId="urn:microsoft.com/office/officeart/2008/layout/LinedList"/>
    <dgm:cxn modelId="{5D7C56A1-DC56-4E1B-9373-667A113B08DA}" type="presParOf" srcId="{BA3D8FD5-76F6-4BA5-9FDA-78B9A83B9E60}" destId="{BFA176ED-564E-4681-9DD1-4FD3891E1D81}" srcOrd="9" destOrd="0" presId="urn:microsoft.com/office/officeart/2008/layout/LinedList"/>
    <dgm:cxn modelId="{110F3860-D570-4347-A2B9-DE4E2559D5E1}" type="presParOf" srcId="{BFA176ED-564E-4681-9DD1-4FD3891E1D81}" destId="{6AEF6E06-181F-4D1E-A3CD-D25F5E023F19}" srcOrd="0" destOrd="0" presId="urn:microsoft.com/office/officeart/2008/layout/LinedList"/>
    <dgm:cxn modelId="{5605A076-F794-4452-8C48-C6404C8F6F1C}" type="presParOf" srcId="{BFA176ED-564E-4681-9DD1-4FD3891E1D81}" destId="{4F3AF840-E3FB-4EDC-B91B-7E3EF57AE506}" srcOrd="1" destOrd="0" presId="urn:microsoft.com/office/officeart/2008/layout/LinedList"/>
    <dgm:cxn modelId="{F45BE296-716A-4F69-9F57-CDCBFC4EC066}" type="presParOf" srcId="{BA3D8FD5-76F6-4BA5-9FDA-78B9A83B9E60}" destId="{2905154D-5A36-4480-9EED-A647D2BFF1A5}" srcOrd="10" destOrd="0" presId="urn:microsoft.com/office/officeart/2008/layout/LinedList"/>
    <dgm:cxn modelId="{55031A3B-7BAF-48FC-8A01-8E205E0B23E6}" type="presParOf" srcId="{BA3D8FD5-76F6-4BA5-9FDA-78B9A83B9E60}" destId="{5C2E1CD4-1A38-4998-8E11-25A8389CE0C1}" srcOrd="11" destOrd="0" presId="urn:microsoft.com/office/officeart/2008/layout/LinedList"/>
    <dgm:cxn modelId="{44901F4A-70F0-4F9B-AE95-B961C426F367}" type="presParOf" srcId="{5C2E1CD4-1A38-4998-8E11-25A8389CE0C1}" destId="{6C614DBC-6B10-4698-BDC0-322FC8F9525A}" srcOrd="0" destOrd="0" presId="urn:microsoft.com/office/officeart/2008/layout/LinedList"/>
    <dgm:cxn modelId="{7498F56B-1321-4803-BE6C-A82B05A08A3F}" type="presParOf" srcId="{5C2E1CD4-1A38-4998-8E11-25A8389CE0C1}" destId="{D4D0A086-436A-4EA5-8B22-788E01C59B3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9DBB83-179E-4E94-857A-A0E96F893B1D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104C269-7B02-4C9E-90DD-372B43C721FB}">
      <dgm:prSet/>
      <dgm:spPr/>
      <dgm:t>
        <a:bodyPr/>
        <a:lstStyle/>
        <a:p>
          <a:r>
            <a:rPr lang="cs-CZ" b="1" dirty="0"/>
            <a:t>Určete u těchto sloves vid a utvoř jejich budoucí tvar: </a:t>
          </a:r>
          <a:endParaRPr lang="en-US" dirty="0"/>
        </a:p>
      </dgm:t>
    </dgm:pt>
    <dgm:pt modelId="{CD421C51-1105-4C91-8B33-0C25CBDAA3E9}" type="parTrans" cxnId="{A9339DB3-63D6-4E45-BE86-49BA96BC0787}">
      <dgm:prSet/>
      <dgm:spPr/>
      <dgm:t>
        <a:bodyPr/>
        <a:lstStyle/>
        <a:p>
          <a:endParaRPr lang="en-US"/>
        </a:p>
      </dgm:t>
    </dgm:pt>
    <dgm:pt modelId="{D584C197-8671-4510-BBDA-433868B3FB34}" type="sibTrans" cxnId="{A9339DB3-63D6-4E45-BE86-49BA96BC0787}">
      <dgm:prSet/>
      <dgm:spPr/>
      <dgm:t>
        <a:bodyPr/>
        <a:lstStyle/>
        <a:p>
          <a:endParaRPr lang="en-US"/>
        </a:p>
      </dgm:t>
    </dgm:pt>
    <dgm:pt modelId="{C95A0B12-91BC-4938-B7A7-2673D7FD5805}">
      <dgm:prSet/>
      <dgm:spPr/>
      <dgm:t>
        <a:bodyPr/>
        <a:lstStyle/>
        <a:p>
          <a:r>
            <a:rPr lang="cs-CZ" b="1"/>
            <a:t>pracovat –</a:t>
          </a:r>
          <a:endParaRPr lang="en-US"/>
        </a:p>
      </dgm:t>
    </dgm:pt>
    <dgm:pt modelId="{38356BDC-FB02-4EF8-BBBA-A0D0F324FC00}" type="parTrans" cxnId="{D91A0F72-A0FD-4F5C-8283-C8EF51F2B5DA}">
      <dgm:prSet/>
      <dgm:spPr/>
      <dgm:t>
        <a:bodyPr/>
        <a:lstStyle/>
        <a:p>
          <a:endParaRPr lang="en-US"/>
        </a:p>
      </dgm:t>
    </dgm:pt>
    <dgm:pt modelId="{3F109175-8E6D-4A76-A4C3-B620FE5239F9}" type="sibTrans" cxnId="{D91A0F72-A0FD-4F5C-8283-C8EF51F2B5DA}">
      <dgm:prSet/>
      <dgm:spPr/>
      <dgm:t>
        <a:bodyPr/>
        <a:lstStyle/>
        <a:p>
          <a:endParaRPr lang="en-US"/>
        </a:p>
      </dgm:t>
    </dgm:pt>
    <dgm:pt modelId="{4877F1C8-4066-46E3-BD19-2114B6BE6647}">
      <dgm:prSet/>
      <dgm:spPr/>
      <dgm:t>
        <a:bodyPr/>
        <a:lstStyle/>
        <a:p>
          <a:r>
            <a:rPr lang="cs-CZ" b="1"/>
            <a:t>milovat –</a:t>
          </a:r>
          <a:endParaRPr lang="en-US"/>
        </a:p>
      </dgm:t>
    </dgm:pt>
    <dgm:pt modelId="{8D41556D-D160-41B9-8172-B6B5DD1B82E8}" type="parTrans" cxnId="{24625884-92ED-468C-9CBA-F8BF6C5474AE}">
      <dgm:prSet/>
      <dgm:spPr/>
      <dgm:t>
        <a:bodyPr/>
        <a:lstStyle/>
        <a:p>
          <a:endParaRPr lang="en-US"/>
        </a:p>
      </dgm:t>
    </dgm:pt>
    <dgm:pt modelId="{21358BCF-6C88-4302-A39C-4E92B83B6395}" type="sibTrans" cxnId="{24625884-92ED-468C-9CBA-F8BF6C5474AE}">
      <dgm:prSet/>
      <dgm:spPr/>
      <dgm:t>
        <a:bodyPr/>
        <a:lstStyle/>
        <a:p>
          <a:endParaRPr lang="en-US"/>
        </a:p>
      </dgm:t>
    </dgm:pt>
    <dgm:pt modelId="{10D5C585-DA90-4834-9F5D-4C3AD693FAA6}">
      <dgm:prSet/>
      <dgm:spPr/>
      <dgm:t>
        <a:bodyPr/>
        <a:lstStyle/>
        <a:p>
          <a:r>
            <a:rPr lang="cs-CZ" b="1"/>
            <a:t>napsat –</a:t>
          </a:r>
          <a:endParaRPr lang="en-US"/>
        </a:p>
      </dgm:t>
    </dgm:pt>
    <dgm:pt modelId="{22061691-427A-4B1A-BFE3-78BD66EACBDB}" type="parTrans" cxnId="{AFB92DE5-A1EB-47AF-AD54-C984EE6F26AB}">
      <dgm:prSet/>
      <dgm:spPr/>
      <dgm:t>
        <a:bodyPr/>
        <a:lstStyle/>
        <a:p>
          <a:endParaRPr lang="en-US"/>
        </a:p>
      </dgm:t>
    </dgm:pt>
    <dgm:pt modelId="{37A07C58-863D-4E33-A320-709E769D1CC6}" type="sibTrans" cxnId="{AFB92DE5-A1EB-47AF-AD54-C984EE6F26AB}">
      <dgm:prSet/>
      <dgm:spPr/>
      <dgm:t>
        <a:bodyPr/>
        <a:lstStyle/>
        <a:p>
          <a:endParaRPr lang="en-US"/>
        </a:p>
      </dgm:t>
    </dgm:pt>
    <dgm:pt modelId="{3DFC6F83-71BD-43F3-B161-CC2E785041E1}">
      <dgm:prSet/>
      <dgm:spPr/>
      <dgm:t>
        <a:bodyPr/>
        <a:lstStyle/>
        <a:p>
          <a:r>
            <a:rPr lang="cs-CZ" b="1"/>
            <a:t>vykoupit –</a:t>
          </a:r>
          <a:endParaRPr lang="en-US"/>
        </a:p>
      </dgm:t>
    </dgm:pt>
    <dgm:pt modelId="{A300F6B9-C137-4D8D-96E8-19EFF767048E}" type="parTrans" cxnId="{5134CDF5-F5D7-45D7-9162-73DFB573DE3B}">
      <dgm:prSet/>
      <dgm:spPr/>
      <dgm:t>
        <a:bodyPr/>
        <a:lstStyle/>
        <a:p>
          <a:endParaRPr lang="en-US"/>
        </a:p>
      </dgm:t>
    </dgm:pt>
    <dgm:pt modelId="{483A8B3E-6714-4D98-89C5-92BA6C8E0FEB}" type="sibTrans" cxnId="{5134CDF5-F5D7-45D7-9162-73DFB573DE3B}">
      <dgm:prSet/>
      <dgm:spPr/>
      <dgm:t>
        <a:bodyPr/>
        <a:lstStyle/>
        <a:p>
          <a:endParaRPr lang="en-US"/>
        </a:p>
      </dgm:t>
    </dgm:pt>
    <dgm:pt modelId="{7AFFD130-15D7-45B4-93EC-4EEFA5B7C73C}">
      <dgm:prSet/>
      <dgm:spPr/>
      <dgm:t>
        <a:bodyPr/>
        <a:lstStyle/>
        <a:p>
          <a:r>
            <a:rPr lang="cs-CZ" b="1"/>
            <a:t>česat –</a:t>
          </a:r>
          <a:endParaRPr lang="en-US"/>
        </a:p>
      </dgm:t>
    </dgm:pt>
    <dgm:pt modelId="{CA3C4182-FBEA-4F33-8B73-1E2BACB9BC42}" type="parTrans" cxnId="{3FE49EA2-092B-4DD4-B20C-5347608D5AF6}">
      <dgm:prSet/>
      <dgm:spPr/>
      <dgm:t>
        <a:bodyPr/>
        <a:lstStyle/>
        <a:p>
          <a:endParaRPr lang="en-US"/>
        </a:p>
      </dgm:t>
    </dgm:pt>
    <dgm:pt modelId="{135D0DA6-67F9-48CF-B433-187EDAE69C46}" type="sibTrans" cxnId="{3FE49EA2-092B-4DD4-B20C-5347608D5AF6}">
      <dgm:prSet/>
      <dgm:spPr/>
      <dgm:t>
        <a:bodyPr/>
        <a:lstStyle/>
        <a:p>
          <a:endParaRPr lang="en-US"/>
        </a:p>
      </dgm:t>
    </dgm:pt>
    <dgm:pt modelId="{78AFF6DB-20EC-420B-BC1B-B4A1E2CE81A2}">
      <dgm:prSet/>
      <dgm:spPr/>
      <dgm:t>
        <a:bodyPr/>
        <a:lstStyle/>
        <a:p>
          <a:r>
            <a:rPr lang="cs-CZ" b="1"/>
            <a:t>získat –</a:t>
          </a:r>
          <a:endParaRPr lang="en-US"/>
        </a:p>
      </dgm:t>
    </dgm:pt>
    <dgm:pt modelId="{866793B8-27CB-4AD2-9577-106FF405EF15}" type="parTrans" cxnId="{30DBB442-B5E2-4463-A11F-24D2A0A872BF}">
      <dgm:prSet/>
      <dgm:spPr/>
      <dgm:t>
        <a:bodyPr/>
        <a:lstStyle/>
        <a:p>
          <a:endParaRPr lang="en-US"/>
        </a:p>
      </dgm:t>
    </dgm:pt>
    <dgm:pt modelId="{5F28CC23-7E2B-4727-BE2F-DD80B79EB8A9}" type="sibTrans" cxnId="{30DBB442-B5E2-4463-A11F-24D2A0A872BF}">
      <dgm:prSet/>
      <dgm:spPr/>
      <dgm:t>
        <a:bodyPr/>
        <a:lstStyle/>
        <a:p>
          <a:endParaRPr lang="en-US"/>
        </a:p>
      </dgm:t>
    </dgm:pt>
    <dgm:pt modelId="{93AA923F-6156-4C36-BD3D-73B6771ACCB5}">
      <dgm:prSet/>
      <dgm:spPr/>
      <dgm:t>
        <a:bodyPr/>
        <a:lstStyle/>
        <a:p>
          <a:r>
            <a:rPr lang="cs-CZ" b="1"/>
            <a:t>nakupovat –</a:t>
          </a:r>
          <a:endParaRPr lang="en-US"/>
        </a:p>
      </dgm:t>
    </dgm:pt>
    <dgm:pt modelId="{4D2E9995-4190-49B4-BB3B-AD799FB6A88E}" type="parTrans" cxnId="{AAC369E7-8703-4663-B552-80877C506344}">
      <dgm:prSet/>
      <dgm:spPr/>
      <dgm:t>
        <a:bodyPr/>
        <a:lstStyle/>
        <a:p>
          <a:endParaRPr lang="en-US"/>
        </a:p>
      </dgm:t>
    </dgm:pt>
    <dgm:pt modelId="{1612A4F5-E9E6-49C3-B326-39823AFE0B2F}" type="sibTrans" cxnId="{AAC369E7-8703-4663-B552-80877C506344}">
      <dgm:prSet/>
      <dgm:spPr/>
      <dgm:t>
        <a:bodyPr/>
        <a:lstStyle/>
        <a:p>
          <a:endParaRPr lang="en-US"/>
        </a:p>
      </dgm:t>
    </dgm:pt>
    <dgm:pt modelId="{9C8559E3-9FA8-4A17-8C00-AD4CDE053F72}">
      <dgm:prSet/>
      <dgm:spPr/>
      <dgm:t>
        <a:bodyPr/>
        <a:lstStyle/>
        <a:p>
          <a:r>
            <a:rPr lang="cs-CZ" b="1"/>
            <a:t>běhat - </a:t>
          </a:r>
          <a:endParaRPr lang="en-US"/>
        </a:p>
      </dgm:t>
    </dgm:pt>
    <dgm:pt modelId="{84091595-5016-4FB1-812C-95639C2BB5C3}" type="parTrans" cxnId="{1A8B46B0-9334-4530-B762-04253C9666CC}">
      <dgm:prSet/>
      <dgm:spPr/>
      <dgm:t>
        <a:bodyPr/>
        <a:lstStyle/>
        <a:p>
          <a:endParaRPr lang="en-US"/>
        </a:p>
      </dgm:t>
    </dgm:pt>
    <dgm:pt modelId="{C1C65D8F-C274-494C-918A-4C68705B57EF}" type="sibTrans" cxnId="{1A8B46B0-9334-4530-B762-04253C9666CC}">
      <dgm:prSet/>
      <dgm:spPr/>
      <dgm:t>
        <a:bodyPr/>
        <a:lstStyle/>
        <a:p>
          <a:endParaRPr lang="en-US"/>
        </a:p>
      </dgm:t>
    </dgm:pt>
    <dgm:pt modelId="{7F696848-7A0C-4BD5-908C-5BB413C2355B}" type="pres">
      <dgm:prSet presAssocID="{599DBB83-179E-4E94-857A-A0E96F893B1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4D2F6292-273A-41DE-BAFE-1E73B145D5C1}" type="pres">
      <dgm:prSet presAssocID="{6104C269-7B02-4C9E-90DD-372B43C721FB}" presName="thickLine" presStyleLbl="alignNode1" presStyleIdx="0" presStyleCnt="9"/>
      <dgm:spPr/>
    </dgm:pt>
    <dgm:pt modelId="{EA8F1B0A-ED23-4E97-88E1-1998652BAB3D}" type="pres">
      <dgm:prSet presAssocID="{6104C269-7B02-4C9E-90DD-372B43C721FB}" presName="horz1" presStyleCnt="0"/>
      <dgm:spPr/>
    </dgm:pt>
    <dgm:pt modelId="{A5755356-B1A5-4181-88A6-522075D2A04F}" type="pres">
      <dgm:prSet presAssocID="{6104C269-7B02-4C9E-90DD-372B43C721FB}" presName="tx1" presStyleLbl="revTx" presStyleIdx="0" presStyleCnt="9"/>
      <dgm:spPr/>
      <dgm:t>
        <a:bodyPr/>
        <a:lstStyle/>
        <a:p>
          <a:endParaRPr lang="cs-CZ"/>
        </a:p>
      </dgm:t>
    </dgm:pt>
    <dgm:pt modelId="{F5643C05-8540-44DC-AC71-E9B018DC1F2C}" type="pres">
      <dgm:prSet presAssocID="{6104C269-7B02-4C9E-90DD-372B43C721FB}" presName="vert1" presStyleCnt="0"/>
      <dgm:spPr/>
    </dgm:pt>
    <dgm:pt modelId="{86D65022-1902-4707-B2CB-686CDF57148A}" type="pres">
      <dgm:prSet presAssocID="{C95A0B12-91BC-4938-B7A7-2673D7FD5805}" presName="thickLine" presStyleLbl="alignNode1" presStyleIdx="1" presStyleCnt="9"/>
      <dgm:spPr/>
    </dgm:pt>
    <dgm:pt modelId="{7BE26DB8-85EB-4195-92EF-5F4C646E3E4C}" type="pres">
      <dgm:prSet presAssocID="{C95A0B12-91BC-4938-B7A7-2673D7FD5805}" presName="horz1" presStyleCnt="0"/>
      <dgm:spPr/>
    </dgm:pt>
    <dgm:pt modelId="{74587233-A736-47E7-B39A-A56D3473B424}" type="pres">
      <dgm:prSet presAssocID="{C95A0B12-91BC-4938-B7A7-2673D7FD5805}" presName="tx1" presStyleLbl="revTx" presStyleIdx="1" presStyleCnt="9"/>
      <dgm:spPr/>
      <dgm:t>
        <a:bodyPr/>
        <a:lstStyle/>
        <a:p>
          <a:endParaRPr lang="cs-CZ"/>
        </a:p>
      </dgm:t>
    </dgm:pt>
    <dgm:pt modelId="{27AE8E56-5F36-4BF5-918A-D2D563FFE06D}" type="pres">
      <dgm:prSet presAssocID="{C95A0B12-91BC-4938-B7A7-2673D7FD5805}" presName="vert1" presStyleCnt="0"/>
      <dgm:spPr/>
    </dgm:pt>
    <dgm:pt modelId="{1D73191C-09AF-47AD-BA2D-52535BA2D442}" type="pres">
      <dgm:prSet presAssocID="{4877F1C8-4066-46E3-BD19-2114B6BE6647}" presName="thickLine" presStyleLbl="alignNode1" presStyleIdx="2" presStyleCnt="9"/>
      <dgm:spPr/>
    </dgm:pt>
    <dgm:pt modelId="{5D2B12AF-8C56-4CEE-A80F-87478CBE1EB1}" type="pres">
      <dgm:prSet presAssocID="{4877F1C8-4066-46E3-BD19-2114B6BE6647}" presName="horz1" presStyleCnt="0"/>
      <dgm:spPr/>
    </dgm:pt>
    <dgm:pt modelId="{A89D2682-81C5-4B29-B716-CB28FBE79A46}" type="pres">
      <dgm:prSet presAssocID="{4877F1C8-4066-46E3-BD19-2114B6BE6647}" presName="tx1" presStyleLbl="revTx" presStyleIdx="2" presStyleCnt="9"/>
      <dgm:spPr/>
      <dgm:t>
        <a:bodyPr/>
        <a:lstStyle/>
        <a:p>
          <a:endParaRPr lang="cs-CZ"/>
        </a:p>
      </dgm:t>
    </dgm:pt>
    <dgm:pt modelId="{465A878D-5864-40BA-BEE8-89EB19028EE0}" type="pres">
      <dgm:prSet presAssocID="{4877F1C8-4066-46E3-BD19-2114B6BE6647}" presName="vert1" presStyleCnt="0"/>
      <dgm:spPr/>
    </dgm:pt>
    <dgm:pt modelId="{0A3C0D75-6A90-450F-A123-7F47B5D64E48}" type="pres">
      <dgm:prSet presAssocID="{10D5C585-DA90-4834-9F5D-4C3AD693FAA6}" presName="thickLine" presStyleLbl="alignNode1" presStyleIdx="3" presStyleCnt="9"/>
      <dgm:spPr/>
    </dgm:pt>
    <dgm:pt modelId="{C0F3A111-1EDB-4E60-9939-9857D373577F}" type="pres">
      <dgm:prSet presAssocID="{10D5C585-DA90-4834-9F5D-4C3AD693FAA6}" presName="horz1" presStyleCnt="0"/>
      <dgm:spPr/>
    </dgm:pt>
    <dgm:pt modelId="{9BA979AE-BBF8-4AB6-8FCE-2D65B770A112}" type="pres">
      <dgm:prSet presAssocID="{10D5C585-DA90-4834-9F5D-4C3AD693FAA6}" presName="tx1" presStyleLbl="revTx" presStyleIdx="3" presStyleCnt="9"/>
      <dgm:spPr/>
      <dgm:t>
        <a:bodyPr/>
        <a:lstStyle/>
        <a:p>
          <a:endParaRPr lang="cs-CZ"/>
        </a:p>
      </dgm:t>
    </dgm:pt>
    <dgm:pt modelId="{B5041E69-CE52-4D70-9B88-60CB871E4561}" type="pres">
      <dgm:prSet presAssocID="{10D5C585-DA90-4834-9F5D-4C3AD693FAA6}" presName="vert1" presStyleCnt="0"/>
      <dgm:spPr/>
    </dgm:pt>
    <dgm:pt modelId="{0EC6C0B9-7D40-4E06-85D8-2E2F7B9AB424}" type="pres">
      <dgm:prSet presAssocID="{3DFC6F83-71BD-43F3-B161-CC2E785041E1}" presName="thickLine" presStyleLbl="alignNode1" presStyleIdx="4" presStyleCnt="9"/>
      <dgm:spPr/>
    </dgm:pt>
    <dgm:pt modelId="{82BAC3BA-4021-4598-975A-5B7B7DE45D4E}" type="pres">
      <dgm:prSet presAssocID="{3DFC6F83-71BD-43F3-B161-CC2E785041E1}" presName="horz1" presStyleCnt="0"/>
      <dgm:spPr/>
    </dgm:pt>
    <dgm:pt modelId="{A73791EB-B3CB-4190-BA2E-D02CE905F8B7}" type="pres">
      <dgm:prSet presAssocID="{3DFC6F83-71BD-43F3-B161-CC2E785041E1}" presName="tx1" presStyleLbl="revTx" presStyleIdx="4" presStyleCnt="9"/>
      <dgm:spPr/>
      <dgm:t>
        <a:bodyPr/>
        <a:lstStyle/>
        <a:p>
          <a:endParaRPr lang="cs-CZ"/>
        </a:p>
      </dgm:t>
    </dgm:pt>
    <dgm:pt modelId="{B323982F-1D14-4B9B-B294-9B1754612529}" type="pres">
      <dgm:prSet presAssocID="{3DFC6F83-71BD-43F3-B161-CC2E785041E1}" presName="vert1" presStyleCnt="0"/>
      <dgm:spPr/>
    </dgm:pt>
    <dgm:pt modelId="{401E7C17-F4DC-48CA-9FCC-B82ADBBD47F0}" type="pres">
      <dgm:prSet presAssocID="{7AFFD130-15D7-45B4-93EC-4EEFA5B7C73C}" presName="thickLine" presStyleLbl="alignNode1" presStyleIdx="5" presStyleCnt="9"/>
      <dgm:spPr/>
    </dgm:pt>
    <dgm:pt modelId="{914A4950-82E3-4EB4-85AF-6E9BBE966768}" type="pres">
      <dgm:prSet presAssocID="{7AFFD130-15D7-45B4-93EC-4EEFA5B7C73C}" presName="horz1" presStyleCnt="0"/>
      <dgm:spPr/>
    </dgm:pt>
    <dgm:pt modelId="{6EEF90AD-02B0-4E0D-AB4C-A392FCF15035}" type="pres">
      <dgm:prSet presAssocID="{7AFFD130-15D7-45B4-93EC-4EEFA5B7C73C}" presName="tx1" presStyleLbl="revTx" presStyleIdx="5" presStyleCnt="9"/>
      <dgm:spPr/>
      <dgm:t>
        <a:bodyPr/>
        <a:lstStyle/>
        <a:p>
          <a:endParaRPr lang="cs-CZ"/>
        </a:p>
      </dgm:t>
    </dgm:pt>
    <dgm:pt modelId="{11E64FD0-58B2-43A4-9A54-2839605ED6ED}" type="pres">
      <dgm:prSet presAssocID="{7AFFD130-15D7-45B4-93EC-4EEFA5B7C73C}" presName="vert1" presStyleCnt="0"/>
      <dgm:spPr/>
    </dgm:pt>
    <dgm:pt modelId="{61C55618-E243-46A2-85CB-EDE9E227570E}" type="pres">
      <dgm:prSet presAssocID="{78AFF6DB-20EC-420B-BC1B-B4A1E2CE81A2}" presName="thickLine" presStyleLbl="alignNode1" presStyleIdx="6" presStyleCnt="9"/>
      <dgm:spPr/>
    </dgm:pt>
    <dgm:pt modelId="{C971D3F8-F0D6-4B16-BC7F-4D92C2FEE69C}" type="pres">
      <dgm:prSet presAssocID="{78AFF6DB-20EC-420B-BC1B-B4A1E2CE81A2}" presName="horz1" presStyleCnt="0"/>
      <dgm:spPr/>
    </dgm:pt>
    <dgm:pt modelId="{02C0F756-6A70-44BF-9A31-20AFDFA1A167}" type="pres">
      <dgm:prSet presAssocID="{78AFF6DB-20EC-420B-BC1B-B4A1E2CE81A2}" presName="tx1" presStyleLbl="revTx" presStyleIdx="6" presStyleCnt="9"/>
      <dgm:spPr/>
      <dgm:t>
        <a:bodyPr/>
        <a:lstStyle/>
        <a:p>
          <a:endParaRPr lang="cs-CZ"/>
        </a:p>
      </dgm:t>
    </dgm:pt>
    <dgm:pt modelId="{C790BDD6-C71F-43AC-9475-06F9737A9D08}" type="pres">
      <dgm:prSet presAssocID="{78AFF6DB-20EC-420B-BC1B-B4A1E2CE81A2}" presName="vert1" presStyleCnt="0"/>
      <dgm:spPr/>
    </dgm:pt>
    <dgm:pt modelId="{26DD89D8-5B8E-4104-A78E-6193D64CC1B3}" type="pres">
      <dgm:prSet presAssocID="{93AA923F-6156-4C36-BD3D-73B6771ACCB5}" presName="thickLine" presStyleLbl="alignNode1" presStyleIdx="7" presStyleCnt="9"/>
      <dgm:spPr/>
    </dgm:pt>
    <dgm:pt modelId="{5ACA78F7-3B74-4EA3-9614-E5B5C5BA4FD9}" type="pres">
      <dgm:prSet presAssocID="{93AA923F-6156-4C36-BD3D-73B6771ACCB5}" presName="horz1" presStyleCnt="0"/>
      <dgm:spPr/>
    </dgm:pt>
    <dgm:pt modelId="{27BC4D1D-DA46-4D7E-8AD6-A930F0293E60}" type="pres">
      <dgm:prSet presAssocID="{93AA923F-6156-4C36-BD3D-73B6771ACCB5}" presName="tx1" presStyleLbl="revTx" presStyleIdx="7" presStyleCnt="9"/>
      <dgm:spPr/>
      <dgm:t>
        <a:bodyPr/>
        <a:lstStyle/>
        <a:p>
          <a:endParaRPr lang="cs-CZ"/>
        </a:p>
      </dgm:t>
    </dgm:pt>
    <dgm:pt modelId="{1301609F-35B6-45BE-A7F7-32DBD9238649}" type="pres">
      <dgm:prSet presAssocID="{93AA923F-6156-4C36-BD3D-73B6771ACCB5}" presName="vert1" presStyleCnt="0"/>
      <dgm:spPr/>
    </dgm:pt>
    <dgm:pt modelId="{906BF984-79AE-44BB-9850-8EB1B3209AC2}" type="pres">
      <dgm:prSet presAssocID="{9C8559E3-9FA8-4A17-8C00-AD4CDE053F72}" presName="thickLine" presStyleLbl="alignNode1" presStyleIdx="8" presStyleCnt="9"/>
      <dgm:spPr/>
    </dgm:pt>
    <dgm:pt modelId="{2677BDE6-8383-4C7E-A8CF-82959129E0AC}" type="pres">
      <dgm:prSet presAssocID="{9C8559E3-9FA8-4A17-8C00-AD4CDE053F72}" presName="horz1" presStyleCnt="0"/>
      <dgm:spPr/>
    </dgm:pt>
    <dgm:pt modelId="{A6554BC3-126A-49F6-A9EC-F0A436279CC2}" type="pres">
      <dgm:prSet presAssocID="{9C8559E3-9FA8-4A17-8C00-AD4CDE053F72}" presName="tx1" presStyleLbl="revTx" presStyleIdx="8" presStyleCnt="9"/>
      <dgm:spPr/>
      <dgm:t>
        <a:bodyPr/>
        <a:lstStyle/>
        <a:p>
          <a:endParaRPr lang="cs-CZ"/>
        </a:p>
      </dgm:t>
    </dgm:pt>
    <dgm:pt modelId="{18D245F3-30AA-4CBE-A7FF-0081586CEF68}" type="pres">
      <dgm:prSet presAssocID="{9C8559E3-9FA8-4A17-8C00-AD4CDE053F72}" presName="vert1" presStyleCnt="0"/>
      <dgm:spPr/>
    </dgm:pt>
  </dgm:ptLst>
  <dgm:cxnLst>
    <dgm:cxn modelId="{D91A0F72-A0FD-4F5C-8283-C8EF51F2B5DA}" srcId="{599DBB83-179E-4E94-857A-A0E96F893B1D}" destId="{C95A0B12-91BC-4938-B7A7-2673D7FD5805}" srcOrd="1" destOrd="0" parTransId="{38356BDC-FB02-4EF8-BBBA-A0D0F324FC00}" sibTransId="{3F109175-8E6D-4A76-A4C3-B620FE5239F9}"/>
    <dgm:cxn modelId="{1740F62A-097B-4F25-8B74-C553E2B039B8}" type="presOf" srcId="{3DFC6F83-71BD-43F3-B161-CC2E785041E1}" destId="{A73791EB-B3CB-4190-BA2E-D02CE905F8B7}" srcOrd="0" destOrd="0" presId="urn:microsoft.com/office/officeart/2008/layout/LinedList"/>
    <dgm:cxn modelId="{3FE49EA2-092B-4DD4-B20C-5347608D5AF6}" srcId="{599DBB83-179E-4E94-857A-A0E96F893B1D}" destId="{7AFFD130-15D7-45B4-93EC-4EEFA5B7C73C}" srcOrd="5" destOrd="0" parTransId="{CA3C4182-FBEA-4F33-8B73-1E2BACB9BC42}" sibTransId="{135D0DA6-67F9-48CF-B433-187EDAE69C46}"/>
    <dgm:cxn modelId="{8676EB5E-345B-4E97-80C0-12B427687603}" type="presOf" srcId="{7AFFD130-15D7-45B4-93EC-4EEFA5B7C73C}" destId="{6EEF90AD-02B0-4E0D-AB4C-A392FCF15035}" srcOrd="0" destOrd="0" presId="urn:microsoft.com/office/officeart/2008/layout/LinedList"/>
    <dgm:cxn modelId="{0C5E1577-CE04-4366-995E-6C2B1FA60E1C}" type="presOf" srcId="{6104C269-7B02-4C9E-90DD-372B43C721FB}" destId="{A5755356-B1A5-4181-88A6-522075D2A04F}" srcOrd="0" destOrd="0" presId="urn:microsoft.com/office/officeart/2008/layout/LinedList"/>
    <dgm:cxn modelId="{043290FF-7C56-49C3-BF74-402FAE51AF1B}" type="presOf" srcId="{78AFF6DB-20EC-420B-BC1B-B4A1E2CE81A2}" destId="{02C0F756-6A70-44BF-9A31-20AFDFA1A167}" srcOrd="0" destOrd="0" presId="urn:microsoft.com/office/officeart/2008/layout/LinedList"/>
    <dgm:cxn modelId="{AFB92DE5-A1EB-47AF-AD54-C984EE6F26AB}" srcId="{599DBB83-179E-4E94-857A-A0E96F893B1D}" destId="{10D5C585-DA90-4834-9F5D-4C3AD693FAA6}" srcOrd="3" destOrd="0" parTransId="{22061691-427A-4B1A-BFE3-78BD66EACBDB}" sibTransId="{37A07C58-863D-4E33-A320-709E769D1CC6}"/>
    <dgm:cxn modelId="{7DA8903D-5FF3-4046-ADED-83CA10267AD0}" type="presOf" srcId="{C95A0B12-91BC-4938-B7A7-2673D7FD5805}" destId="{74587233-A736-47E7-B39A-A56D3473B424}" srcOrd="0" destOrd="0" presId="urn:microsoft.com/office/officeart/2008/layout/LinedList"/>
    <dgm:cxn modelId="{DF3B54CB-D99E-49A0-9F46-D7D43ED3CE0A}" type="presOf" srcId="{10D5C585-DA90-4834-9F5D-4C3AD693FAA6}" destId="{9BA979AE-BBF8-4AB6-8FCE-2D65B770A112}" srcOrd="0" destOrd="0" presId="urn:microsoft.com/office/officeart/2008/layout/LinedList"/>
    <dgm:cxn modelId="{30DBB442-B5E2-4463-A11F-24D2A0A872BF}" srcId="{599DBB83-179E-4E94-857A-A0E96F893B1D}" destId="{78AFF6DB-20EC-420B-BC1B-B4A1E2CE81A2}" srcOrd="6" destOrd="0" parTransId="{866793B8-27CB-4AD2-9577-106FF405EF15}" sibTransId="{5F28CC23-7E2B-4727-BE2F-DD80B79EB8A9}"/>
    <dgm:cxn modelId="{24625884-92ED-468C-9CBA-F8BF6C5474AE}" srcId="{599DBB83-179E-4E94-857A-A0E96F893B1D}" destId="{4877F1C8-4066-46E3-BD19-2114B6BE6647}" srcOrd="2" destOrd="0" parTransId="{8D41556D-D160-41B9-8172-B6B5DD1B82E8}" sibTransId="{21358BCF-6C88-4302-A39C-4E92B83B6395}"/>
    <dgm:cxn modelId="{A9339DB3-63D6-4E45-BE86-49BA96BC0787}" srcId="{599DBB83-179E-4E94-857A-A0E96F893B1D}" destId="{6104C269-7B02-4C9E-90DD-372B43C721FB}" srcOrd="0" destOrd="0" parTransId="{CD421C51-1105-4C91-8B33-0C25CBDAA3E9}" sibTransId="{D584C197-8671-4510-BBDA-433868B3FB34}"/>
    <dgm:cxn modelId="{2427EF94-1BA7-496F-B8A9-FDC638B1E8B7}" type="presOf" srcId="{9C8559E3-9FA8-4A17-8C00-AD4CDE053F72}" destId="{A6554BC3-126A-49F6-A9EC-F0A436279CC2}" srcOrd="0" destOrd="0" presId="urn:microsoft.com/office/officeart/2008/layout/LinedList"/>
    <dgm:cxn modelId="{46C3188B-9F60-4172-ABF5-353F7F6F2DF9}" type="presOf" srcId="{4877F1C8-4066-46E3-BD19-2114B6BE6647}" destId="{A89D2682-81C5-4B29-B716-CB28FBE79A46}" srcOrd="0" destOrd="0" presId="urn:microsoft.com/office/officeart/2008/layout/LinedList"/>
    <dgm:cxn modelId="{AAC369E7-8703-4663-B552-80877C506344}" srcId="{599DBB83-179E-4E94-857A-A0E96F893B1D}" destId="{93AA923F-6156-4C36-BD3D-73B6771ACCB5}" srcOrd="7" destOrd="0" parTransId="{4D2E9995-4190-49B4-BB3B-AD799FB6A88E}" sibTransId="{1612A4F5-E9E6-49C3-B326-39823AFE0B2F}"/>
    <dgm:cxn modelId="{B97EF16E-508A-4AE3-8136-600B4EF75F09}" type="presOf" srcId="{93AA923F-6156-4C36-BD3D-73B6771ACCB5}" destId="{27BC4D1D-DA46-4D7E-8AD6-A930F0293E60}" srcOrd="0" destOrd="0" presId="urn:microsoft.com/office/officeart/2008/layout/LinedList"/>
    <dgm:cxn modelId="{E6D03DA7-AA2A-494C-B94E-19DF7205A19D}" type="presOf" srcId="{599DBB83-179E-4E94-857A-A0E96F893B1D}" destId="{7F696848-7A0C-4BD5-908C-5BB413C2355B}" srcOrd="0" destOrd="0" presId="urn:microsoft.com/office/officeart/2008/layout/LinedList"/>
    <dgm:cxn modelId="{5134CDF5-F5D7-45D7-9162-73DFB573DE3B}" srcId="{599DBB83-179E-4E94-857A-A0E96F893B1D}" destId="{3DFC6F83-71BD-43F3-B161-CC2E785041E1}" srcOrd="4" destOrd="0" parTransId="{A300F6B9-C137-4D8D-96E8-19EFF767048E}" sibTransId="{483A8B3E-6714-4D98-89C5-92BA6C8E0FEB}"/>
    <dgm:cxn modelId="{1A8B46B0-9334-4530-B762-04253C9666CC}" srcId="{599DBB83-179E-4E94-857A-A0E96F893B1D}" destId="{9C8559E3-9FA8-4A17-8C00-AD4CDE053F72}" srcOrd="8" destOrd="0" parTransId="{84091595-5016-4FB1-812C-95639C2BB5C3}" sibTransId="{C1C65D8F-C274-494C-918A-4C68705B57EF}"/>
    <dgm:cxn modelId="{E2E219CC-6C4E-4FBA-B758-F4AB2E623A3D}" type="presParOf" srcId="{7F696848-7A0C-4BD5-908C-5BB413C2355B}" destId="{4D2F6292-273A-41DE-BAFE-1E73B145D5C1}" srcOrd="0" destOrd="0" presId="urn:microsoft.com/office/officeart/2008/layout/LinedList"/>
    <dgm:cxn modelId="{03A45EC4-AD68-486E-8CF6-4D0EBD7948C4}" type="presParOf" srcId="{7F696848-7A0C-4BD5-908C-5BB413C2355B}" destId="{EA8F1B0A-ED23-4E97-88E1-1998652BAB3D}" srcOrd="1" destOrd="0" presId="urn:microsoft.com/office/officeart/2008/layout/LinedList"/>
    <dgm:cxn modelId="{91947A42-E455-4F08-949C-DCF263C0077C}" type="presParOf" srcId="{EA8F1B0A-ED23-4E97-88E1-1998652BAB3D}" destId="{A5755356-B1A5-4181-88A6-522075D2A04F}" srcOrd="0" destOrd="0" presId="urn:microsoft.com/office/officeart/2008/layout/LinedList"/>
    <dgm:cxn modelId="{8E413529-A34D-499B-9C30-F8C0A3117395}" type="presParOf" srcId="{EA8F1B0A-ED23-4E97-88E1-1998652BAB3D}" destId="{F5643C05-8540-44DC-AC71-E9B018DC1F2C}" srcOrd="1" destOrd="0" presId="urn:microsoft.com/office/officeart/2008/layout/LinedList"/>
    <dgm:cxn modelId="{455D8C2B-0633-4501-8D59-C68F67F03D3C}" type="presParOf" srcId="{7F696848-7A0C-4BD5-908C-5BB413C2355B}" destId="{86D65022-1902-4707-B2CB-686CDF57148A}" srcOrd="2" destOrd="0" presId="urn:microsoft.com/office/officeart/2008/layout/LinedList"/>
    <dgm:cxn modelId="{18AA3858-B406-4262-ACDC-BF161C5B1AA3}" type="presParOf" srcId="{7F696848-7A0C-4BD5-908C-5BB413C2355B}" destId="{7BE26DB8-85EB-4195-92EF-5F4C646E3E4C}" srcOrd="3" destOrd="0" presId="urn:microsoft.com/office/officeart/2008/layout/LinedList"/>
    <dgm:cxn modelId="{B0137C5F-7E4A-4D74-B46E-29A01294F79B}" type="presParOf" srcId="{7BE26DB8-85EB-4195-92EF-5F4C646E3E4C}" destId="{74587233-A736-47E7-B39A-A56D3473B424}" srcOrd="0" destOrd="0" presId="urn:microsoft.com/office/officeart/2008/layout/LinedList"/>
    <dgm:cxn modelId="{67B59FE3-3012-496D-A1EA-948B4D811EE4}" type="presParOf" srcId="{7BE26DB8-85EB-4195-92EF-5F4C646E3E4C}" destId="{27AE8E56-5F36-4BF5-918A-D2D563FFE06D}" srcOrd="1" destOrd="0" presId="urn:microsoft.com/office/officeart/2008/layout/LinedList"/>
    <dgm:cxn modelId="{C915BE42-6DD2-436E-BDA1-B449ABADDD81}" type="presParOf" srcId="{7F696848-7A0C-4BD5-908C-5BB413C2355B}" destId="{1D73191C-09AF-47AD-BA2D-52535BA2D442}" srcOrd="4" destOrd="0" presId="urn:microsoft.com/office/officeart/2008/layout/LinedList"/>
    <dgm:cxn modelId="{64C6AC73-E03F-42A5-AA04-AEB63AE2BB6D}" type="presParOf" srcId="{7F696848-7A0C-4BD5-908C-5BB413C2355B}" destId="{5D2B12AF-8C56-4CEE-A80F-87478CBE1EB1}" srcOrd="5" destOrd="0" presId="urn:microsoft.com/office/officeart/2008/layout/LinedList"/>
    <dgm:cxn modelId="{A77C95D8-C697-432A-A306-682177D72CD4}" type="presParOf" srcId="{5D2B12AF-8C56-4CEE-A80F-87478CBE1EB1}" destId="{A89D2682-81C5-4B29-B716-CB28FBE79A46}" srcOrd="0" destOrd="0" presId="urn:microsoft.com/office/officeart/2008/layout/LinedList"/>
    <dgm:cxn modelId="{8A42DC3D-C87A-46A3-8BB5-9C64B6687577}" type="presParOf" srcId="{5D2B12AF-8C56-4CEE-A80F-87478CBE1EB1}" destId="{465A878D-5864-40BA-BEE8-89EB19028EE0}" srcOrd="1" destOrd="0" presId="urn:microsoft.com/office/officeart/2008/layout/LinedList"/>
    <dgm:cxn modelId="{1ED4B4A3-CF95-4B6D-8F60-5E7E05A56CEB}" type="presParOf" srcId="{7F696848-7A0C-4BD5-908C-5BB413C2355B}" destId="{0A3C0D75-6A90-450F-A123-7F47B5D64E48}" srcOrd="6" destOrd="0" presId="urn:microsoft.com/office/officeart/2008/layout/LinedList"/>
    <dgm:cxn modelId="{2FCEE484-F362-46BE-939D-CA235DE5135E}" type="presParOf" srcId="{7F696848-7A0C-4BD5-908C-5BB413C2355B}" destId="{C0F3A111-1EDB-4E60-9939-9857D373577F}" srcOrd="7" destOrd="0" presId="urn:microsoft.com/office/officeart/2008/layout/LinedList"/>
    <dgm:cxn modelId="{F1F6BFB5-6AFC-4BE8-A768-C999AFCD5273}" type="presParOf" srcId="{C0F3A111-1EDB-4E60-9939-9857D373577F}" destId="{9BA979AE-BBF8-4AB6-8FCE-2D65B770A112}" srcOrd="0" destOrd="0" presId="urn:microsoft.com/office/officeart/2008/layout/LinedList"/>
    <dgm:cxn modelId="{F8600D1A-EC2F-44A0-A243-11FEFFBF690D}" type="presParOf" srcId="{C0F3A111-1EDB-4E60-9939-9857D373577F}" destId="{B5041E69-CE52-4D70-9B88-60CB871E4561}" srcOrd="1" destOrd="0" presId="urn:microsoft.com/office/officeart/2008/layout/LinedList"/>
    <dgm:cxn modelId="{A19B8BAB-FF44-4F60-AC42-223D6DE59FA7}" type="presParOf" srcId="{7F696848-7A0C-4BD5-908C-5BB413C2355B}" destId="{0EC6C0B9-7D40-4E06-85D8-2E2F7B9AB424}" srcOrd="8" destOrd="0" presId="urn:microsoft.com/office/officeart/2008/layout/LinedList"/>
    <dgm:cxn modelId="{0D5DE264-5CE6-4CE8-9046-8EF58BC3D64B}" type="presParOf" srcId="{7F696848-7A0C-4BD5-908C-5BB413C2355B}" destId="{82BAC3BA-4021-4598-975A-5B7B7DE45D4E}" srcOrd="9" destOrd="0" presId="urn:microsoft.com/office/officeart/2008/layout/LinedList"/>
    <dgm:cxn modelId="{B8A5185B-418F-4AEC-BDEE-42EEB8D82410}" type="presParOf" srcId="{82BAC3BA-4021-4598-975A-5B7B7DE45D4E}" destId="{A73791EB-B3CB-4190-BA2E-D02CE905F8B7}" srcOrd="0" destOrd="0" presId="urn:microsoft.com/office/officeart/2008/layout/LinedList"/>
    <dgm:cxn modelId="{00917E36-1FC4-4187-9F5C-6920ED22C03B}" type="presParOf" srcId="{82BAC3BA-4021-4598-975A-5B7B7DE45D4E}" destId="{B323982F-1D14-4B9B-B294-9B1754612529}" srcOrd="1" destOrd="0" presId="urn:microsoft.com/office/officeart/2008/layout/LinedList"/>
    <dgm:cxn modelId="{C88A627C-7D10-4163-A0E6-A635AADF0C3B}" type="presParOf" srcId="{7F696848-7A0C-4BD5-908C-5BB413C2355B}" destId="{401E7C17-F4DC-48CA-9FCC-B82ADBBD47F0}" srcOrd="10" destOrd="0" presId="urn:microsoft.com/office/officeart/2008/layout/LinedList"/>
    <dgm:cxn modelId="{F6E44719-C4AD-4A82-A4FB-C80FC2ADCC28}" type="presParOf" srcId="{7F696848-7A0C-4BD5-908C-5BB413C2355B}" destId="{914A4950-82E3-4EB4-85AF-6E9BBE966768}" srcOrd="11" destOrd="0" presId="urn:microsoft.com/office/officeart/2008/layout/LinedList"/>
    <dgm:cxn modelId="{E9248F40-FF68-4FD7-93F1-1F5A9C2FCB60}" type="presParOf" srcId="{914A4950-82E3-4EB4-85AF-6E9BBE966768}" destId="{6EEF90AD-02B0-4E0D-AB4C-A392FCF15035}" srcOrd="0" destOrd="0" presId="urn:microsoft.com/office/officeart/2008/layout/LinedList"/>
    <dgm:cxn modelId="{5AEDDC6F-28A6-4A54-A0AD-CC2E000F8444}" type="presParOf" srcId="{914A4950-82E3-4EB4-85AF-6E9BBE966768}" destId="{11E64FD0-58B2-43A4-9A54-2839605ED6ED}" srcOrd="1" destOrd="0" presId="urn:microsoft.com/office/officeart/2008/layout/LinedList"/>
    <dgm:cxn modelId="{D279C271-C801-4A2E-AC1E-D33BC6587DD0}" type="presParOf" srcId="{7F696848-7A0C-4BD5-908C-5BB413C2355B}" destId="{61C55618-E243-46A2-85CB-EDE9E227570E}" srcOrd="12" destOrd="0" presId="urn:microsoft.com/office/officeart/2008/layout/LinedList"/>
    <dgm:cxn modelId="{37539952-FD8A-4D58-9C31-FDC5EA12D894}" type="presParOf" srcId="{7F696848-7A0C-4BD5-908C-5BB413C2355B}" destId="{C971D3F8-F0D6-4B16-BC7F-4D92C2FEE69C}" srcOrd="13" destOrd="0" presId="urn:microsoft.com/office/officeart/2008/layout/LinedList"/>
    <dgm:cxn modelId="{7F43ACF0-5226-4ECF-93C2-41B902F9233C}" type="presParOf" srcId="{C971D3F8-F0D6-4B16-BC7F-4D92C2FEE69C}" destId="{02C0F756-6A70-44BF-9A31-20AFDFA1A167}" srcOrd="0" destOrd="0" presId="urn:microsoft.com/office/officeart/2008/layout/LinedList"/>
    <dgm:cxn modelId="{00554165-2B9C-4E9A-A7C8-1AC8DB470091}" type="presParOf" srcId="{C971D3F8-F0D6-4B16-BC7F-4D92C2FEE69C}" destId="{C790BDD6-C71F-43AC-9475-06F9737A9D08}" srcOrd="1" destOrd="0" presId="urn:microsoft.com/office/officeart/2008/layout/LinedList"/>
    <dgm:cxn modelId="{59D79F92-2DF3-4BA7-9234-0C1F0A1DADB3}" type="presParOf" srcId="{7F696848-7A0C-4BD5-908C-5BB413C2355B}" destId="{26DD89D8-5B8E-4104-A78E-6193D64CC1B3}" srcOrd="14" destOrd="0" presId="urn:microsoft.com/office/officeart/2008/layout/LinedList"/>
    <dgm:cxn modelId="{C3B9E1AA-7CFF-42C9-808F-A8C2EBEFC13B}" type="presParOf" srcId="{7F696848-7A0C-4BD5-908C-5BB413C2355B}" destId="{5ACA78F7-3B74-4EA3-9614-E5B5C5BA4FD9}" srcOrd="15" destOrd="0" presId="urn:microsoft.com/office/officeart/2008/layout/LinedList"/>
    <dgm:cxn modelId="{CC865DC0-BE02-45FD-B9C7-82D894393270}" type="presParOf" srcId="{5ACA78F7-3B74-4EA3-9614-E5B5C5BA4FD9}" destId="{27BC4D1D-DA46-4D7E-8AD6-A930F0293E60}" srcOrd="0" destOrd="0" presId="urn:microsoft.com/office/officeart/2008/layout/LinedList"/>
    <dgm:cxn modelId="{966CA194-B007-441F-BB2A-7C5C7C70F731}" type="presParOf" srcId="{5ACA78F7-3B74-4EA3-9614-E5B5C5BA4FD9}" destId="{1301609F-35B6-45BE-A7F7-32DBD9238649}" srcOrd="1" destOrd="0" presId="urn:microsoft.com/office/officeart/2008/layout/LinedList"/>
    <dgm:cxn modelId="{EFE246FD-E66F-4A63-B60F-E8CFE5F0565C}" type="presParOf" srcId="{7F696848-7A0C-4BD5-908C-5BB413C2355B}" destId="{906BF984-79AE-44BB-9850-8EB1B3209AC2}" srcOrd="16" destOrd="0" presId="urn:microsoft.com/office/officeart/2008/layout/LinedList"/>
    <dgm:cxn modelId="{0B56632D-8137-4001-9858-7A219E52635A}" type="presParOf" srcId="{7F696848-7A0C-4BD5-908C-5BB413C2355B}" destId="{2677BDE6-8383-4C7E-A8CF-82959129E0AC}" srcOrd="17" destOrd="0" presId="urn:microsoft.com/office/officeart/2008/layout/LinedList"/>
    <dgm:cxn modelId="{65198B43-4AF7-479E-A0DF-535131A30F63}" type="presParOf" srcId="{2677BDE6-8383-4C7E-A8CF-82959129E0AC}" destId="{A6554BC3-126A-49F6-A9EC-F0A436279CC2}" srcOrd="0" destOrd="0" presId="urn:microsoft.com/office/officeart/2008/layout/LinedList"/>
    <dgm:cxn modelId="{4F6EC6F5-5FCE-4476-9774-9125F0FE6501}" type="presParOf" srcId="{2677BDE6-8383-4C7E-A8CF-82959129E0AC}" destId="{18D245F3-30AA-4CBE-A7FF-0081586CEF6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E99EB9-BFD0-4D86-9676-FB894DBE5AF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4CC93E6-5599-471A-B9D4-4F39A51FC7AC}">
      <dgm:prSet/>
      <dgm:spPr/>
      <dgm:t>
        <a:bodyPr/>
        <a:lstStyle/>
        <a:p>
          <a:r>
            <a:rPr lang="cs-CZ" b="1"/>
            <a:t>Určete slovesný vid u následujících slovesných tvarů:</a:t>
          </a:r>
          <a:endParaRPr lang="en-US"/>
        </a:p>
      </dgm:t>
    </dgm:pt>
    <dgm:pt modelId="{5F87BDD8-8460-4F70-9064-94E69B749DE0}" type="parTrans" cxnId="{37FD8999-4EB6-4EA4-A524-D331E6FDA0F9}">
      <dgm:prSet/>
      <dgm:spPr/>
      <dgm:t>
        <a:bodyPr/>
        <a:lstStyle/>
        <a:p>
          <a:endParaRPr lang="en-US"/>
        </a:p>
      </dgm:t>
    </dgm:pt>
    <dgm:pt modelId="{D365A227-851E-43CA-B034-2A77AE8B740A}" type="sibTrans" cxnId="{37FD8999-4EB6-4EA4-A524-D331E6FDA0F9}">
      <dgm:prSet/>
      <dgm:spPr/>
      <dgm:t>
        <a:bodyPr/>
        <a:lstStyle/>
        <a:p>
          <a:endParaRPr lang="en-US"/>
        </a:p>
      </dgm:t>
    </dgm:pt>
    <dgm:pt modelId="{4D9A21BC-D842-4918-AF7E-0EDA109ACEEF}">
      <dgm:prSet/>
      <dgm:spPr/>
      <dgm:t>
        <a:bodyPr/>
        <a:lstStyle/>
        <a:p>
          <a:r>
            <a:rPr lang="cs-CZ" b="1"/>
            <a:t>koupila si</a:t>
          </a:r>
          <a:endParaRPr lang="en-US"/>
        </a:p>
      </dgm:t>
    </dgm:pt>
    <dgm:pt modelId="{9DBBB7E2-7D7D-4AEE-B715-44636BFC225C}" type="parTrans" cxnId="{68448A8E-4546-484A-BAA9-DC4E28AB0158}">
      <dgm:prSet/>
      <dgm:spPr/>
      <dgm:t>
        <a:bodyPr/>
        <a:lstStyle/>
        <a:p>
          <a:endParaRPr lang="en-US"/>
        </a:p>
      </dgm:t>
    </dgm:pt>
    <dgm:pt modelId="{B5DCAB48-CBD8-468B-A63C-0D5633D03269}" type="sibTrans" cxnId="{68448A8E-4546-484A-BAA9-DC4E28AB0158}">
      <dgm:prSet/>
      <dgm:spPr/>
      <dgm:t>
        <a:bodyPr/>
        <a:lstStyle/>
        <a:p>
          <a:endParaRPr lang="en-US"/>
        </a:p>
      </dgm:t>
    </dgm:pt>
    <dgm:pt modelId="{A9B59752-E3A5-4242-A1FF-3DEDC019DFA7}">
      <dgm:prSet/>
      <dgm:spPr/>
      <dgm:t>
        <a:bodyPr/>
        <a:lstStyle/>
        <a:p>
          <a:r>
            <a:rPr lang="cs-CZ" b="1"/>
            <a:t>čtu si</a:t>
          </a:r>
          <a:endParaRPr lang="en-US"/>
        </a:p>
      </dgm:t>
    </dgm:pt>
    <dgm:pt modelId="{F161F1B1-7327-4EF1-B73B-009227F29993}" type="parTrans" cxnId="{0F9F743C-C44B-407A-9DD0-CA5D4AE6DC30}">
      <dgm:prSet/>
      <dgm:spPr/>
      <dgm:t>
        <a:bodyPr/>
        <a:lstStyle/>
        <a:p>
          <a:endParaRPr lang="en-US"/>
        </a:p>
      </dgm:t>
    </dgm:pt>
    <dgm:pt modelId="{8C1BC309-3E49-428C-8209-879459DEFA21}" type="sibTrans" cxnId="{0F9F743C-C44B-407A-9DD0-CA5D4AE6DC30}">
      <dgm:prSet/>
      <dgm:spPr/>
      <dgm:t>
        <a:bodyPr/>
        <a:lstStyle/>
        <a:p>
          <a:endParaRPr lang="en-US"/>
        </a:p>
      </dgm:t>
    </dgm:pt>
    <dgm:pt modelId="{9B573744-8AC3-426C-8428-628A3DE65FD4}">
      <dgm:prSet/>
      <dgm:spPr/>
      <dgm:t>
        <a:bodyPr/>
        <a:lstStyle/>
        <a:p>
          <a:r>
            <a:rPr lang="cs-CZ" b="1"/>
            <a:t>objevili se</a:t>
          </a:r>
          <a:endParaRPr lang="en-US"/>
        </a:p>
      </dgm:t>
    </dgm:pt>
    <dgm:pt modelId="{CFC931E6-72B2-4E64-B8DB-EF2D739D7D5F}" type="parTrans" cxnId="{9065EC2E-DD61-4CE7-8D9F-3F59434A4F27}">
      <dgm:prSet/>
      <dgm:spPr/>
      <dgm:t>
        <a:bodyPr/>
        <a:lstStyle/>
        <a:p>
          <a:endParaRPr lang="en-US"/>
        </a:p>
      </dgm:t>
    </dgm:pt>
    <dgm:pt modelId="{0A93D8AA-D559-46D4-BDAF-840763F7463C}" type="sibTrans" cxnId="{9065EC2E-DD61-4CE7-8D9F-3F59434A4F27}">
      <dgm:prSet/>
      <dgm:spPr/>
      <dgm:t>
        <a:bodyPr/>
        <a:lstStyle/>
        <a:p>
          <a:endParaRPr lang="en-US"/>
        </a:p>
      </dgm:t>
    </dgm:pt>
    <dgm:pt modelId="{522819E1-3CE4-4226-9705-8A428D8ADD61}">
      <dgm:prSet/>
      <dgm:spPr/>
      <dgm:t>
        <a:bodyPr/>
        <a:lstStyle/>
        <a:p>
          <a:r>
            <a:rPr lang="cs-CZ" b="1"/>
            <a:t>budou trávit</a:t>
          </a:r>
          <a:endParaRPr lang="en-US"/>
        </a:p>
      </dgm:t>
    </dgm:pt>
    <dgm:pt modelId="{6BC73963-8EEF-4E0E-BD53-F077DFDC2990}" type="parTrans" cxnId="{171DC151-8A0B-4686-8C2C-B2F30A8337C1}">
      <dgm:prSet/>
      <dgm:spPr/>
      <dgm:t>
        <a:bodyPr/>
        <a:lstStyle/>
        <a:p>
          <a:endParaRPr lang="en-US"/>
        </a:p>
      </dgm:t>
    </dgm:pt>
    <dgm:pt modelId="{55AEC84B-E9DB-4135-B50E-D77E318526BE}" type="sibTrans" cxnId="{171DC151-8A0B-4686-8C2C-B2F30A8337C1}">
      <dgm:prSet/>
      <dgm:spPr/>
      <dgm:t>
        <a:bodyPr/>
        <a:lstStyle/>
        <a:p>
          <a:endParaRPr lang="en-US"/>
        </a:p>
      </dgm:t>
    </dgm:pt>
    <dgm:pt modelId="{02F9B9BA-1123-4B40-9EC6-D526DFC6BB7A}">
      <dgm:prSet/>
      <dgm:spPr/>
      <dgm:t>
        <a:bodyPr/>
        <a:lstStyle/>
        <a:p>
          <a:r>
            <a:rPr lang="cs-CZ" b="1"/>
            <a:t>ptali jsme se</a:t>
          </a:r>
          <a:endParaRPr lang="en-US"/>
        </a:p>
      </dgm:t>
    </dgm:pt>
    <dgm:pt modelId="{AA97DFFB-5901-44E6-9D1C-0DE2E5CB227C}" type="parTrans" cxnId="{2C91F964-4ECC-46F2-B1E6-708CDEE2AB9A}">
      <dgm:prSet/>
      <dgm:spPr/>
      <dgm:t>
        <a:bodyPr/>
        <a:lstStyle/>
        <a:p>
          <a:endParaRPr lang="en-US"/>
        </a:p>
      </dgm:t>
    </dgm:pt>
    <dgm:pt modelId="{CBC7D3E1-BB1D-4272-8FB7-6346F9EC2438}" type="sibTrans" cxnId="{2C91F964-4ECC-46F2-B1E6-708CDEE2AB9A}">
      <dgm:prSet/>
      <dgm:spPr/>
      <dgm:t>
        <a:bodyPr/>
        <a:lstStyle/>
        <a:p>
          <a:endParaRPr lang="en-US"/>
        </a:p>
      </dgm:t>
    </dgm:pt>
    <dgm:pt modelId="{60C91529-C0A6-4AFE-976C-4348FB892139}">
      <dgm:prSet/>
      <dgm:spPr/>
      <dgm:t>
        <a:bodyPr/>
        <a:lstStyle/>
        <a:p>
          <a:r>
            <a:rPr lang="cs-CZ" b="1"/>
            <a:t>koupou se</a:t>
          </a:r>
          <a:endParaRPr lang="en-US"/>
        </a:p>
      </dgm:t>
    </dgm:pt>
    <dgm:pt modelId="{6FD0C733-BBEA-4183-8B48-01587EB7EFB3}" type="parTrans" cxnId="{47FCAA86-6B12-42B7-9377-A90833B08769}">
      <dgm:prSet/>
      <dgm:spPr/>
      <dgm:t>
        <a:bodyPr/>
        <a:lstStyle/>
        <a:p>
          <a:endParaRPr lang="en-US"/>
        </a:p>
      </dgm:t>
    </dgm:pt>
    <dgm:pt modelId="{AE4B28EE-5807-4040-A9E7-1A112727DEEF}" type="sibTrans" cxnId="{47FCAA86-6B12-42B7-9377-A90833B08769}">
      <dgm:prSet/>
      <dgm:spPr/>
      <dgm:t>
        <a:bodyPr/>
        <a:lstStyle/>
        <a:p>
          <a:endParaRPr lang="en-US"/>
        </a:p>
      </dgm:t>
    </dgm:pt>
    <dgm:pt modelId="{E8562C71-82FC-489D-8D38-45E9D90AEAD5}">
      <dgm:prSet/>
      <dgm:spPr/>
      <dgm:t>
        <a:bodyPr/>
        <a:lstStyle/>
        <a:p>
          <a:r>
            <a:rPr lang="cs-CZ" b="1"/>
            <a:t>modralo</a:t>
          </a:r>
          <a:endParaRPr lang="en-US"/>
        </a:p>
      </dgm:t>
    </dgm:pt>
    <dgm:pt modelId="{1E37B547-7E17-4F2F-8311-9B65335385E4}" type="parTrans" cxnId="{B2326678-3D5E-45EB-98E2-D05A6BFC8998}">
      <dgm:prSet/>
      <dgm:spPr/>
      <dgm:t>
        <a:bodyPr/>
        <a:lstStyle/>
        <a:p>
          <a:endParaRPr lang="en-US"/>
        </a:p>
      </dgm:t>
    </dgm:pt>
    <dgm:pt modelId="{42572210-DFC4-426F-831F-7FE5E45CD93C}" type="sibTrans" cxnId="{B2326678-3D5E-45EB-98E2-D05A6BFC8998}">
      <dgm:prSet/>
      <dgm:spPr/>
      <dgm:t>
        <a:bodyPr/>
        <a:lstStyle/>
        <a:p>
          <a:endParaRPr lang="en-US"/>
        </a:p>
      </dgm:t>
    </dgm:pt>
    <dgm:pt modelId="{9F7B96BD-F506-4D83-B58B-F626E015568A}">
      <dgm:prSet/>
      <dgm:spPr/>
      <dgm:t>
        <a:bodyPr/>
        <a:lstStyle/>
        <a:p>
          <a:r>
            <a:rPr lang="cs-CZ" b="1"/>
            <a:t>hřálo</a:t>
          </a:r>
          <a:endParaRPr lang="en-US"/>
        </a:p>
      </dgm:t>
    </dgm:pt>
    <dgm:pt modelId="{A275057F-C5E1-42BC-A7DC-C31EDDCEFF58}" type="parTrans" cxnId="{6EAE2988-5F61-4292-937A-CBA721852CD2}">
      <dgm:prSet/>
      <dgm:spPr/>
      <dgm:t>
        <a:bodyPr/>
        <a:lstStyle/>
        <a:p>
          <a:endParaRPr lang="en-US"/>
        </a:p>
      </dgm:t>
    </dgm:pt>
    <dgm:pt modelId="{482B0380-33DD-4A44-BE6D-708135E8F838}" type="sibTrans" cxnId="{6EAE2988-5F61-4292-937A-CBA721852CD2}">
      <dgm:prSet/>
      <dgm:spPr/>
      <dgm:t>
        <a:bodyPr/>
        <a:lstStyle/>
        <a:p>
          <a:endParaRPr lang="en-US"/>
        </a:p>
      </dgm:t>
    </dgm:pt>
    <dgm:pt modelId="{15318B1D-85A1-4E01-8048-F50D193DBC78}" type="pres">
      <dgm:prSet presAssocID="{3BE99EB9-BFD0-4D86-9676-FB894DBE5AF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189355C4-4CD1-45D7-9A80-A2A4C36A4CDC}" type="pres">
      <dgm:prSet presAssocID="{E4CC93E6-5599-471A-B9D4-4F39A51FC7AC}" presName="thickLine" presStyleLbl="alignNode1" presStyleIdx="0" presStyleCnt="9"/>
      <dgm:spPr/>
    </dgm:pt>
    <dgm:pt modelId="{537EC8D1-731A-4C06-AE7E-7474759CCAEF}" type="pres">
      <dgm:prSet presAssocID="{E4CC93E6-5599-471A-B9D4-4F39A51FC7AC}" presName="horz1" presStyleCnt="0"/>
      <dgm:spPr/>
    </dgm:pt>
    <dgm:pt modelId="{9EBF4FB1-7C33-4CE0-B2B1-557C10DDAE2D}" type="pres">
      <dgm:prSet presAssocID="{E4CC93E6-5599-471A-B9D4-4F39A51FC7AC}" presName="tx1" presStyleLbl="revTx" presStyleIdx="0" presStyleCnt="9"/>
      <dgm:spPr/>
      <dgm:t>
        <a:bodyPr/>
        <a:lstStyle/>
        <a:p>
          <a:endParaRPr lang="cs-CZ"/>
        </a:p>
      </dgm:t>
    </dgm:pt>
    <dgm:pt modelId="{931A5B30-F63F-43BD-B401-16CDA8255F4A}" type="pres">
      <dgm:prSet presAssocID="{E4CC93E6-5599-471A-B9D4-4F39A51FC7AC}" presName="vert1" presStyleCnt="0"/>
      <dgm:spPr/>
    </dgm:pt>
    <dgm:pt modelId="{1B86976E-59AE-4B8D-B839-F2AE2388D473}" type="pres">
      <dgm:prSet presAssocID="{4D9A21BC-D842-4918-AF7E-0EDA109ACEEF}" presName="thickLine" presStyleLbl="alignNode1" presStyleIdx="1" presStyleCnt="9"/>
      <dgm:spPr/>
    </dgm:pt>
    <dgm:pt modelId="{ABAF3B2B-D4DD-4B16-9321-45FBC0CC4549}" type="pres">
      <dgm:prSet presAssocID="{4D9A21BC-D842-4918-AF7E-0EDA109ACEEF}" presName="horz1" presStyleCnt="0"/>
      <dgm:spPr/>
    </dgm:pt>
    <dgm:pt modelId="{12AE7ADD-9D36-4A10-A6B8-A98475B444C6}" type="pres">
      <dgm:prSet presAssocID="{4D9A21BC-D842-4918-AF7E-0EDA109ACEEF}" presName="tx1" presStyleLbl="revTx" presStyleIdx="1" presStyleCnt="9"/>
      <dgm:spPr/>
      <dgm:t>
        <a:bodyPr/>
        <a:lstStyle/>
        <a:p>
          <a:endParaRPr lang="cs-CZ"/>
        </a:p>
      </dgm:t>
    </dgm:pt>
    <dgm:pt modelId="{26674D0A-96E8-4188-B813-644A6DC25104}" type="pres">
      <dgm:prSet presAssocID="{4D9A21BC-D842-4918-AF7E-0EDA109ACEEF}" presName="vert1" presStyleCnt="0"/>
      <dgm:spPr/>
    </dgm:pt>
    <dgm:pt modelId="{8A28C48B-6206-46FA-9BD0-CB7BCE8B2F31}" type="pres">
      <dgm:prSet presAssocID="{A9B59752-E3A5-4242-A1FF-3DEDC019DFA7}" presName="thickLine" presStyleLbl="alignNode1" presStyleIdx="2" presStyleCnt="9"/>
      <dgm:spPr/>
    </dgm:pt>
    <dgm:pt modelId="{16DBD5D3-1A69-4925-8840-E67D88D54DA7}" type="pres">
      <dgm:prSet presAssocID="{A9B59752-E3A5-4242-A1FF-3DEDC019DFA7}" presName="horz1" presStyleCnt="0"/>
      <dgm:spPr/>
    </dgm:pt>
    <dgm:pt modelId="{037A2D84-6D3D-4B92-AA10-22124E8AD181}" type="pres">
      <dgm:prSet presAssocID="{A9B59752-E3A5-4242-A1FF-3DEDC019DFA7}" presName="tx1" presStyleLbl="revTx" presStyleIdx="2" presStyleCnt="9"/>
      <dgm:spPr/>
      <dgm:t>
        <a:bodyPr/>
        <a:lstStyle/>
        <a:p>
          <a:endParaRPr lang="cs-CZ"/>
        </a:p>
      </dgm:t>
    </dgm:pt>
    <dgm:pt modelId="{445D450F-5EA8-4990-985F-8BFC2EF607BF}" type="pres">
      <dgm:prSet presAssocID="{A9B59752-E3A5-4242-A1FF-3DEDC019DFA7}" presName="vert1" presStyleCnt="0"/>
      <dgm:spPr/>
    </dgm:pt>
    <dgm:pt modelId="{D4BAFB9F-9D6F-43C9-87E9-2CCFA8365418}" type="pres">
      <dgm:prSet presAssocID="{9B573744-8AC3-426C-8428-628A3DE65FD4}" presName="thickLine" presStyleLbl="alignNode1" presStyleIdx="3" presStyleCnt="9"/>
      <dgm:spPr/>
    </dgm:pt>
    <dgm:pt modelId="{ADA7B33F-B969-4FFE-B5C6-E85BB02B8B8C}" type="pres">
      <dgm:prSet presAssocID="{9B573744-8AC3-426C-8428-628A3DE65FD4}" presName="horz1" presStyleCnt="0"/>
      <dgm:spPr/>
    </dgm:pt>
    <dgm:pt modelId="{9A118EE3-78DC-41E6-B047-8DD9C4F174C0}" type="pres">
      <dgm:prSet presAssocID="{9B573744-8AC3-426C-8428-628A3DE65FD4}" presName="tx1" presStyleLbl="revTx" presStyleIdx="3" presStyleCnt="9"/>
      <dgm:spPr/>
      <dgm:t>
        <a:bodyPr/>
        <a:lstStyle/>
        <a:p>
          <a:endParaRPr lang="cs-CZ"/>
        </a:p>
      </dgm:t>
    </dgm:pt>
    <dgm:pt modelId="{01AB6910-D59C-406F-8D42-DC08CC1433AC}" type="pres">
      <dgm:prSet presAssocID="{9B573744-8AC3-426C-8428-628A3DE65FD4}" presName="vert1" presStyleCnt="0"/>
      <dgm:spPr/>
    </dgm:pt>
    <dgm:pt modelId="{5727712A-9AA4-4CEC-8647-0E8097991C5D}" type="pres">
      <dgm:prSet presAssocID="{522819E1-3CE4-4226-9705-8A428D8ADD61}" presName="thickLine" presStyleLbl="alignNode1" presStyleIdx="4" presStyleCnt="9"/>
      <dgm:spPr/>
    </dgm:pt>
    <dgm:pt modelId="{1793C1DE-5204-4B7C-BABC-268FA90D2637}" type="pres">
      <dgm:prSet presAssocID="{522819E1-3CE4-4226-9705-8A428D8ADD61}" presName="horz1" presStyleCnt="0"/>
      <dgm:spPr/>
    </dgm:pt>
    <dgm:pt modelId="{71A61AE7-58CB-4F3C-88EE-3E60C3798420}" type="pres">
      <dgm:prSet presAssocID="{522819E1-3CE4-4226-9705-8A428D8ADD61}" presName="tx1" presStyleLbl="revTx" presStyleIdx="4" presStyleCnt="9"/>
      <dgm:spPr/>
      <dgm:t>
        <a:bodyPr/>
        <a:lstStyle/>
        <a:p>
          <a:endParaRPr lang="cs-CZ"/>
        </a:p>
      </dgm:t>
    </dgm:pt>
    <dgm:pt modelId="{06881990-1B50-41BC-B4D5-580C0B582609}" type="pres">
      <dgm:prSet presAssocID="{522819E1-3CE4-4226-9705-8A428D8ADD61}" presName="vert1" presStyleCnt="0"/>
      <dgm:spPr/>
    </dgm:pt>
    <dgm:pt modelId="{9942521B-D052-4A78-AD85-359DD5057279}" type="pres">
      <dgm:prSet presAssocID="{02F9B9BA-1123-4B40-9EC6-D526DFC6BB7A}" presName="thickLine" presStyleLbl="alignNode1" presStyleIdx="5" presStyleCnt="9"/>
      <dgm:spPr/>
    </dgm:pt>
    <dgm:pt modelId="{A31A936D-439D-40C1-8F03-391FF1617E45}" type="pres">
      <dgm:prSet presAssocID="{02F9B9BA-1123-4B40-9EC6-D526DFC6BB7A}" presName="horz1" presStyleCnt="0"/>
      <dgm:spPr/>
    </dgm:pt>
    <dgm:pt modelId="{301FAEDF-ED0A-409D-9902-1DC071A603DD}" type="pres">
      <dgm:prSet presAssocID="{02F9B9BA-1123-4B40-9EC6-D526DFC6BB7A}" presName="tx1" presStyleLbl="revTx" presStyleIdx="5" presStyleCnt="9"/>
      <dgm:spPr/>
      <dgm:t>
        <a:bodyPr/>
        <a:lstStyle/>
        <a:p>
          <a:endParaRPr lang="cs-CZ"/>
        </a:p>
      </dgm:t>
    </dgm:pt>
    <dgm:pt modelId="{F3F582CD-4624-42D0-90FD-BEB77BEF3871}" type="pres">
      <dgm:prSet presAssocID="{02F9B9BA-1123-4B40-9EC6-D526DFC6BB7A}" presName="vert1" presStyleCnt="0"/>
      <dgm:spPr/>
    </dgm:pt>
    <dgm:pt modelId="{55D80A09-F1F1-4023-AEA4-D9AC8F38805B}" type="pres">
      <dgm:prSet presAssocID="{60C91529-C0A6-4AFE-976C-4348FB892139}" presName="thickLine" presStyleLbl="alignNode1" presStyleIdx="6" presStyleCnt="9"/>
      <dgm:spPr/>
    </dgm:pt>
    <dgm:pt modelId="{3253705E-F152-4DA9-9EF0-2B5AC2AB2E40}" type="pres">
      <dgm:prSet presAssocID="{60C91529-C0A6-4AFE-976C-4348FB892139}" presName="horz1" presStyleCnt="0"/>
      <dgm:spPr/>
    </dgm:pt>
    <dgm:pt modelId="{9CC53A67-2DA8-4F06-B651-5C602A936020}" type="pres">
      <dgm:prSet presAssocID="{60C91529-C0A6-4AFE-976C-4348FB892139}" presName="tx1" presStyleLbl="revTx" presStyleIdx="6" presStyleCnt="9"/>
      <dgm:spPr/>
      <dgm:t>
        <a:bodyPr/>
        <a:lstStyle/>
        <a:p>
          <a:endParaRPr lang="cs-CZ"/>
        </a:p>
      </dgm:t>
    </dgm:pt>
    <dgm:pt modelId="{E8304ED2-5812-4F0C-8A64-DC98B5262EF8}" type="pres">
      <dgm:prSet presAssocID="{60C91529-C0A6-4AFE-976C-4348FB892139}" presName="vert1" presStyleCnt="0"/>
      <dgm:spPr/>
    </dgm:pt>
    <dgm:pt modelId="{4DFCB8E6-0427-45BB-AD2A-04AF7E8000A6}" type="pres">
      <dgm:prSet presAssocID="{E8562C71-82FC-489D-8D38-45E9D90AEAD5}" presName="thickLine" presStyleLbl="alignNode1" presStyleIdx="7" presStyleCnt="9"/>
      <dgm:spPr/>
    </dgm:pt>
    <dgm:pt modelId="{C6D1B2C8-2384-4492-9B49-FCE156F125DB}" type="pres">
      <dgm:prSet presAssocID="{E8562C71-82FC-489D-8D38-45E9D90AEAD5}" presName="horz1" presStyleCnt="0"/>
      <dgm:spPr/>
    </dgm:pt>
    <dgm:pt modelId="{38B4E922-5C6C-401C-BC86-7333A1D20FEE}" type="pres">
      <dgm:prSet presAssocID="{E8562C71-82FC-489D-8D38-45E9D90AEAD5}" presName="tx1" presStyleLbl="revTx" presStyleIdx="7" presStyleCnt="9"/>
      <dgm:spPr/>
      <dgm:t>
        <a:bodyPr/>
        <a:lstStyle/>
        <a:p>
          <a:endParaRPr lang="cs-CZ"/>
        </a:p>
      </dgm:t>
    </dgm:pt>
    <dgm:pt modelId="{0BCD7ECB-A1CA-4326-8E48-E5814FE86166}" type="pres">
      <dgm:prSet presAssocID="{E8562C71-82FC-489D-8D38-45E9D90AEAD5}" presName="vert1" presStyleCnt="0"/>
      <dgm:spPr/>
    </dgm:pt>
    <dgm:pt modelId="{4CDCBA15-DAF9-4613-BFB5-80286004AE97}" type="pres">
      <dgm:prSet presAssocID="{9F7B96BD-F506-4D83-B58B-F626E015568A}" presName="thickLine" presStyleLbl="alignNode1" presStyleIdx="8" presStyleCnt="9"/>
      <dgm:spPr/>
    </dgm:pt>
    <dgm:pt modelId="{094E26F2-A74B-42C8-B629-4658996DE378}" type="pres">
      <dgm:prSet presAssocID="{9F7B96BD-F506-4D83-B58B-F626E015568A}" presName="horz1" presStyleCnt="0"/>
      <dgm:spPr/>
    </dgm:pt>
    <dgm:pt modelId="{23ED6B53-E7D8-4D91-B9E2-240347B85BE3}" type="pres">
      <dgm:prSet presAssocID="{9F7B96BD-F506-4D83-B58B-F626E015568A}" presName="tx1" presStyleLbl="revTx" presStyleIdx="8" presStyleCnt="9"/>
      <dgm:spPr/>
      <dgm:t>
        <a:bodyPr/>
        <a:lstStyle/>
        <a:p>
          <a:endParaRPr lang="cs-CZ"/>
        </a:p>
      </dgm:t>
    </dgm:pt>
    <dgm:pt modelId="{B0F63F33-35A8-414C-9EDE-E454B01145FC}" type="pres">
      <dgm:prSet presAssocID="{9F7B96BD-F506-4D83-B58B-F626E015568A}" presName="vert1" presStyleCnt="0"/>
      <dgm:spPr/>
    </dgm:pt>
  </dgm:ptLst>
  <dgm:cxnLst>
    <dgm:cxn modelId="{636ECC44-A431-4F0B-97B3-D12620EA280C}" type="presOf" srcId="{A9B59752-E3A5-4242-A1FF-3DEDC019DFA7}" destId="{037A2D84-6D3D-4B92-AA10-22124E8AD181}" srcOrd="0" destOrd="0" presId="urn:microsoft.com/office/officeart/2008/layout/LinedList"/>
    <dgm:cxn modelId="{171DC151-8A0B-4686-8C2C-B2F30A8337C1}" srcId="{3BE99EB9-BFD0-4D86-9676-FB894DBE5AF3}" destId="{522819E1-3CE4-4226-9705-8A428D8ADD61}" srcOrd="4" destOrd="0" parTransId="{6BC73963-8EEF-4E0E-BD53-F077DFDC2990}" sibTransId="{55AEC84B-E9DB-4135-B50E-D77E318526BE}"/>
    <dgm:cxn modelId="{0F9F743C-C44B-407A-9DD0-CA5D4AE6DC30}" srcId="{3BE99EB9-BFD0-4D86-9676-FB894DBE5AF3}" destId="{A9B59752-E3A5-4242-A1FF-3DEDC019DFA7}" srcOrd="2" destOrd="0" parTransId="{F161F1B1-7327-4EF1-B73B-009227F29993}" sibTransId="{8C1BC309-3E49-428C-8209-879459DEFA21}"/>
    <dgm:cxn modelId="{2C91F964-4ECC-46F2-B1E6-708CDEE2AB9A}" srcId="{3BE99EB9-BFD0-4D86-9676-FB894DBE5AF3}" destId="{02F9B9BA-1123-4B40-9EC6-D526DFC6BB7A}" srcOrd="5" destOrd="0" parTransId="{AA97DFFB-5901-44E6-9D1C-0DE2E5CB227C}" sibTransId="{CBC7D3E1-BB1D-4272-8FB7-6346F9EC2438}"/>
    <dgm:cxn modelId="{68448A8E-4546-484A-BAA9-DC4E28AB0158}" srcId="{3BE99EB9-BFD0-4D86-9676-FB894DBE5AF3}" destId="{4D9A21BC-D842-4918-AF7E-0EDA109ACEEF}" srcOrd="1" destOrd="0" parTransId="{9DBBB7E2-7D7D-4AEE-B715-44636BFC225C}" sibTransId="{B5DCAB48-CBD8-468B-A63C-0D5633D03269}"/>
    <dgm:cxn modelId="{37238215-FFCB-4551-B62B-B72065991E0D}" type="presOf" srcId="{3BE99EB9-BFD0-4D86-9676-FB894DBE5AF3}" destId="{15318B1D-85A1-4E01-8048-F50D193DBC78}" srcOrd="0" destOrd="0" presId="urn:microsoft.com/office/officeart/2008/layout/LinedList"/>
    <dgm:cxn modelId="{9065EC2E-DD61-4CE7-8D9F-3F59434A4F27}" srcId="{3BE99EB9-BFD0-4D86-9676-FB894DBE5AF3}" destId="{9B573744-8AC3-426C-8428-628A3DE65FD4}" srcOrd="3" destOrd="0" parTransId="{CFC931E6-72B2-4E64-B8DB-EF2D739D7D5F}" sibTransId="{0A93D8AA-D559-46D4-BDAF-840763F7463C}"/>
    <dgm:cxn modelId="{47FCAA86-6B12-42B7-9377-A90833B08769}" srcId="{3BE99EB9-BFD0-4D86-9676-FB894DBE5AF3}" destId="{60C91529-C0A6-4AFE-976C-4348FB892139}" srcOrd="6" destOrd="0" parTransId="{6FD0C733-BBEA-4183-8B48-01587EB7EFB3}" sibTransId="{AE4B28EE-5807-4040-A9E7-1A112727DEEF}"/>
    <dgm:cxn modelId="{C5463DC1-E26B-4526-B0B4-297ACDEFE3D3}" type="presOf" srcId="{E8562C71-82FC-489D-8D38-45E9D90AEAD5}" destId="{38B4E922-5C6C-401C-BC86-7333A1D20FEE}" srcOrd="0" destOrd="0" presId="urn:microsoft.com/office/officeart/2008/layout/LinedList"/>
    <dgm:cxn modelId="{B1E8288D-34A7-4BA3-B51A-2FADCE8C3C9D}" type="presOf" srcId="{02F9B9BA-1123-4B40-9EC6-D526DFC6BB7A}" destId="{301FAEDF-ED0A-409D-9902-1DC071A603DD}" srcOrd="0" destOrd="0" presId="urn:microsoft.com/office/officeart/2008/layout/LinedList"/>
    <dgm:cxn modelId="{C3C3E1CD-A5E6-4497-91F3-ED8D9C8BFF57}" type="presOf" srcId="{9F7B96BD-F506-4D83-B58B-F626E015568A}" destId="{23ED6B53-E7D8-4D91-B9E2-240347B85BE3}" srcOrd="0" destOrd="0" presId="urn:microsoft.com/office/officeart/2008/layout/LinedList"/>
    <dgm:cxn modelId="{37FD8999-4EB6-4EA4-A524-D331E6FDA0F9}" srcId="{3BE99EB9-BFD0-4D86-9676-FB894DBE5AF3}" destId="{E4CC93E6-5599-471A-B9D4-4F39A51FC7AC}" srcOrd="0" destOrd="0" parTransId="{5F87BDD8-8460-4F70-9064-94E69B749DE0}" sibTransId="{D365A227-851E-43CA-B034-2A77AE8B740A}"/>
    <dgm:cxn modelId="{9FE61C56-FF99-4109-B01D-263F103AE948}" type="presOf" srcId="{4D9A21BC-D842-4918-AF7E-0EDA109ACEEF}" destId="{12AE7ADD-9D36-4A10-A6B8-A98475B444C6}" srcOrd="0" destOrd="0" presId="urn:microsoft.com/office/officeart/2008/layout/LinedList"/>
    <dgm:cxn modelId="{B7384A07-AF82-4C4E-8DFC-6455BC52ABCC}" type="presOf" srcId="{60C91529-C0A6-4AFE-976C-4348FB892139}" destId="{9CC53A67-2DA8-4F06-B651-5C602A936020}" srcOrd="0" destOrd="0" presId="urn:microsoft.com/office/officeart/2008/layout/LinedList"/>
    <dgm:cxn modelId="{74BDBE4B-401C-4DDD-AC27-47191877D6A1}" type="presOf" srcId="{9B573744-8AC3-426C-8428-628A3DE65FD4}" destId="{9A118EE3-78DC-41E6-B047-8DD9C4F174C0}" srcOrd="0" destOrd="0" presId="urn:microsoft.com/office/officeart/2008/layout/LinedList"/>
    <dgm:cxn modelId="{EB8B94AB-0E18-4973-8671-17656EA34FBA}" type="presOf" srcId="{522819E1-3CE4-4226-9705-8A428D8ADD61}" destId="{71A61AE7-58CB-4F3C-88EE-3E60C3798420}" srcOrd="0" destOrd="0" presId="urn:microsoft.com/office/officeart/2008/layout/LinedList"/>
    <dgm:cxn modelId="{80B82EC2-CA96-4F4C-A09E-F294D0A71C9A}" type="presOf" srcId="{E4CC93E6-5599-471A-B9D4-4F39A51FC7AC}" destId="{9EBF4FB1-7C33-4CE0-B2B1-557C10DDAE2D}" srcOrd="0" destOrd="0" presId="urn:microsoft.com/office/officeart/2008/layout/LinedList"/>
    <dgm:cxn modelId="{6EAE2988-5F61-4292-937A-CBA721852CD2}" srcId="{3BE99EB9-BFD0-4D86-9676-FB894DBE5AF3}" destId="{9F7B96BD-F506-4D83-B58B-F626E015568A}" srcOrd="8" destOrd="0" parTransId="{A275057F-C5E1-42BC-A7DC-C31EDDCEFF58}" sibTransId="{482B0380-33DD-4A44-BE6D-708135E8F838}"/>
    <dgm:cxn modelId="{B2326678-3D5E-45EB-98E2-D05A6BFC8998}" srcId="{3BE99EB9-BFD0-4D86-9676-FB894DBE5AF3}" destId="{E8562C71-82FC-489D-8D38-45E9D90AEAD5}" srcOrd="7" destOrd="0" parTransId="{1E37B547-7E17-4F2F-8311-9B65335385E4}" sibTransId="{42572210-DFC4-426F-831F-7FE5E45CD93C}"/>
    <dgm:cxn modelId="{A9C5282F-93DE-49C3-9E8A-953FC38C5F04}" type="presParOf" srcId="{15318B1D-85A1-4E01-8048-F50D193DBC78}" destId="{189355C4-4CD1-45D7-9A80-A2A4C36A4CDC}" srcOrd="0" destOrd="0" presId="urn:microsoft.com/office/officeart/2008/layout/LinedList"/>
    <dgm:cxn modelId="{23BC8C1F-F1AA-403D-A0C4-647308B29447}" type="presParOf" srcId="{15318B1D-85A1-4E01-8048-F50D193DBC78}" destId="{537EC8D1-731A-4C06-AE7E-7474759CCAEF}" srcOrd="1" destOrd="0" presId="urn:microsoft.com/office/officeart/2008/layout/LinedList"/>
    <dgm:cxn modelId="{442E1F4F-B081-4C20-8330-60440FBC1ACA}" type="presParOf" srcId="{537EC8D1-731A-4C06-AE7E-7474759CCAEF}" destId="{9EBF4FB1-7C33-4CE0-B2B1-557C10DDAE2D}" srcOrd="0" destOrd="0" presId="urn:microsoft.com/office/officeart/2008/layout/LinedList"/>
    <dgm:cxn modelId="{338F2925-4165-403D-AD93-B8CC4EB3FFA7}" type="presParOf" srcId="{537EC8D1-731A-4C06-AE7E-7474759CCAEF}" destId="{931A5B30-F63F-43BD-B401-16CDA8255F4A}" srcOrd="1" destOrd="0" presId="urn:microsoft.com/office/officeart/2008/layout/LinedList"/>
    <dgm:cxn modelId="{69164306-3210-44C8-ADE1-8D3AA4EBF6C2}" type="presParOf" srcId="{15318B1D-85A1-4E01-8048-F50D193DBC78}" destId="{1B86976E-59AE-4B8D-B839-F2AE2388D473}" srcOrd="2" destOrd="0" presId="urn:microsoft.com/office/officeart/2008/layout/LinedList"/>
    <dgm:cxn modelId="{57F517A1-7F8D-4730-A3AA-5C7976CE0420}" type="presParOf" srcId="{15318B1D-85A1-4E01-8048-F50D193DBC78}" destId="{ABAF3B2B-D4DD-4B16-9321-45FBC0CC4549}" srcOrd="3" destOrd="0" presId="urn:microsoft.com/office/officeart/2008/layout/LinedList"/>
    <dgm:cxn modelId="{ACBA3876-652B-4726-89D9-C3D392DC1BB4}" type="presParOf" srcId="{ABAF3B2B-D4DD-4B16-9321-45FBC0CC4549}" destId="{12AE7ADD-9D36-4A10-A6B8-A98475B444C6}" srcOrd="0" destOrd="0" presId="urn:microsoft.com/office/officeart/2008/layout/LinedList"/>
    <dgm:cxn modelId="{D34B0B0E-82AE-447C-B429-CC345190C373}" type="presParOf" srcId="{ABAF3B2B-D4DD-4B16-9321-45FBC0CC4549}" destId="{26674D0A-96E8-4188-B813-644A6DC25104}" srcOrd="1" destOrd="0" presId="urn:microsoft.com/office/officeart/2008/layout/LinedList"/>
    <dgm:cxn modelId="{A527584A-BC2C-4C81-8066-42D35890D15C}" type="presParOf" srcId="{15318B1D-85A1-4E01-8048-F50D193DBC78}" destId="{8A28C48B-6206-46FA-9BD0-CB7BCE8B2F31}" srcOrd="4" destOrd="0" presId="urn:microsoft.com/office/officeart/2008/layout/LinedList"/>
    <dgm:cxn modelId="{572C3072-911D-43B6-A503-182EABD15043}" type="presParOf" srcId="{15318B1D-85A1-4E01-8048-F50D193DBC78}" destId="{16DBD5D3-1A69-4925-8840-E67D88D54DA7}" srcOrd="5" destOrd="0" presId="urn:microsoft.com/office/officeart/2008/layout/LinedList"/>
    <dgm:cxn modelId="{005E5C91-A11F-48E7-807C-693379DA1CA4}" type="presParOf" srcId="{16DBD5D3-1A69-4925-8840-E67D88D54DA7}" destId="{037A2D84-6D3D-4B92-AA10-22124E8AD181}" srcOrd="0" destOrd="0" presId="urn:microsoft.com/office/officeart/2008/layout/LinedList"/>
    <dgm:cxn modelId="{577713BA-AC1C-4FBC-B38E-9A9BD207ABED}" type="presParOf" srcId="{16DBD5D3-1A69-4925-8840-E67D88D54DA7}" destId="{445D450F-5EA8-4990-985F-8BFC2EF607BF}" srcOrd="1" destOrd="0" presId="urn:microsoft.com/office/officeart/2008/layout/LinedList"/>
    <dgm:cxn modelId="{2D1387C3-7A1B-4060-B311-0FAB4E5500D5}" type="presParOf" srcId="{15318B1D-85A1-4E01-8048-F50D193DBC78}" destId="{D4BAFB9F-9D6F-43C9-87E9-2CCFA8365418}" srcOrd="6" destOrd="0" presId="urn:microsoft.com/office/officeart/2008/layout/LinedList"/>
    <dgm:cxn modelId="{BB70C027-9D83-4F20-A916-D52BF71A0497}" type="presParOf" srcId="{15318B1D-85A1-4E01-8048-F50D193DBC78}" destId="{ADA7B33F-B969-4FFE-B5C6-E85BB02B8B8C}" srcOrd="7" destOrd="0" presId="urn:microsoft.com/office/officeart/2008/layout/LinedList"/>
    <dgm:cxn modelId="{329AC5A9-2315-43ED-9F29-51193BCCD210}" type="presParOf" srcId="{ADA7B33F-B969-4FFE-B5C6-E85BB02B8B8C}" destId="{9A118EE3-78DC-41E6-B047-8DD9C4F174C0}" srcOrd="0" destOrd="0" presId="urn:microsoft.com/office/officeart/2008/layout/LinedList"/>
    <dgm:cxn modelId="{872526F9-113F-4F31-8C4D-55C97B444C7D}" type="presParOf" srcId="{ADA7B33F-B969-4FFE-B5C6-E85BB02B8B8C}" destId="{01AB6910-D59C-406F-8D42-DC08CC1433AC}" srcOrd="1" destOrd="0" presId="urn:microsoft.com/office/officeart/2008/layout/LinedList"/>
    <dgm:cxn modelId="{88165D4E-8E49-4823-A9AC-0F91842FE28A}" type="presParOf" srcId="{15318B1D-85A1-4E01-8048-F50D193DBC78}" destId="{5727712A-9AA4-4CEC-8647-0E8097991C5D}" srcOrd="8" destOrd="0" presId="urn:microsoft.com/office/officeart/2008/layout/LinedList"/>
    <dgm:cxn modelId="{F7719A24-7F16-4932-A3E1-A00ADD7416FD}" type="presParOf" srcId="{15318B1D-85A1-4E01-8048-F50D193DBC78}" destId="{1793C1DE-5204-4B7C-BABC-268FA90D2637}" srcOrd="9" destOrd="0" presId="urn:microsoft.com/office/officeart/2008/layout/LinedList"/>
    <dgm:cxn modelId="{CD48D7B4-6317-416D-9170-F92CA6717FAC}" type="presParOf" srcId="{1793C1DE-5204-4B7C-BABC-268FA90D2637}" destId="{71A61AE7-58CB-4F3C-88EE-3E60C3798420}" srcOrd="0" destOrd="0" presId="urn:microsoft.com/office/officeart/2008/layout/LinedList"/>
    <dgm:cxn modelId="{62E7ED3F-3578-4D08-8E9A-20B8B721095B}" type="presParOf" srcId="{1793C1DE-5204-4B7C-BABC-268FA90D2637}" destId="{06881990-1B50-41BC-B4D5-580C0B582609}" srcOrd="1" destOrd="0" presId="urn:microsoft.com/office/officeart/2008/layout/LinedList"/>
    <dgm:cxn modelId="{BC151985-FAF9-4DD9-BEDC-5E4DB2B3CEF8}" type="presParOf" srcId="{15318B1D-85A1-4E01-8048-F50D193DBC78}" destId="{9942521B-D052-4A78-AD85-359DD5057279}" srcOrd="10" destOrd="0" presId="urn:microsoft.com/office/officeart/2008/layout/LinedList"/>
    <dgm:cxn modelId="{BCB6677F-6AC6-4B69-AB62-25E974A31CEA}" type="presParOf" srcId="{15318B1D-85A1-4E01-8048-F50D193DBC78}" destId="{A31A936D-439D-40C1-8F03-391FF1617E45}" srcOrd="11" destOrd="0" presId="urn:microsoft.com/office/officeart/2008/layout/LinedList"/>
    <dgm:cxn modelId="{0B0FE7E1-7F0A-40ED-ABAC-952B5D3719D4}" type="presParOf" srcId="{A31A936D-439D-40C1-8F03-391FF1617E45}" destId="{301FAEDF-ED0A-409D-9902-1DC071A603DD}" srcOrd="0" destOrd="0" presId="urn:microsoft.com/office/officeart/2008/layout/LinedList"/>
    <dgm:cxn modelId="{EA723B1F-F318-4672-A821-5BD6377F6A9C}" type="presParOf" srcId="{A31A936D-439D-40C1-8F03-391FF1617E45}" destId="{F3F582CD-4624-42D0-90FD-BEB77BEF3871}" srcOrd="1" destOrd="0" presId="urn:microsoft.com/office/officeart/2008/layout/LinedList"/>
    <dgm:cxn modelId="{1FE0D707-04AF-4FBE-86C3-DAE1A506AC74}" type="presParOf" srcId="{15318B1D-85A1-4E01-8048-F50D193DBC78}" destId="{55D80A09-F1F1-4023-AEA4-D9AC8F38805B}" srcOrd="12" destOrd="0" presId="urn:microsoft.com/office/officeart/2008/layout/LinedList"/>
    <dgm:cxn modelId="{95179486-90D6-4D4E-B0BA-C924E90079BB}" type="presParOf" srcId="{15318B1D-85A1-4E01-8048-F50D193DBC78}" destId="{3253705E-F152-4DA9-9EF0-2B5AC2AB2E40}" srcOrd="13" destOrd="0" presId="urn:microsoft.com/office/officeart/2008/layout/LinedList"/>
    <dgm:cxn modelId="{A537B084-377D-4289-9883-C46D6778B7CD}" type="presParOf" srcId="{3253705E-F152-4DA9-9EF0-2B5AC2AB2E40}" destId="{9CC53A67-2DA8-4F06-B651-5C602A936020}" srcOrd="0" destOrd="0" presId="urn:microsoft.com/office/officeart/2008/layout/LinedList"/>
    <dgm:cxn modelId="{CC1736D1-27B6-4E0B-8FC3-AA90E33694C4}" type="presParOf" srcId="{3253705E-F152-4DA9-9EF0-2B5AC2AB2E40}" destId="{E8304ED2-5812-4F0C-8A64-DC98B5262EF8}" srcOrd="1" destOrd="0" presId="urn:microsoft.com/office/officeart/2008/layout/LinedList"/>
    <dgm:cxn modelId="{F491ADF5-A8F0-4DA3-A0AB-81714ECEF29D}" type="presParOf" srcId="{15318B1D-85A1-4E01-8048-F50D193DBC78}" destId="{4DFCB8E6-0427-45BB-AD2A-04AF7E8000A6}" srcOrd="14" destOrd="0" presId="urn:microsoft.com/office/officeart/2008/layout/LinedList"/>
    <dgm:cxn modelId="{17E2CAF7-FE7A-4AE3-988D-5F35A98CC5D4}" type="presParOf" srcId="{15318B1D-85A1-4E01-8048-F50D193DBC78}" destId="{C6D1B2C8-2384-4492-9B49-FCE156F125DB}" srcOrd="15" destOrd="0" presId="urn:microsoft.com/office/officeart/2008/layout/LinedList"/>
    <dgm:cxn modelId="{0416B726-E97A-42B4-BE61-9E1C63B4A704}" type="presParOf" srcId="{C6D1B2C8-2384-4492-9B49-FCE156F125DB}" destId="{38B4E922-5C6C-401C-BC86-7333A1D20FEE}" srcOrd="0" destOrd="0" presId="urn:microsoft.com/office/officeart/2008/layout/LinedList"/>
    <dgm:cxn modelId="{B7356551-B9A7-4930-B465-DEA5DD67BFD9}" type="presParOf" srcId="{C6D1B2C8-2384-4492-9B49-FCE156F125DB}" destId="{0BCD7ECB-A1CA-4326-8E48-E5814FE86166}" srcOrd="1" destOrd="0" presId="urn:microsoft.com/office/officeart/2008/layout/LinedList"/>
    <dgm:cxn modelId="{C7EE605E-0544-4379-A5DD-85C11CF357E6}" type="presParOf" srcId="{15318B1D-85A1-4E01-8048-F50D193DBC78}" destId="{4CDCBA15-DAF9-4613-BFB5-80286004AE97}" srcOrd="16" destOrd="0" presId="urn:microsoft.com/office/officeart/2008/layout/LinedList"/>
    <dgm:cxn modelId="{1BDD0465-2BE4-4D0C-8C8F-8CAA78F860D6}" type="presParOf" srcId="{15318B1D-85A1-4E01-8048-F50D193DBC78}" destId="{094E26F2-A74B-42C8-B629-4658996DE378}" srcOrd="17" destOrd="0" presId="urn:microsoft.com/office/officeart/2008/layout/LinedList"/>
    <dgm:cxn modelId="{20A27DB0-C860-47A7-9CDD-784D3BFEDBE1}" type="presParOf" srcId="{094E26F2-A74B-42C8-B629-4658996DE378}" destId="{23ED6B53-E7D8-4D91-B9E2-240347B85BE3}" srcOrd="0" destOrd="0" presId="urn:microsoft.com/office/officeart/2008/layout/LinedList"/>
    <dgm:cxn modelId="{7AD58CD4-C3D3-4077-8147-B854341F4860}" type="presParOf" srcId="{094E26F2-A74B-42C8-B629-4658996DE378}" destId="{B0F63F33-35A8-414C-9EDE-E454B01145F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E7A39-81E3-484A-A1D4-A7FB358873BD}">
      <dsp:nvSpPr>
        <dsp:cNvPr id="0" name=""/>
        <dsp:cNvSpPr/>
      </dsp:nvSpPr>
      <dsp:spPr>
        <a:xfrm>
          <a:off x="0" y="585790"/>
          <a:ext cx="10058399" cy="5996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/>
            <a:t>= slovesná kategorie</a:t>
          </a:r>
          <a:endParaRPr lang="en-US" sz="2500" kern="1200"/>
        </a:p>
      </dsp:txBody>
      <dsp:txXfrm>
        <a:off x="29271" y="615061"/>
        <a:ext cx="9999857" cy="541083"/>
      </dsp:txXfrm>
    </dsp:sp>
    <dsp:sp modelId="{BA42D80A-85DE-4894-AD48-73CE0F208A52}">
      <dsp:nvSpPr>
        <dsp:cNvPr id="0" name=""/>
        <dsp:cNvSpPr/>
      </dsp:nvSpPr>
      <dsp:spPr>
        <a:xfrm>
          <a:off x="0" y="1257415"/>
          <a:ext cx="10058399" cy="599625"/>
        </a:xfrm>
        <a:prstGeom prst="round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/>
            <a:t>= schopnost slovesa vyjádřit, </a:t>
          </a:r>
          <a:r>
            <a:rPr lang="cs-CZ" sz="2500" b="1" u="sng" kern="1200" dirty="0"/>
            <a:t>dokonavost</a:t>
          </a:r>
          <a:r>
            <a:rPr lang="cs-CZ" sz="2500" b="1" kern="1200" dirty="0"/>
            <a:t> nebo </a:t>
          </a:r>
          <a:r>
            <a:rPr lang="cs-CZ" sz="2500" b="1" u="sng" kern="1200" dirty="0"/>
            <a:t>nedokonavost</a:t>
          </a:r>
          <a:r>
            <a:rPr lang="cs-CZ" sz="2500" b="1" kern="1200" dirty="0"/>
            <a:t>  děje slovesa </a:t>
          </a:r>
          <a:endParaRPr lang="en-US" sz="2500" kern="1200" dirty="0"/>
        </a:p>
      </dsp:txBody>
      <dsp:txXfrm>
        <a:off x="29271" y="1286686"/>
        <a:ext cx="9999857" cy="541083"/>
      </dsp:txXfrm>
    </dsp:sp>
    <dsp:sp modelId="{9882EDCC-0264-4BEE-AF25-50C5684D2D24}">
      <dsp:nvSpPr>
        <dsp:cNvPr id="0" name=""/>
        <dsp:cNvSpPr/>
      </dsp:nvSpPr>
      <dsp:spPr>
        <a:xfrm>
          <a:off x="0" y="1929040"/>
          <a:ext cx="10058399" cy="599625"/>
        </a:xfrm>
        <a:prstGeom prst="round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/>
            <a:t>= všechny tvary téhož slovesa mají stejný VID    </a:t>
          </a:r>
          <a:endParaRPr lang="en-US" sz="2500" kern="1200" dirty="0"/>
        </a:p>
      </dsp:txBody>
      <dsp:txXfrm>
        <a:off x="29271" y="1958311"/>
        <a:ext cx="9999857" cy="541083"/>
      </dsp:txXfrm>
    </dsp:sp>
    <dsp:sp modelId="{8993DB4D-F96F-4C5A-990E-5B4A405F9206}">
      <dsp:nvSpPr>
        <dsp:cNvPr id="0" name=""/>
        <dsp:cNvSpPr/>
      </dsp:nvSpPr>
      <dsp:spPr>
        <a:xfrm>
          <a:off x="0" y="2600665"/>
          <a:ext cx="10058399" cy="599625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/>
            <a:t>(psát, psal bych, píše, bude psát)</a:t>
          </a:r>
          <a:endParaRPr lang="en-US" sz="2500" kern="1200"/>
        </a:p>
      </dsp:txBody>
      <dsp:txXfrm>
        <a:off x="29271" y="2629936"/>
        <a:ext cx="9999857" cy="5410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D3FAC-263A-4173-9883-B8C6F418BC44}">
      <dsp:nvSpPr>
        <dsp:cNvPr id="0" name=""/>
        <dsp:cNvSpPr/>
      </dsp:nvSpPr>
      <dsp:spPr>
        <a:xfrm>
          <a:off x="0" y="1848"/>
          <a:ext cx="1005839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05FDF-D1DB-45FA-B0D3-74AA1090FF63}">
      <dsp:nvSpPr>
        <dsp:cNvPr id="0" name=""/>
        <dsp:cNvSpPr/>
      </dsp:nvSpPr>
      <dsp:spPr>
        <a:xfrm>
          <a:off x="0" y="1848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A) SLOVESA VIDU NEDOKONAVÉHO:</a:t>
          </a:r>
          <a:endParaRPr lang="en-US" sz="2900" kern="1200"/>
        </a:p>
      </dsp:txBody>
      <dsp:txXfrm>
        <a:off x="0" y="1848"/>
        <a:ext cx="10058399" cy="630397"/>
      </dsp:txXfrm>
    </dsp:sp>
    <dsp:sp modelId="{4BE7929A-7674-499B-8426-B43A2F37111E}">
      <dsp:nvSpPr>
        <dsp:cNvPr id="0" name=""/>
        <dsp:cNvSpPr/>
      </dsp:nvSpPr>
      <dsp:spPr>
        <a:xfrm>
          <a:off x="0" y="632245"/>
          <a:ext cx="1005839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B12A2C-C61A-4F4F-8E21-DEB1575AA5CA}">
      <dsp:nvSpPr>
        <dsp:cNvPr id="0" name=""/>
        <dsp:cNvSpPr/>
      </dsp:nvSpPr>
      <dsp:spPr>
        <a:xfrm>
          <a:off x="0" y="632245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= vyjadřují děj neohraničený, stále probíhající</a:t>
          </a:r>
          <a:endParaRPr lang="en-US" sz="2900" kern="1200"/>
        </a:p>
      </dsp:txBody>
      <dsp:txXfrm>
        <a:off x="0" y="632245"/>
        <a:ext cx="10058399" cy="630397"/>
      </dsp:txXfrm>
    </dsp:sp>
    <dsp:sp modelId="{D6BDE217-57B3-4925-973C-288249B6C36E}">
      <dsp:nvSpPr>
        <dsp:cNvPr id="0" name=""/>
        <dsp:cNvSpPr/>
      </dsp:nvSpPr>
      <dsp:spPr>
        <a:xfrm>
          <a:off x="0" y="1262642"/>
          <a:ext cx="1005839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68652-71CA-4443-A529-5E5290BE058C}">
      <dsp:nvSpPr>
        <dsp:cNvPr id="0" name=""/>
        <dsp:cNvSpPr/>
      </dsp:nvSpPr>
      <dsp:spPr>
        <a:xfrm>
          <a:off x="0" y="1262642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/>
            <a:t>|&gt;&gt;&gt;&gt;&gt;&gt;&gt;&gt;&gt;&gt;&gt;&gt;&gt;&gt;&gt;&gt;&gt;      P</a:t>
          </a:r>
          <a:r>
            <a:rPr lang="cs-CZ" sz="2900" b="1" kern="1200"/>
            <a:t>ÍŠE  (stále)</a:t>
          </a:r>
          <a:endParaRPr lang="en-US" sz="2900" kern="1200"/>
        </a:p>
      </dsp:txBody>
      <dsp:txXfrm>
        <a:off x="0" y="1262642"/>
        <a:ext cx="10058399" cy="630397"/>
      </dsp:txXfrm>
    </dsp:sp>
    <dsp:sp modelId="{43145421-F2AF-494A-9245-2E01F7B49132}">
      <dsp:nvSpPr>
        <dsp:cNvPr id="0" name=""/>
        <dsp:cNvSpPr/>
      </dsp:nvSpPr>
      <dsp:spPr>
        <a:xfrm>
          <a:off x="0" y="1893040"/>
          <a:ext cx="1005839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053CF-2380-4CE6-BBAA-E50DBA51F6F2}">
      <dsp:nvSpPr>
        <dsp:cNvPr id="0" name=""/>
        <dsp:cNvSpPr/>
      </dsp:nvSpPr>
      <dsp:spPr>
        <a:xfrm>
          <a:off x="0" y="1893040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= budoucí čas vyjádřen pomocí:</a:t>
          </a:r>
          <a:endParaRPr lang="en-US" sz="2900" kern="1200"/>
        </a:p>
      </dsp:txBody>
      <dsp:txXfrm>
        <a:off x="0" y="1893040"/>
        <a:ext cx="10058399" cy="630397"/>
      </dsp:txXfrm>
    </dsp:sp>
    <dsp:sp modelId="{D3F2EF52-0A4E-476B-AD97-4350AB56FC01}">
      <dsp:nvSpPr>
        <dsp:cNvPr id="0" name=""/>
        <dsp:cNvSpPr/>
      </dsp:nvSpPr>
      <dsp:spPr>
        <a:xfrm>
          <a:off x="0" y="2523437"/>
          <a:ext cx="1005839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2E3E54-CC2F-42D4-A5D9-7A2726F4264D}">
      <dsp:nvSpPr>
        <dsp:cNvPr id="0" name=""/>
        <dsp:cNvSpPr/>
      </dsp:nvSpPr>
      <dsp:spPr>
        <a:xfrm>
          <a:off x="0" y="2523437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- slovesa BÝT(v budoucím čase) + sloveso = bude psát</a:t>
          </a:r>
          <a:endParaRPr lang="en-US" sz="2900" kern="1200"/>
        </a:p>
      </dsp:txBody>
      <dsp:txXfrm>
        <a:off x="0" y="2523437"/>
        <a:ext cx="10058399" cy="630397"/>
      </dsp:txXfrm>
    </dsp:sp>
    <dsp:sp modelId="{144DDCB0-C75F-4CA0-BBF7-EB60D0832D69}">
      <dsp:nvSpPr>
        <dsp:cNvPr id="0" name=""/>
        <dsp:cNvSpPr/>
      </dsp:nvSpPr>
      <dsp:spPr>
        <a:xfrm>
          <a:off x="0" y="3153834"/>
          <a:ext cx="1005839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D2DCB-BAF2-4AF5-B6AD-5526746932D2}">
      <dsp:nvSpPr>
        <dsp:cNvPr id="0" name=""/>
        <dsp:cNvSpPr/>
      </dsp:nvSpPr>
      <dsp:spPr>
        <a:xfrm>
          <a:off x="0" y="3153834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- předpony (např. na-, do-) = napíše, dopíše</a:t>
          </a:r>
          <a:endParaRPr lang="en-US" sz="2900" kern="1200"/>
        </a:p>
      </dsp:txBody>
      <dsp:txXfrm>
        <a:off x="0" y="3153834"/>
        <a:ext cx="10058399" cy="6303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9D8D0-7336-4A06-9ED9-74C0B0C4AD93}">
      <dsp:nvSpPr>
        <dsp:cNvPr id="0" name=""/>
        <dsp:cNvSpPr/>
      </dsp:nvSpPr>
      <dsp:spPr>
        <a:xfrm>
          <a:off x="0" y="1848"/>
          <a:ext cx="1005839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0E40C-62C8-48E4-AB8F-57F88A9DB20C}">
      <dsp:nvSpPr>
        <dsp:cNvPr id="0" name=""/>
        <dsp:cNvSpPr/>
      </dsp:nvSpPr>
      <dsp:spPr>
        <a:xfrm>
          <a:off x="0" y="1848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B) SLOVESA VIDU DOKONAVÉHO:</a:t>
          </a:r>
          <a:endParaRPr lang="en-US" sz="2900" kern="1200"/>
        </a:p>
      </dsp:txBody>
      <dsp:txXfrm>
        <a:off x="0" y="1848"/>
        <a:ext cx="10058399" cy="630397"/>
      </dsp:txXfrm>
    </dsp:sp>
    <dsp:sp modelId="{D21D485E-84AA-4851-96CE-B5E0CBBC32C0}">
      <dsp:nvSpPr>
        <dsp:cNvPr id="0" name=""/>
        <dsp:cNvSpPr/>
      </dsp:nvSpPr>
      <dsp:spPr>
        <a:xfrm>
          <a:off x="0" y="632245"/>
          <a:ext cx="10058399" cy="0"/>
        </a:xfrm>
        <a:prstGeom prst="line">
          <a:avLst/>
        </a:prstGeom>
        <a:solidFill>
          <a:schemeClr val="accent5">
            <a:hueOff val="425424"/>
            <a:satOff val="-4778"/>
            <a:lumOff val="-1020"/>
            <a:alphaOff val="0"/>
          </a:schemeClr>
        </a:solidFill>
        <a:ln w="15875" cap="flat" cmpd="sng" algn="ctr">
          <a:solidFill>
            <a:schemeClr val="accent5">
              <a:hueOff val="425424"/>
              <a:satOff val="-4778"/>
              <a:lumOff val="-1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A82E6-2776-41EC-BEA0-C986270315B1}">
      <dsp:nvSpPr>
        <dsp:cNvPr id="0" name=""/>
        <dsp:cNvSpPr/>
      </dsp:nvSpPr>
      <dsp:spPr>
        <a:xfrm>
          <a:off x="0" y="632245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= vyjadřují děj ohraničený, který má začátek a konec</a:t>
          </a:r>
          <a:endParaRPr lang="en-US" sz="2900" kern="1200"/>
        </a:p>
      </dsp:txBody>
      <dsp:txXfrm>
        <a:off x="0" y="632245"/>
        <a:ext cx="10058399" cy="630397"/>
      </dsp:txXfrm>
    </dsp:sp>
    <dsp:sp modelId="{E4869CA4-5EDC-4F5B-B1D0-9BC449D5F2E9}">
      <dsp:nvSpPr>
        <dsp:cNvPr id="0" name=""/>
        <dsp:cNvSpPr/>
      </dsp:nvSpPr>
      <dsp:spPr>
        <a:xfrm>
          <a:off x="0" y="1262642"/>
          <a:ext cx="10058399" cy="0"/>
        </a:xfrm>
        <a:prstGeom prst="line">
          <a:avLst/>
        </a:prstGeom>
        <a:solidFill>
          <a:schemeClr val="accent5">
            <a:hueOff val="850848"/>
            <a:satOff val="-9556"/>
            <a:lumOff val="-2039"/>
            <a:alphaOff val="0"/>
          </a:schemeClr>
        </a:solidFill>
        <a:ln w="15875" cap="flat" cmpd="sng" algn="ctr">
          <a:solidFill>
            <a:schemeClr val="accent5">
              <a:hueOff val="850848"/>
              <a:satOff val="-9556"/>
              <a:lumOff val="-20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A8544F-6C1E-4821-ADEE-CCCADFDC6E6B}">
      <dsp:nvSpPr>
        <dsp:cNvPr id="0" name=""/>
        <dsp:cNvSpPr/>
      </dsp:nvSpPr>
      <dsp:spPr>
        <a:xfrm>
          <a:off x="0" y="1262642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/>
            <a:t>|&gt;&gt;&gt;&gt;&gt;&gt;&gt;&gt;&gt;&gt;&gt;&gt;&gt;&gt;&gt;&gt;&gt;&gt;&gt;|    NAP</a:t>
          </a:r>
          <a:r>
            <a:rPr lang="cs-CZ" sz="2900" b="1" kern="1200"/>
            <a:t>ÍŠE (začne a skončí)</a:t>
          </a:r>
          <a:endParaRPr lang="en-US" sz="2900" kern="1200"/>
        </a:p>
      </dsp:txBody>
      <dsp:txXfrm>
        <a:off x="0" y="1262642"/>
        <a:ext cx="10058399" cy="630397"/>
      </dsp:txXfrm>
    </dsp:sp>
    <dsp:sp modelId="{B67ECAF1-EC9E-4BD8-8BEC-BA0C17704539}">
      <dsp:nvSpPr>
        <dsp:cNvPr id="0" name=""/>
        <dsp:cNvSpPr/>
      </dsp:nvSpPr>
      <dsp:spPr>
        <a:xfrm>
          <a:off x="0" y="1893040"/>
          <a:ext cx="10058399" cy="0"/>
        </a:xfrm>
        <a:prstGeom prst="line">
          <a:avLst/>
        </a:prstGeom>
        <a:solidFill>
          <a:schemeClr val="accent5">
            <a:hueOff val="1276272"/>
            <a:satOff val="-14335"/>
            <a:lumOff val="-3059"/>
            <a:alphaOff val="0"/>
          </a:schemeClr>
        </a:solidFill>
        <a:ln w="15875" cap="flat" cmpd="sng" algn="ctr">
          <a:solidFill>
            <a:schemeClr val="accent5">
              <a:hueOff val="1276272"/>
              <a:satOff val="-14335"/>
              <a:lumOff val="-3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3D6A9-FC4E-4320-925A-45CC56537ACE}">
      <dsp:nvSpPr>
        <dsp:cNvPr id="0" name=""/>
        <dsp:cNvSpPr/>
      </dsp:nvSpPr>
      <dsp:spPr>
        <a:xfrm>
          <a:off x="0" y="1893040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= nemohou vyjádřit přítomný děj</a:t>
          </a:r>
          <a:endParaRPr lang="en-US" sz="2900" kern="1200"/>
        </a:p>
      </dsp:txBody>
      <dsp:txXfrm>
        <a:off x="0" y="1893040"/>
        <a:ext cx="10058399" cy="630397"/>
      </dsp:txXfrm>
    </dsp:sp>
    <dsp:sp modelId="{71F0784E-A617-4EA5-8D5F-E74A8B7B2C32}">
      <dsp:nvSpPr>
        <dsp:cNvPr id="0" name=""/>
        <dsp:cNvSpPr/>
      </dsp:nvSpPr>
      <dsp:spPr>
        <a:xfrm>
          <a:off x="0" y="2523437"/>
          <a:ext cx="10058399" cy="0"/>
        </a:xfrm>
        <a:prstGeom prst="line">
          <a:avLst/>
        </a:prstGeom>
        <a:solidFill>
          <a:schemeClr val="accent5">
            <a:hueOff val="1701696"/>
            <a:satOff val="-19113"/>
            <a:lumOff val="-4078"/>
            <a:alphaOff val="0"/>
          </a:schemeClr>
        </a:solidFill>
        <a:ln w="15875" cap="flat" cmpd="sng" algn="ctr">
          <a:solidFill>
            <a:schemeClr val="accent5">
              <a:hueOff val="1701696"/>
              <a:satOff val="-19113"/>
              <a:lumOff val="-4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F6E06-181F-4D1E-A3CD-D25F5E023F19}">
      <dsp:nvSpPr>
        <dsp:cNvPr id="0" name=""/>
        <dsp:cNvSpPr/>
      </dsp:nvSpPr>
      <dsp:spPr>
        <a:xfrm>
          <a:off x="0" y="2523437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= jejich přítomné tvary vyjadřují budoucnost (budoucí čas)</a:t>
          </a:r>
          <a:endParaRPr lang="en-US" sz="2900" kern="1200"/>
        </a:p>
      </dsp:txBody>
      <dsp:txXfrm>
        <a:off x="0" y="2523437"/>
        <a:ext cx="10058399" cy="630397"/>
      </dsp:txXfrm>
    </dsp:sp>
    <dsp:sp modelId="{2905154D-5A36-4480-9EED-A647D2BFF1A5}">
      <dsp:nvSpPr>
        <dsp:cNvPr id="0" name=""/>
        <dsp:cNvSpPr/>
      </dsp:nvSpPr>
      <dsp:spPr>
        <a:xfrm>
          <a:off x="0" y="3153834"/>
          <a:ext cx="10058399" cy="0"/>
        </a:xfrm>
        <a:prstGeom prst="line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accent5">
              <a:hueOff val="2127120"/>
              <a:satOff val="-23891"/>
              <a:lumOff val="-5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14DBC-6B10-4698-BDC0-322FC8F9525A}">
      <dsp:nvSpPr>
        <dsp:cNvPr id="0" name=""/>
        <dsp:cNvSpPr/>
      </dsp:nvSpPr>
      <dsp:spPr>
        <a:xfrm>
          <a:off x="0" y="3153834"/>
          <a:ext cx="10058399" cy="6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/>
            <a:t>(napíše, přepíše, dopíše, vypíše, zapíše)</a:t>
          </a:r>
          <a:endParaRPr lang="en-US" sz="2900" kern="1200"/>
        </a:p>
      </dsp:txBody>
      <dsp:txXfrm>
        <a:off x="0" y="3153834"/>
        <a:ext cx="10058399" cy="6303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F6292-273A-41DE-BAFE-1E73B145D5C1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55356-B1A5-4181-88A6-522075D2A04F}">
      <dsp:nvSpPr>
        <dsp:cNvPr id="0" name=""/>
        <dsp:cNvSpPr/>
      </dsp:nvSpPr>
      <dsp:spPr>
        <a:xfrm>
          <a:off x="0" y="689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/>
            <a:t>Určete u těchto sloves vid a utvoř jejich budoucí tvar: </a:t>
          </a:r>
          <a:endParaRPr lang="en-US" sz="2300" kern="1200" dirty="0"/>
        </a:p>
      </dsp:txBody>
      <dsp:txXfrm>
        <a:off x="0" y="689"/>
        <a:ext cx="6797675" cy="627614"/>
      </dsp:txXfrm>
    </dsp:sp>
    <dsp:sp modelId="{86D65022-1902-4707-B2CB-686CDF57148A}">
      <dsp:nvSpPr>
        <dsp:cNvPr id="0" name=""/>
        <dsp:cNvSpPr/>
      </dsp:nvSpPr>
      <dsp:spPr>
        <a:xfrm>
          <a:off x="0" y="628304"/>
          <a:ext cx="67976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587233-A736-47E7-B39A-A56D3473B424}">
      <dsp:nvSpPr>
        <dsp:cNvPr id="0" name=""/>
        <dsp:cNvSpPr/>
      </dsp:nvSpPr>
      <dsp:spPr>
        <a:xfrm>
          <a:off x="0" y="628304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pracovat –</a:t>
          </a:r>
          <a:endParaRPr lang="en-US" sz="2300" kern="1200"/>
        </a:p>
      </dsp:txBody>
      <dsp:txXfrm>
        <a:off x="0" y="628304"/>
        <a:ext cx="6797675" cy="627614"/>
      </dsp:txXfrm>
    </dsp:sp>
    <dsp:sp modelId="{1D73191C-09AF-47AD-BA2D-52535BA2D442}">
      <dsp:nvSpPr>
        <dsp:cNvPr id="0" name=""/>
        <dsp:cNvSpPr/>
      </dsp:nvSpPr>
      <dsp:spPr>
        <a:xfrm>
          <a:off x="0" y="1255919"/>
          <a:ext cx="67976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9D2682-81C5-4B29-B716-CB28FBE79A46}">
      <dsp:nvSpPr>
        <dsp:cNvPr id="0" name=""/>
        <dsp:cNvSpPr/>
      </dsp:nvSpPr>
      <dsp:spPr>
        <a:xfrm>
          <a:off x="0" y="1255919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milovat –</a:t>
          </a:r>
          <a:endParaRPr lang="en-US" sz="2300" kern="1200"/>
        </a:p>
      </dsp:txBody>
      <dsp:txXfrm>
        <a:off x="0" y="1255919"/>
        <a:ext cx="6797675" cy="627614"/>
      </dsp:txXfrm>
    </dsp:sp>
    <dsp:sp modelId="{0A3C0D75-6A90-450F-A123-7F47B5D64E48}">
      <dsp:nvSpPr>
        <dsp:cNvPr id="0" name=""/>
        <dsp:cNvSpPr/>
      </dsp:nvSpPr>
      <dsp:spPr>
        <a:xfrm>
          <a:off x="0" y="1883533"/>
          <a:ext cx="67976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979AE-BBF8-4AB6-8FCE-2D65B770A112}">
      <dsp:nvSpPr>
        <dsp:cNvPr id="0" name=""/>
        <dsp:cNvSpPr/>
      </dsp:nvSpPr>
      <dsp:spPr>
        <a:xfrm>
          <a:off x="0" y="1883533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napsat –</a:t>
          </a:r>
          <a:endParaRPr lang="en-US" sz="2300" kern="1200"/>
        </a:p>
      </dsp:txBody>
      <dsp:txXfrm>
        <a:off x="0" y="1883533"/>
        <a:ext cx="6797675" cy="627614"/>
      </dsp:txXfrm>
    </dsp:sp>
    <dsp:sp modelId="{0EC6C0B9-7D40-4E06-85D8-2E2F7B9AB424}">
      <dsp:nvSpPr>
        <dsp:cNvPr id="0" name=""/>
        <dsp:cNvSpPr/>
      </dsp:nvSpPr>
      <dsp:spPr>
        <a:xfrm>
          <a:off x="0" y="2511148"/>
          <a:ext cx="67976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791EB-B3CB-4190-BA2E-D02CE905F8B7}">
      <dsp:nvSpPr>
        <dsp:cNvPr id="0" name=""/>
        <dsp:cNvSpPr/>
      </dsp:nvSpPr>
      <dsp:spPr>
        <a:xfrm>
          <a:off x="0" y="2511148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vykoupit –</a:t>
          </a:r>
          <a:endParaRPr lang="en-US" sz="2300" kern="1200"/>
        </a:p>
      </dsp:txBody>
      <dsp:txXfrm>
        <a:off x="0" y="2511148"/>
        <a:ext cx="6797675" cy="627614"/>
      </dsp:txXfrm>
    </dsp:sp>
    <dsp:sp modelId="{401E7C17-F4DC-48CA-9FCC-B82ADBBD47F0}">
      <dsp:nvSpPr>
        <dsp:cNvPr id="0" name=""/>
        <dsp:cNvSpPr/>
      </dsp:nvSpPr>
      <dsp:spPr>
        <a:xfrm>
          <a:off x="0" y="3138763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F90AD-02B0-4E0D-AB4C-A392FCF15035}">
      <dsp:nvSpPr>
        <dsp:cNvPr id="0" name=""/>
        <dsp:cNvSpPr/>
      </dsp:nvSpPr>
      <dsp:spPr>
        <a:xfrm>
          <a:off x="0" y="3138763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česat –</a:t>
          </a:r>
          <a:endParaRPr lang="en-US" sz="2300" kern="1200"/>
        </a:p>
      </dsp:txBody>
      <dsp:txXfrm>
        <a:off x="0" y="3138763"/>
        <a:ext cx="6797675" cy="627614"/>
      </dsp:txXfrm>
    </dsp:sp>
    <dsp:sp modelId="{61C55618-E243-46A2-85CB-EDE9E227570E}">
      <dsp:nvSpPr>
        <dsp:cNvPr id="0" name=""/>
        <dsp:cNvSpPr/>
      </dsp:nvSpPr>
      <dsp:spPr>
        <a:xfrm>
          <a:off x="0" y="3766378"/>
          <a:ext cx="67976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0F756-6A70-44BF-9A31-20AFDFA1A167}">
      <dsp:nvSpPr>
        <dsp:cNvPr id="0" name=""/>
        <dsp:cNvSpPr/>
      </dsp:nvSpPr>
      <dsp:spPr>
        <a:xfrm>
          <a:off x="0" y="3766378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získat –</a:t>
          </a:r>
          <a:endParaRPr lang="en-US" sz="2300" kern="1200"/>
        </a:p>
      </dsp:txBody>
      <dsp:txXfrm>
        <a:off x="0" y="3766378"/>
        <a:ext cx="6797675" cy="627614"/>
      </dsp:txXfrm>
    </dsp:sp>
    <dsp:sp modelId="{26DD89D8-5B8E-4104-A78E-6193D64CC1B3}">
      <dsp:nvSpPr>
        <dsp:cNvPr id="0" name=""/>
        <dsp:cNvSpPr/>
      </dsp:nvSpPr>
      <dsp:spPr>
        <a:xfrm>
          <a:off x="0" y="4393992"/>
          <a:ext cx="67976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C4D1D-DA46-4D7E-8AD6-A930F0293E60}">
      <dsp:nvSpPr>
        <dsp:cNvPr id="0" name=""/>
        <dsp:cNvSpPr/>
      </dsp:nvSpPr>
      <dsp:spPr>
        <a:xfrm>
          <a:off x="0" y="4393992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nakupovat –</a:t>
          </a:r>
          <a:endParaRPr lang="en-US" sz="2300" kern="1200"/>
        </a:p>
      </dsp:txBody>
      <dsp:txXfrm>
        <a:off x="0" y="4393992"/>
        <a:ext cx="6797675" cy="627614"/>
      </dsp:txXfrm>
    </dsp:sp>
    <dsp:sp modelId="{906BF984-79AE-44BB-9850-8EB1B3209AC2}">
      <dsp:nvSpPr>
        <dsp:cNvPr id="0" name=""/>
        <dsp:cNvSpPr/>
      </dsp:nvSpPr>
      <dsp:spPr>
        <a:xfrm>
          <a:off x="0" y="5021607"/>
          <a:ext cx="67976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54BC3-126A-49F6-A9EC-F0A436279CC2}">
      <dsp:nvSpPr>
        <dsp:cNvPr id="0" name=""/>
        <dsp:cNvSpPr/>
      </dsp:nvSpPr>
      <dsp:spPr>
        <a:xfrm>
          <a:off x="0" y="5021607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běhat - </a:t>
          </a:r>
          <a:endParaRPr lang="en-US" sz="2300" kern="1200"/>
        </a:p>
      </dsp:txBody>
      <dsp:txXfrm>
        <a:off x="0" y="5021607"/>
        <a:ext cx="6797675" cy="6276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355C4-4CD1-45D7-9A80-A2A4C36A4CDC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F4FB1-7C33-4CE0-B2B1-557C10DDAE2D}">
      <dsp:nvSpPr>
        <dsp:cNvPr id="0" name=""/>
        <dsp:cNvSpPr/>
      </dsp:nvSpPr>
      <dsp:spPr>
        <a:xfrm>
          <a:off x="0" y="689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Určete slovesný vid u následujících slovesných tvarů:</a:t>
          </a:r>
          <a:endParaRPr lang="en-US" sz="2300" kern="1200"/>
        </a:p>
      </dsp:txBody>
      <dsp:txXfrm>
        <a:off x="0" y="689"/>
        <a:ext cx="6797675" cy="627614"/>
      </dsp:txXfrm>
    </dsp:sp>
    <dsp:sp modelId="{1B86976E-59AE-4B8D-B839-F2AE2388D473}">
      <dsp:nvSpPr>
        <dsp:cNvPr id="0" name=""/>
        <dsp:cNvSpPr/>
      </dsp:nvSpPr>
      <dsp:spPr>
        <a:xfrm>
          <a:off x="0" y="628304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E7ADD-9D36-4A10-A6B8-A98475B444C6}">
      <dsp:nvSpPr>
        <dsp:cNvPr id="0" name=""/>
        <dsp:cNvSpPr/>
      </dsp:nvSpPr>
      <dsp:spPr>
        <a:xfrm>
          <a:off x="0" y="628304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koupila si</a:t>
          </a:r>
          <a:endParaRPr lang="en-US" sz="2300" kern="1200"/>
        </a:p>
      </dsp:txBody>
      <dsp:txXfrm>
        <a:off x="0" y="628304"/>
        <a:ext cx="6797675" cy="627614"/>
      </dsp:txXfrm>
    </dsp:sp>
    <dsp:sp modelId="{8A28C48B-6206-46FA-9BD0-CB7BCE8B2F31}">
      <dsp:nvSpPr>
        <dsp:cNvPr id="0" name=""/>
        <dsp:cNvSpPr/>
      </dsp:nvSpPr>
      <dsp:spPr>
        <a:xfrm>
          <a:off x="0" y="1255919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A2D84-6D3D-4B92-AA10-22124E8AD181}">
      <dsp:nvSpPr>
        <dsp:cNvPr id="0" name=""/>
        <dsp:cNvSpPr/>
      </dsp:nvSpPr>
      <dsp:spPr>
        <a:xfrm>
          <a:off x="0" y="1255919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čtu si</a:t>
          </a:r>
          <a:endParaRPr lang="en-US" sz="2300" kern="1200"/>
        </a:p>
      </dsp:txBody>
      <dsp:txXfrm>
        <a:off x="0" y="1255919"/>
        <a:ext cx="6797675" cy="627614"/>
      </dsp:txXfrm>
    </dsp:sp>
    <dsp:sp modelId="{D4BAFB9F-9D6F-43C9-87E9-2CCFA8365418}">
      <dsp:nvSpPr>
        <dsp:cNvPr id="0" name=""/>
        <dsp:cNvSpPr/>
      </dsp:nvSpPr>
      <dsp:spPr>
        <a:xfrm>
          <a:off x="0" y="1883533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18EE3-78DC-41E6-B047-8DD9C4F174C0}">
      <dsp:nvSpPr>
        <dsp:cNvPr id="0" name=""/>
        <dsp:cNvSpPr/>
      </dsp:nvSpPr>
      <dsp:spPr>
        <a:xfrm>
          <a:off x="0" y="1883533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objevili se</a:t>
          </a:r>
          <a:endParaRPr lang="en-US" sz="2300" kern="1200"/>
        </a:p>
      </dsp:txBody>
      <dsp:txXfrm>
        <a:off x="0" y="1883533"/>
        <a:ext cx="6797675" cy="627614"/>
      </dsp:txXfrm>
    </dsp:sp>
    <dsp:sp modelId="{5727712A-9AA4-4CEC-8647-0E8097991C5D}">
      <dsp:nvSpPr>
        <dsp:cNvPr id="0" name=""/>
        <dsp:cNvSpPr/>
      </dsp:nvSpPr>
      <dsp:spPr>
        <a:xfrm>
          <a:off x="0" y="2511148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61AE7-58CB-4F3C-88EE-3E60C3798420}">
      <dsp:nvSpPr>
        <dsp:cNvPr id="0" name=""/>
        <dsp:cNvSpPr/>
      </dsp:nvSpPr>
      <dsp:spPr>
        <a:xfrm>
          <a:off x="0" y="2511148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budou trávit</a:t>
          </a:r>
          <a:endParaRPr lang="en-US" sz="2300" kern="1200"/>
        </a:p>
      </dsp:txBody>
      <dsp:txXfrm>
        <a:off x="0" y="2511148"/>
        <a:ext cx="6797675" cy="627614"/>
      </dsp:txXfrm>
    </dsp:sp>
    <dsp:sp modelId="{9942521B-D052-4A78-AD85-359DD5057279}">
      <dsp:nvSpPr>
        <dsp:cNvPr id="0" name=""/>
        <dsp:cNvSpPr/>
      </dsp:nvSpPr>
      <dsp:spPr>
        <a:xfrm>
          <a:off x="0" y="3138763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FAEDF-ED0A-409D-9902-1DC071A603DD}">
      <dsp:nvSpPr>
        <dsp:cNvPr id="0" name=""/>
        <dsp:cNvSpPr/>
      </dsp:nvSpPr>
      <dsp:spPr>
        <a:xfrm>
          <a:off x="0" y="3138763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ptali jsme se</a:t>
          </a:r>
          <a:endParaRPr lang="en-US" sz="2300" kern="1200"/>
        </a:p>
      </dsp:txBody>
      <dsp:txXfrm>
        <a:off x="0" y="3138763"/>
        <a:ext cx="6797675" cy="627614"/>
      </dsp:txXfrm>
    </dsp:sp>
    <dsp:sp modelId="{55D80A09-F1F1-4023-AEA4-D9AC8F38805B}">
      <dsp:nvSpPr>
        <dsp:cNvPr id="0" name=""/>
        <dsp:cNvSpPr/>
      </dsp:nvSpPr>
      <dsp:spPr>
        <a:xfrm>
          <a:off x="0" y="3766378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53A67-2DA8-4F06-B651-5C602A936020}">
      <dsp:nvSpPr>
        <dsp:cNvPr id="0" name=""/>
        <dsp:cNvSpPr/>
      </dsp:nvSpPr>
      <dsp:spPr>
        <a:xfrm>
          <a:off x="0" y="3766378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koupou se</a:t>
          </a:r>
          <a:endParaRPr lang="en-US" sz="2300" kern="1200"/>
        </a:p>
      </dsp:txBody>
      <dsp:txXfrm>
        <a:off x="0" y="3766378"/>
        <a:ext cx="6797675" cy="627614"/>
      </dsp:txXfrm>
    </dsp:sp>
    <dsp:sp modelId="{4DFCB8E6-0427-45BB-AD2A-04AF7E8000A6}">
      <dsp:nvSpPr>
        <dsp:cNvPr id="0" name=""/>
        <dsp:cNvSpPr/>
      </dsp:nvSpPr>
      <dsp:spPr>
        <a:xfrm>
          <a:off x="0" y="4393992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4E922-5C6C-401C-BC86-7333A1D20FEE}">
      <dsp:nvSpPr>
        <dsp:cNvPr id="0" name=""/>
        <dsp:cNvSpPr/>
      </dsp:nvSpPr>
      <dsp:spPr>
        <a:xfrm>
          <a:off x="0" y="4393992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modralo</a:t>
          </a:r>
          <a:endParaRPr lang="en-US" sz="2300" kern="1200"/>
        </a:p>
      </dsp:txBody>
      <dsp:txXfrm>
        <a:off x="0" y="4393992"/>
        <a:ext cx="6797675" cy="627614"/>
      </dsp:txXfrm>
    </dsp:sp>
    <dsp:sp modelId="{4CDCBA15-DAF9-4613-BFB5-80286004AE97}">
      <dsp:nvSpPr>
        <dsp:cNvPr id="0" name=""/>
        <dsp:cNvSpPr/>
      </dsp:nvSpPr>
      <dsp:spPr>
        <a:xfrm>
          <a:off x="0" y="5021607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D6B53-E7D8-4D91-B9E2-240347B85BE3}">
      <dsp:nvSpPr>
        <dsp:cNvPr id="0" name=""/>
        <dsp:cNvSpPr/>
      </dsp:nvSpPr>
      <dsp:spPr>
        <a:xfrm>
          <a:off x="0" y="5021607"/>
          <a:ext cx="6797675" cy="627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/>
            <a:t>hřálo</a:t>
          </a:r>
          <a:endParaRPr lang="en-US" sz="2300" kern="1200"/>
        </a:p>
      </dsp:txBody>
      <dsp:txXfrm>
        <a:off x="0" y="5021607"/>
        <a:ext cx="6797675" cy="627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2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96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09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71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51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82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71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65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4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31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5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F5DF2D-2D29-4991-B94B-3006FC7E0B73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D39677-A8B1-4541-84E6-073487D0F3C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34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3836504" y="758952"/>
            <a:ext cx="7319175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spc="-5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SLOVESNÝ VID</a:t>
            </a:r>
          </a:p>
        </p:txBody>
      </p:sp>
      <p:pic>
        <p:nvPicPr>
          <p:cNvPr id="6" name="Graphic 5" descr="Zaškrtnutí">
            <a:extLst>
              <a:ext uri="{FF2B5EF4-FFF2-40B4-BE49-F238E27FC236}">
                <a16:creationId xmlns:a16="http://schemas.microsoft.com/office/drawing/2014/main" id="{5EEB52AB-824E-466C-B4AE-DF615FA65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29818" y="1944907"/>
            <a:ext cx="2449486" cy="2449486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899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6861" y="112037"/>
            <a:ext cx="9133899" cy="1450757"/>
          </a:xfrm>
        </p:spPr>
        <p:txBody>
          <a:bodyPr>
            <a:normAutofit/>
          </a:bodyPr>
          <a:lstStyle/>
          <a:p>
            <a:r>
              <a:rPr lang="cs-CZ" dirty="0"/>
              <a:t>OPAKOVÁNÍ SLOVESNÝCH KATEGORIÍ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365375"/>
              </p:ext>
            </p:extLst>
          </p:nvPr>
        </p:nvGraphicFramePr>
        <p:xfrm>
          <a:off x="756861" y="1471354"/>
          <a:ext cx="8295699" cy="504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3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5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7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76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1014">
                <a:tc>
                  <a:txBody>
                    <a:bodyPr/>
                    <a:lstStyle/>
                    <a:p>
                      <a:r>
                        <a:rPr lang="cs-CZ" sz="1700" b="1" dirty="0"/>
                        <a:t>SLOVESO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r>
                        <a:rPr lang="cs-CZ" sz="1700" b="1"/>
                        <a:t>OSOBA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r>
                        <a:rPr lang="cs-CZ" sz="1700" b="1"/>
                        <a:t>ČÍSLO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r>
                        <a:rPr lang="cs-CZ" sz="1700" b="1"/>
                        <a:t>ZPŮSOB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r>
                        <a:rPr lang="cs-CZ" sz="1700" b="1"/>
                        <a:t>ČAS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r>
                        <a:rPr lang="cs-CZ" sz="1700" b="1"/>
                        <a:t>ROD</a:t>
                      </a:r>
                    </a:p>
                  </a:txBody>
                  <a:tcPr marL="74052" marR="74052" marT="42636" marB="426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014">
                <a:tc>
                  <a:txBody>
                    <a:bodyPr/>
                    <a:lstStyle/>
                    <a:p>
                      <a:endParaRPr lang="cs-CZ" sz="1700" b="1" dirty="0"/>
                    </a:p>
                    <a:p>
                      <a:r>
                        <a:rPr lang="cs-CZ" sz="1700" b="1" dirty="0"/>
                        <a:t>UČÍME SE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014">
                <a:tc>
                  <a:txBody>
                    <a:bodyPr/>
                    <a:lstStyle/>
                    <a:p>
                      <a:endParaRPr lang="cs-CZ" sz="1700" b="1" dirty="0"/>
                    </a:p>
                    <a:p>
                      <a:r>
                        <a:rPr lang="cs-CZ" sz="1700" b="1" dirty="0"/>
                        <a:t>BYL BYS PŘIŠEL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014">
                <a:tc>
                  <a:txBody>
                    <a:bodyPr/>
                    <a:lstStyle/>
                    <a:p>
                      <a:endParaRPr lang="cs-CZ" sz="1700" b="1" dirty="0"/>
                    </a:p>
                    <a:p>
                      <a:r>
                        <a:rPr lang="cs-CZ" sz="1700" b="1" dirty="0"/>
                        <a:t>ODPOVÍDEJTE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014">
                <a:tc>
                  <a:txBody>
                    <a:bodyPr/>
                    <a:lstStyle/>
                    <a:p>
                      <a:endParaRPr lang="cs-CZ" sz="1700" dirty="0"/>
                    </a:p>
                    <a:p>
                      <a:r>
                        <a:rPr lang="cs-CZ" sz="1700" b="1" dirty="0"/>
                        <a:t>BUDE VYHLÁŠEN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/>
                    </a:p>
                  </a:txBody>
                  <a:tcPr marL="74052" marR="74052" marT="42636" marB="4263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014">
                <a:tc>
                  <a:txBody>
                    <a:bodyPr/>
                    <a:lstStyle/>
                    <a:p>
                      <a:endParaRPr lang="cs-CZ" sz="1700" dirty="0"/>
                    </a:p>
                    <a:p>
                      <a:r>
                        <a:rPr lang="cs-CZ" sz="1700" b="1" dirty="0"/>
                        <a:t>PŘIŠLI BYCHOM</a:t>
                      </a:r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014">
                <a:tc>
                  <a:txBody>
                    <a:bodyPr/>
                    <a:lstStyle/>
                    <a:p>
                      <a:r>
                        <a:rPr lang="cs-CZ" sz="1700" b="1" dirty="0" smtClean="0"/>
                        <a:t>PRACUJ</a:t>
                      </a:r>
                      <a:r>
                        <a:rPr lang="cs-CZ" sz="1700" b="1" baseline="0" dirty="0" smtClean="0"/>
                        <a:t> </a:t>
                      </a:r>
                      <a:endParaRPr lang="cs-CZ" sz="1700" b="1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extLst>
                  <a:ext uri="{0D108BD9-81ED-4DB2-BD59-A6C34878D82A}">
                    <a16:rowId xmlns:a16="http://schemas.microsoft.com/office/drawing/2014/main" val="4105340039"/>
                  </a:ext>
                </a:extLst>
              </a:tr>
              <a:tr h="631014">
                <a:tc>
                  <a:txBody>
                    <a:bodyPr/>
                    <a:lstStyle/>
                    <a:p>
                      <a:r>
                        <a:rPr lang="cs-CZ" sz="1700" b="1" dirty="0" smtClean="0"/>
                        <a:t>JSOU OSLOVENI </a:t>
                      </a:r>
                      <a:endParaRPr lang="cs-CZ" sz="1700" b="1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74052" marR="74052" marT="42636" marB="42636"/>
                </a:tc>
                <a:extLst>
                  <a:ext uri="{0D108BD9-81ED-4DB2-BD59-A6C34878D82A}">
                    <a16:rowId xmlns:a16="http://schemas.microsoft.com/office/drawing/2014/main" val="2787486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 dir="d"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7560840" cy="83162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cs-CZ" dirty="0"/>
              <a:t>PRO BYSTRÉ HLAVY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39" y="1733952"/>
            <a:ext cx="7620000" cy="2520279"/>
          </a:xfrm>
        </p:spPr>
        <p:txBody>
          <a:bodyPr>
            <a:normAutofit/>
          </a:bodyPr>
          <a:lstStyle/>
          <a:p>
            <a:pPr marL="342900" indent="-342900"/>
            <a:r>
              <a:rPr lang="cs-CZ" b="1" dirty="0"/>
              <a:t>Úkol: Najděte a podtrhněte ve větách slovesa a pokus se určit,zda je u těchto sloves děj časově ohraničen.</a:t>
            </a:r>
          </a:p>
          <a:p>
            <a:endParaRPr lang="cs-CZ" b="1" dirty="0"/>
          </a:p>
          <a:p>
            <a:r>
              <a:rPr lang="cs-CZ" sz="2400" b="1" dirty="0"/>
              <a:t>  Jana píše domácí úkol z matematiky.</a:t>
            </a:r>
            <a:endParaRPr lang="cs-CZ" b="1" dirty="0"/>
          </a:p>
          <a:p>
            <a:r>
              <a:rPr lang="cs-CZ" sz="2400" b="1" dirty="0"/>
              <a:t>  Jana zítra napíše domácí úkol z matematiky</a:t>
            </a:r>
            <a:r>
              <a:rPr lang="cs-CZ" sz="2400" dirty="0"/>
              <a:t>.</a:t>
            </a:r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228267" y="3863908"/>
            <a:ext cx="726481" cy="46166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/>
              <a:t>PÍŠE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28267" y="4547566"/>
            <a:ext cx="1114408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/>
              <a:t>NAPÍŠE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889074" y="3872005"/>
            <a:ext cx="2403991" cy="461665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/>
              <a:t>= DĚJ STÁLE TRVÁ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889074" y="4603599"/>
            <a:ext cx="3907993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/>
              <a:t>= DĚJ JE ČASOVĚ OHRANIČEN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394268" y="5551733"/>
            <a:ext cx="2589235" cy="52322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/>
              <a:t>= SLOVESNÝ VID</a:t>
            </a:r>
          </a:p>
        </p:txBody>
      </p:sp>
    </p:spTree>
    <p:extLst>
      <p:ext uri="{BB962C8B-B14F-4D97-AF65-F5344CB8AC3E}">
        <p14:creationId xmlns:p14="http://schemas.microsoft.com/office/powerpoint/2010/main" val="170743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/>
              <a:t>SLOVESNÝ VID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EE3B252-288F-48CF-A204-39B2503EC0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653564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119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b="1" dirty="0"/>
              <a:t>SLOVESNÝ VID, NEDOKONAVÝ – N 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839A68C-B578-4840-82C7-B07F63C2A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94937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425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b="1" dirty="0"/>
              <a:t>SLOVESNÝ VID, DOKONAVÝ - D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C0AD0DB-0D13-4904-9412-06FA746CEF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785577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8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PROCVIČENÍ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B365115E-4FB8-4C11-97E5-142D864F5A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097319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723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PROCVIČENÍ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51640D2-C08A-4627-9075-C26773D64A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648581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40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ktiva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1192</TotalTime>
  <Words>275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Retrospektiva</vt:lpstr>
      <vt:lpstr>Prezentace aplikace PowerPoint</vt:lpstr>
      <vt:lpstr>OPAKOVÁNÍ SLOVESNÝCH KATEGORIÍ</vt:lpstr>
      <vt:lpstr>PRO BYSTRÉ HLAVY</vt:lpstr>
      <vt:lpstr>SLOVESNÝ VID</vt:lpstr>
      <vt:lpstr>SLOVESNÝ VID, NEDOKONAVÝ – N </vt:lpstr>
      <vt:lpstr>SLOVESNÝ VID, DOKONAVÝ - D</vt:lpstr>
      <vt:lpstr>PROCVIČENÍ</vt:lpstr>
      <vt:lpstr>PROCVIČENÍ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Bednář Milan, nprap.</dc:creator>
  <cp:lastModifiedBy>Pavla Bednářová</cp:lastModifiedBy>
  <cp:revision>5</cp:revision>
  <dcterms:created xsi:type="dcterms:W3CDTF">2021-02-16T11:54:48Z</dcterms:created>
  <dcterms:modified xsi:type="dcterms:W3CDTF">2022-04-07T05:31:49Z</dcterms:modified>
</cp:coreProperties>
</file>