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57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894E4-5D6D-46B8-E2D9-07E7DD6F8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8A6F5F-42D1-9F84-E0A8-009462B9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793342-6ADF-D265-3B9E-D78FFE21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9CC02-67BF-86F9-8A4F-32F5DDDA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1F957-C106-3EE8-6BBC-351AB460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18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843DA-C091-26D1-3352-43E65402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5338D8-73DC-3AFA-D3CC-76C42A99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974F8-C4DC-4EB3-D4E9-5EB18667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EF259D-D963-3718-3EEE-C3F23CBF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5A76C-BAEE-7F65-C1DB-4032587A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6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AAEF68-7FBD-BEA2-4CE6-ED6E16DAD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2D118E-CE9A-66B4-7EAF-C43F0079E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C0B211-2FD1-3DD0-526B-66B59EF3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635A7C-EA84-9572-CC74-22FDA823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A4C19-10BF-2E60-CB75-D00E743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5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11369-5C75-7145-E5F6-0A9F6D18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1B431-5D21-A07D-1A88-94F759812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918FA4-D23D-314A-7B82-3E6BC10A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FD298D-82EF-AC1D-CA4B-085A32E4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BBAD5-3DF6-20E0-C91A-B5BD9EA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9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37B2C-DB45-4EC4-6A88-57FF158B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FE11E4-4A9F-DAD0-6244-B6F8F90B9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76CF5-395A-1150-9D84-37671532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615F80-A267-E02C-2E35-211E2B5F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19B69-45F2-97CB-4EDF-34A368F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9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6B82-5D36-4545-3630-2D2C7DA0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563295-A6E3-CAE8-67E8-28DDBC88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64DC32-5221-CADF-0593-AC66A7892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720000-EAF9-44F4-7D74-BFD6CBC5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0A4072-F504-A090-6DB2-DDDC567D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843B47-2CC6-ADB3-79A2-2ABD8D05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4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73A49-1911-E4FB-FAE1-6A418B4A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4524CE-BC52-1ABB-3C7E-660235195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3D26A6-1567-BDC9-11D1-350407B94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B444AD3-DF75-75EE-9B72-ED1122B6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FB823D-AE8A-FB17-CB70-138EC3550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1CC763-2140-9C19-5665-71B1CE16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2D37A4-C80F-AA0D-973A-9002CDF1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2E7FD7-4F9F-D517-A283-FA61FDEB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9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DBA2B-76D2-CFA1-577A-1D99446C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BB155E-B3AA-4963-A6A5-9786160E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A15209-6986-F3BC-9120-72B277DB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83372B-08F5-BC54-D78C-FD851A63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BEEEA-AB2C-C2A1-7B26-00B964A3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9B87EF-BE02-118E-6E4E-D667ED16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F8B43-76C0-2D21-BA47-5A779236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C06A4-9E78-DE68-4AF0-F9C578A6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3B82-C00F-3D78-288E-36FE26EB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ACD07D-9915-7EC8-3B27-4867392DE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122E7F-C0A1-D2BD-D9EE-232BE43F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F82BBE-F57D-FEAB-5F56-4ECD923B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88ADBD-1DE6-F478-4FDC-41513ED5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BBEC4-DC8F-288E-1153-4E90FC1D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35A5AF-569D-D665-425F-82F9239DA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0DE931-E21C-75C1-FEB8-47DC03284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9700EF-2D51-F735-E372-8E4FA8F1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A4EEA0-A3FC-EA3D-2A29-EE7CADE1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075194-A62E-5983-97A8-7F6D805E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58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46BAA4-04C1-D35A-568D-ED30E1CE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05F1DF-025A-7BB3-B941-450D89AE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A7EB3-5879-6637-27DF-9709A2F4C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3D71-24C0-4CAB-993A-16AD3479734C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20542F-F88D-3D2D-1EE3-97B43B295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EB4D7-87A5-1B98-46B2-CE4CD094B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C1DE-117F-408C-8E4C-CF369F60D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71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4EB70-5C62-D9B8-BAE2-40C205BC6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Tajný deník A. </a:t>
            </a:r>
            <a:r>
              <a:rPr lang="cs-CZ" dirty="0" err="1"/>
              <a:t>Molea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3A2E8E-EA2B-ABE5-C4AF-F67036DA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8456" y="3602038"/>
            <a:ext cx="7019544" cy="869378"/>
          </a:xfrm>
        </p:spPr>
        <p:txBody>
          <a:bodyPr/>
          <a:lstStyle/>
          <a:p>
            <a:r>
              <a:rPr lang="cs-CZ" dirty="0"/>
              <a:t>7. třída</a:t>
            </a:r>
          </a:p>
        </p:txBody>
      </p:sp>
    </p:spTree>
    <p:extLst>
      <p:ext uri="{BB962C8B-B14F-4D97-AF65-F5344CB8AC3E}">
        <p14:creationId xmlns:p14="http://schemas.microsoft.com/office/powerpoint/2010/main" val="399526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A132A-F41A-A840-A504-D50F633811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u="sng" dirty="0"/>
              <a:t>Opakování učiva,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AB37E-E542-7185-0628-6741193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Charakterizujte sci-fi literaturu, uveďte její znaky, témata, autory.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Charakterizujte fantasy literaturu, uveďte její znaky, témata, autory.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68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u="sng" dirty="0"/>
              <a:t>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Literární žánr, který obsahuje </a:t>
            </a:r>
            <a:r>
              <a:rPr lang="cs-CZ" b="1" dirty="0"/>
              <a:t>osobní záznamy </a:t>
            </a:r>
            <a:r>
              <a:rPr lang="cs-CZ" dirty="0"/>
              <a:t>zapisované v </a:t>
            </a:r>
            <a:r>
              <a:rPr lang="cs-CZ" b="1" dirty="0"/>
              <a:t>krátkých časových intervalech </a:t>
            </a:r>
            <a:r>
              <a:rPr lang="cs-CZ" dirty="0"/>
              <a:t>(jeden den, odtud název)</a:t>
            </a:r>
          </a:p>
          <a:p>
            <a:r>
              <a:rPr lang="cs-CZ" dirty="0"/>
              <a:t>Obsahuje </a:t>
            </a:r>
            <a:r>
              <a:rPr lang="cs-CZ" b="1" dirty="0"/>
              <a:t>soukromá, </a:t>
            </a:r>
            <a:r>
              <a:rPr lang="cs-CZ" dirty="0"/>
              <a:t>ale i </a:t>
            </a:r>
            <a:r>
              <a:rPr lang="cs-CZ" b="1" dirty="0"/>
              <a:t>společenská</a:t>
            </a:r>
            <a:r>
              <a:rPr lang="cs-CZ" dirty="0"/>
              <a:t>, </a:t>
            </a:r>
            <a:r>
              <a:rPr lang="cs-CZ" b="1" dirty="0"/>
              <a:t>politická</a:t>
            </a:r>
            <a:r>
              <a:rPr lang="cs-CZ" dirty="0"/>
              <a:t> či </a:t>
            </a:r>
            <a:r>
              <a:rPr lang="cs-CZ" b="1" dirty="0"/>
              <a:t>filozofická </a:t>
            </a:r>
            <a:r>
              <a:rPr lang="cs-CZ" dirty="0"/>
              <a:t>témata, autor si většinou zaznamenává </a:t>
            </a:r>
            <a:r>
              <a:rPr lang="cs-CZ" b="1" dirty="0"/>
              <a:t>důležité informace, myšlenky, pocity, zážitky, postřehy,</a:t>
            </a:r>
            <a:r>
              <a:rPr lang="cs-CZ" dirty="0"/>
              <a:t>…</a:t>
            </a:r>
          </a:p>
          <a:p>
            <a:r>
              <a:rPr lang="cs-CZ" dirty="0"/>
              <a:t>Deníky bývají často z </a:t>
            </a:r>
            <a:r>
              <a:rPr lang="cs-CZ" b="1" dirty="0"/>
              <a:t>osobních nebo cenzurních důvodů vydávány až po smrti</a:t>
            </a:r>
          </a:p>
          <a:p>
            <a:r>
              <a:rPr lang="cs-CZ" dirty="0"/>
              <a:t>Některé deníky nejsou ke zveřejnění určeny a jsou psány </a:t>
            </a:r>
            <a:r>
              <a:rPr lang="cs-CZ" b="1" dirty="0"/>
              <a:t>tajným písmem</a:t>
            </a:r>
            <a:r>
              <a:rPr lang="cs-CZ" dirty="0"/>
              <a:t>, jsou </a:t>
            </a:r>
            <a:r>
              <a:rPr lang="cs-CZ" b="1" dirty="0"/>
              <a:t>zašifrovány</a:t>
            </a:r>
          </a:p>
          <a:p>
            <a:r>
              <a:rPr lang="cs-CZ" dirty="0"/>
              <a:t>Vedle </a:t>
            </a:r>
            <a:r>
              <a:rPr lang="cs-CZ" b="1" dirty="0"/>
              <a:t>autentických deníků </a:t>
            </a:r>
            <a:r>
              <a:rPr lang="cs-CZ" dirty="0"/>
              <a:t>existují také </a:t>
            </a:r>
            <a:r>
              <a:rPr lang="cs-CZ" b="1" dirty="0"/>
              <a:t>fiktivní deníky</a:t>
            </a:r>
          </a:p>
          <a:p>
            <a:r>
              <a:rPr lang="cs-CZ" b="1" dirty="0"/>
              <a:t>Deníkové záznamy </a:t>
            </a:r>
            <a:r>
              <a:rPr lang="cs-CZ" dirty="0"/>
              <a:t>se využívají i v </a:t>
            </a:r>
            <a:r>
              <a:rPr lang="cs-CZ" b="1" dirty="0"/>
              <a:t>poezii</a:t>
            </a:r>
          </a:p>
          <a:p>
            <a:r>
              <a:rPr lang="cs-CZ" dirty="0"/>
              <a:t>V současnosti jsou běžné </a:t>
            </a:r>
            <a:r>
              <a:rPr lang="cs-CZ" b="1" dirty="0"/>
              <a:t>internetové deníky , tzv. weblogy </a:t>
            </a:r>
            <a:r>
              <a:rPr lang="cs-CZ" dirty="0"/>
              <a:t>(webové zápisníky)</a:t>
            </a:r>
          </a:p>
        </p:txBody>
      </p:sp>
    </p:spTree>
    <p:extLst>
      <p:ext uri="{BB962C8B-B14F-4D97-AF65-F5344CB8AC3E}">
        <p14:creationId xmlns:p14="http://schemas.microsoft.com/office/powerpoint/2010/main" val="94464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u="sng" dirty="0"/>
              <a:t>Autentické deníky –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Deník Anny Frankové</a:t>
            </a:r>
          </a:p>
          <a:p>
            <a:r>
              <a:rPr lang="cs-CZ" dirty="0"/>
              <a:t>Deník Leonarda da </a:t>
            </a:r>
            <a:r>
              <a:rPr lang="cs-CZ" dirty="0" err="1"/>
              <a:t>Vinciho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6BFAF5-8823-88C9-21FA-4B45DEA5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56" y="3108826"/>
            <a:ext cx="4986668" cy="29216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626A81-E79A-2B1B-4926-75568A7D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128" y="1918525"/>
            <a:ext cx="6041898" cy="30209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282745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9677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b="1" u="sng" dirty="0"/>
              <a:t>Fiktivní deníky (romány) – příklady</a:t>
            </a:r>
            <a:endParaRPr lang="cs-CZ" b="1" u="sng" dirty="0">
              <a:solidFill>
                <a:srgbClr val="FF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Helen Fieldingová - Deník Bridget Jonesové</a:t>
            </a:r>
          </a:p>
          <a:p>
            <a:r>
              <a:rPr lang="cs-CZ" dirty="0" err="1"/>
              <a:t>Sue</a:t>
            </a:r>
            <a:r>
              <a:rPr lang="cs-CZ" dirty="0"/>
              <a:t> </a:t>
            </a:r>
            <a:r>
              <a:rPr lang="cs-CZ" dirty="0" err="1"/>
              <a:t>Townsendová</a:t>
            </a:r>
            <a:r>
              <a:rPr lang="cs-CZ" dirty="0"/>
              <a:t>: Tajný deník Adriana </a:t>
            </a:r>
            <a:r>
              <a:rPr lang="cs-CZ" dirty="0" err="1"/>
              <a:t>Molea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E06BDD-E6CD-0D79-BD24-F94D028E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95" y="3052951"/>
            <a:ext cx="5553797" cy="31240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28B91B-35B1-43EA-1A17-B5A1A77E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46" y="1719765"/>
            <a:ext cx="2909398" cy="44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63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4BB5A-3C8C-4ADD-C9B2-A7883DFF69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u="sng" dirty="0"/>
              <a:t>Práce s textem 1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B213C1-BFE8-5FF5-CDA2-0BC363E43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355" y="1857252"/>
            <a:ext cx="966744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Čtvrtek, 7. května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Bert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Baxter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my nechal ve škole naléhavý telefonický vzkaz abych se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uněj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zastavil. Sekretářka mi vynadala že školní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telefón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není určen pro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potřebi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žáků.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Bert je v hrozném stavu. Stratil falešné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zubi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 Mněl je od roku 1946 a choval k nim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sentymentální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vztach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protože patřili už jeho otci. (..)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Šel jsem mu koupit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poléfku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v konzervě a instantní karameloví puding. Nic jiného by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ted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nedokázal sníst.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Slíbyl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jsem že se zítra zastavím a znova se po zubech podívám. Šavle byl zase jednou spokojený; bil v boudě a něco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žvíkal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 (..)							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Courier New" panose="02070309020205020404" pitchFamily="49" charset="0"/>
              </a:rPr>
              <a:t>(Tajný deník Adriana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Courier New" panose="02070309020205020404" pitchFamily="49" charset="0"/>
              </a:rPr>
              <a:t>Molea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5CA03-972F-54FA-9ABA-576CF612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466832" cy="91503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u="sng" dirty="0"/>
              <a:t>Práce s textem 2</a:t>
            </a:r>
            <a:r>
              <a:rPr lang="cs-CZ" b="1" u="sng"/>
              <a:t>, Čítanka str.109-111 </a:t>
            </a:r>
            <a:endParaRPr lang="cs-CZ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679C6-BB2B-12A7-36E5-DFAF79F2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441576"/>
            <a:ext cx="11332464" cy="50512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Kdo je autorem deníkových záznamů? </a:t>
            </a:r>
          </a:p>
          <a:p>
            <a:pPr marL="514350" indent="-514350">
              <a:buAutoNum type="arabicPeriod"/>
            </a:pPr>
            <a:r>
              <a:rPr lang="cs-CZ" dirty="0"/>
              <a:t>Které typy událostí jsou v deníku zaznamenány? </a:t>
            </a:r>
          </a:p>
          <a:p>
            <a:pPr marL="514350" indent="-514350">
              <a:buAutoNum type="arabicPeriod"/>
            </a:pPr>
            <a:r>
              <a:rPr lang="cs-CZ" dirty="0"/>
              <a:t>Pokuste se popsat autora deníkových záznamů, co si autor myslí o sobě, jaké má vlastnosti? </a:t>
            </a:r>
          </a:p>
          <a:p>
            <a:pPr marL="514350" indent="-514350">
              <a:buAutoNum type="arabicPeriod"/>
            </a:pPr>
            <a:r>
              <a:rPr lang="cs-CZ" dirty="0"/>
              <a:t>Zkuste v úryvku vyhledat</a:t>
            </a:r>
          </a:p>
          <a:p>
            <a:pPr marL="0" indent="0">
              <a:buNone/>
            </a:pPr>
            <a:r>
              <a:rPr lang="cs-CZ" dirty="0"/>
              <a:t>	a) úvahy autora	b) hodnocení autora	c) vtipnou situaci		d) vtipný popis situace	e) zařazení opačných informací po sobě</a:t>
            </a:r>
          </a:p>
          <a:p>
            <a:pPr marL="0" indent="0">
              <a:buNone/>
            </a:pPr>
            <a:r>
              <a:rPr lang="cs-CZ" dirty="0"/>
              <a:t>5. Záznam výletu je určený pro jinou osobu, jak se to projevuje v textu?</a:t>
            </a:r>
          </a:p>
          <a:p>
            <a:pPr marL="0" indent="0">
              <a:buNone/>
            </a:pPr>
            <a:r>
              <a:rPr lang="cs-CZ" dirty="0"/>
              <a:t>6. Vyhledejte a) nespisovná slova	b) slova s nespisovnou koncovkou</a:t>
            </a:r>
          </a:p>
          <a:p>
            <a:pPr marL="0" indent="0">
              <a:buNone/>
            </a:pPr>
            <a:r>
              <a:rPr lang="cs-CZ" dirty="0"/>
              <a:t>7. Vysvětlete frazém </a:t>
            </a:r>
            <a:r>
              <a:rPr lang="cs-CZ" b="1" dirty="0">
                <a:highlight>
                  <a:srgbClr val="FFFF00"/>
                </a:highlight>
              </a:rPr>
              <a:t>MÍT NERVY ZE ŽELEZA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6563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Gabriola</vt:lpstr>
      <vt:lpstr>Motiv Office</vt:lpstr>
      <vt:lpstr>Tajný deník A. Molea</vt:lpstr>
      <vt:lpstr>Opakování učiva, test</vt:lpstr>
      <vt:lpstr>Deník</vt:lpstr>
      <vt:lpstr>Autentické deníky – příklady</vt:lpstr>
      <vt:lpstr>Fiktivní deníky (romány) – příklady</vt:lpstr>
      <vt:lpstr>Práce s textem 1</vt:lpstr>
      <vt:lpstr>Práce s textem 2, Čítanka str.109-111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Bednář</dc:creator>
  <cp:lastModifiedBy>Milan Bednář</cp:lastModifiedBy>
  <cp:revision>1</cp:revision>
  <dcterms:created xsi:type="dcterms:W3CDTF">2025-04-28T18:28:36Z</dcterms:created>
  <dcterms:modified xsi:type="dcterms:W3CDTF">2025-04-28T18:29:10Z</dcterms:modified>
</cp:coreProperties>
</file>