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99AAC6-3602-4FB8-A986-67EBC3243825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1B57945-C341-45EC-B2A3-8A64AAF85D77}">
      <dgm:prSet/>
      <dgm:spPr/>
      <dgm:t>
        <a:bodyPr/>
        <a:lstStyle/>
        <a:p>
          <a:r>
            <a:rPr lang="cs-CZ"/>
            <a:t>Přívlastek závisí na podstatném jméně v kterékoli větné platnosti.</a:t>
          </a:r>
          <a:endParaRPr lang="en-US"/>
        </a:p>
      </dgm:t>
    </dgm:pt>
    <dgm:pt modelId="{4A7B049C-37E3-49C7-A5BE-471E389E2F73}" type="parTrans" cxnId="{BE70363A-D363-4BB0-9FC4-D772A4348035}">
      <dgm:prSet/>
      <dgm:spPr/>
      <dgm:t>
        <a:bodyPr/>
        <a:lstStyle/>
        <a:p>
          <a:endParaRPr lang="en-US"/>
        </a:p>
      </dgm:t>
    </dgm:pt>
    <dgm:pt modelId="{79BA3781-D9A7-4661-925D-715D2C26ED26}" type="sibTrans" cxnId="{BE70363A-D363-4BB0-9FC4-D772A4348035}">
      <dgm:prSet/>
      <dgm:spPr/>
      <dgm:t>
        <a:bodyPr/>
        <a:lstStyle/>
        <a:p>
          <a:endParaRPr lang="en-US"/>
        </a:p>
      </dgm:t>
    </dgm:pt>
    <dgm:pt modelId="{96421FE5-4057-4B7D-A60F-BCAD2693ED4A}">
      <dgm:prSet/>
      <dgm:spPr/>
      <dgm:t>
        <a:bodyPr/>
        <a:lstStyle/>
        <a:p>
          <a:r>
            <a:rPr lang="cs-CZ"/>
            <a:t>Vedlejší věta přívlastková vyjadřuje přívlastek některého podstatného jména věty řídící.</a:t>
          </a:r>
          <a:endParaRPr lang="en-US"/>
        </a:p>
      </dgm:t>
    </dgm:pt>
    <dgm:pt modelId="{8AC03022-8399-4C37-A714-213B37DD8E3D}" type="parTrans" cxnId="{47ED1349-39E2-479E-8B81-58D1EB20DBD5}">
      <dgm:prSet/>
      <dgm:spPr/>
      <dgm:t>
        <a:bodyPr/>
        <a:lstStyle/>
        <a:p>
          <a:endParaRPr lang="en-US"/>
        </a:p>
      </dgm:t>
    </dgm:pt>
    <dgm:pt modelId="{1495673D-1DC0-4F45-86B5-894EABF36F88}" type="sibTrans" cxnId="{47ED1349-39E2-479E-8B81-58D1EB20DBD5}">
      <dgm:prSet/>
      <dgm:spPr/>
      <dgm:t>
        <a:bodyPr/>
        <a:lstStyle/>
        <a:p>
          <a:endParaRPr lang="en-US"/>
        </a:p>
      </dgm:t>
    </dgm:pt>
    <dgm:pt modelId="{E9FAAA66-0C8F-41A4-B4A2-C38B27875D1E}">
      <dgm:prSet/>
      <dgm:spPr/>
      <dgm:t>
        <a:bodyPr/>
        <a:lstStyle/>
        <a:p>
          <a:r>
            <a:rPr lang="cs-CZ" dirty="0"/>
            <a:t>Bývá uvozena: </a:t>
          </a:r>
        </a:p>
        <a:p>
          <a:r>
            <a:rPr lang="cs-CZ" dirty="0"/>
            <a:t>vztažnými zájmeny kdo, co, který, jaký, čí, jenž </a:t>
          </a:r>
          <a:endParaRPr lang="en-US" dirty="0"/>
        </a:p>
      </dgm:t>
    </dgm:pt>
    <dgm:pt modelId="{61E3C1ED-F2C0-4BC8-91A9-229AF3A671CC}" type="parTrans" cxnId="{5A9AE299-441A-40FA-8669-C24C587CE4FA}">
      <dgm:prSet/>
      <dgm:spPr/>
      <dgm:t>
        <a:bodyPr/>
        <a:lstStyle/>
        <a:p>
          <a:endParaRPr lang="en-US"/>
        </a:p>
      </dgm:t>
    </dgm:pt>
    <dgm:pt modelId="{F4A519CD-7E10-4EC6-A35B-59C2662A0316}" type="sibTrans" cxnId="{5A9AE299-441A-40FA-8669-C24C587CE4FA}">
      <dgm:prSet/>
      <dgm:spPr/>
      <dgm:t>
        <a:bodyPr/>
        <a:lstStyle/>
        <a:p>
          <a:endParaRPr lang="en-US"/>
        </a:p>
      </dgm:t>
    </dgm:pt>
    <dgm:pt modelId="{3ACFE7BE-8FA2-4EDF-8AC1-CB10AE10A58D}">
      <dgm:prSet/>
      <dgm:spPr/>
      <dgm:t>
        <a:bodyPr/>
        <a:lstStyle/>
        <a:p>
          <a:r>
            <a:rPr lang="cs-CZ" dirty="0"/>
            <a:t>vztažnými příslovci kde, kam, kdy		        spojkami že, aby  </a:t>
          </a:r>
          <a:endParaRPr lang="en-US" dirty="0"/>
        </a:p>
      </dgm:t>
    </dgm:pt>
    <dgm:pt modelId="{B1AF1488-C6ED-4F7F-AAE5-13743C778A7B}" type="parTrans" cxnId="{24D6E337-1298-4C8E-A9F0-8A9921D85E6F}">
      <dgm:prSet/>
      <dgm:spPr/>
      <dgm:t>
        <a:bodyPr/>
        <a:lstStyle/>
        <a:p>
          <a:endParaRPr lang="en-US"/>
        </a:p>
      </dgm:t>
    </dgm:pt>
    <dgm:pt modelId="{D16A637D-9D5A-421C-B6B3-F36A9FD9814E}" type="sibTrans" cxnId="{24D6E337-1298-4C8E-A9F0-8A9921D85E6F}">
      <dgm:prSet/>
      <dgm:spPr/>
      <dgm:t>
        <a:bodyPr/>
        <a:lstStyle/>
        <a:p>
          <a:endParaRPr lang="en-US"/>
        </a:p>
      </dgm:t>
    </dgm:pt>
    <dgm:pt modelId="{AD38546E-2837-4F2C-AFAD-39EEBAEC3473}">
      <dgm:prSet/>
      <dgm:spPr/>
      <dgm:t>
        <a:bodyPr/>
        <a:lstStyle/>
        <a:p>
          <a:r>
            <a:rPr lang="cs-CZ"/>
            <a:t>Např.: Žáci, </a:t>
          </a:r>
          <a:r>
            <a:rPr lang="cs-CZ" b="1"/>
            <a:t>kteří patří do sedmé třídy</a:t>
          </a:r>
          <a:r>
            <a:rPr lang="cs-CZ"/>
            <a:t>, pojedou na hory.</a:t>
          </a:r>
          <a:endParaRPr lang="en-US"/>
        </a:p>
      </dgm:t>
    </dgm:pt>
    <dgm:pt modelId="{31017EE7-4B7B-45F4-85C1-839D2E621519}" type="parTrans" cxnId="{2F833F7E-956C-4490-BE3B-96B671EF6CA8}">
      <dgm:prSet/>
      <dgm:spPr/>
      <dgm:t>
        <a:bodyPr/>
        <a:lstStyle/>
        <a:p>
          <a:endParaRPr lang="en-US"/>
        </a:p>
      </dgm:t>
    </dgm:pt>
    <dgm:pt modelId="{A9297B2F-3C56-475C-A70D-9849F075B0C0}" type="sibTrans" cxnId="{2F833F7E-956C-4490-BE3B-96B671EF6CA8}">
      <dgm:prSet/>
      <dgm:spPr/>
      <dgm:t>
        <a:bodyPr/>
        <a:lstStyle/>
        <a:p>
          <a:endParaRPr lang="en-US"/>
        </a:p>
      </dgm:t>
    </dgm:pt>
    <dgm:pt modelId="{6D16DFD8-D7D3-4B0A-9D03-9C81B50C983C}" type="pres">
      <dgm:prSet presAssocID="{F999AAC6-3602-4FB8-A986-67EBC3243825}" presName="vert0" presStyleCnt="0">
        <dgm:presLayoutVars>
          <dgm:dir/>
          <dgm:animOne val="branch"/>
          <dgm:animLvl val="lvl"/>
        </dgm:presLayoutVars>
      </dgm:prSet>
      <dgm:spPr/>
    </dgm:pt>
    <dgm:pt modelId="{B5AAFF5B-4E71-4DA2-BB90-9DDF874F7180}" type="pres">
      <dgm:prSet presAssocID="{91B57945-C341-45EC-B2A3-8A64AAF85D77}" presName="thickLine" presStyleLbl="alignNode1" presStyleIdx="0" presStyleCnt="5"/>
      <dgm:spPr/>
    </dgm:pt>
    <dgm:pt modelId="{CE5BD188-9B98-4A1D-BA7C-9BB1F8DB803E}" type="pres">
      <dgm:prSet presAssocID="{91B57945-C341-45EC-B2A3-8A64AAF85D77}" presName="horz1" presStyleCnt="0"/>
      <dgm:spPr/>
    </dgm:pt>
    <dgm:pt modelId="{47B4AF8B-A5A2-412E-ADA8-F20CE0320372}" type="pres">
      <dgm:prSet presAssocID="{91B57945-C341-45EC-B2A3-8A64AAF85D77}" presName="tx1" presStyleLbl="revTx" presStyleIdx="0" presStyleCnt="5"/>
      <dgm:spPr/>
    </dgm:pt>
    <dgm:pt modelId="{AABC3955-CA83-4D0A-96C4-16B8971548B4}" type="pres">
      <dgm:prSet presAssocID="{91B57945-C341-45EC-B2A3-8A64AAF85D77}" presName="vert1" presStyleCnt="0"/>
      <dgm:spPr/>
    </dgm:pt>
    <dgm:pt modelId="{13A2082B-FBEB-4287-AF68-0BDD0C4B4DC8}" type="pres">
      <dgm:prSet presAssocID="{96421FE5-4057-4B7D-A60F-BCAD2693ED4A}" presName="thickLine" presStyleLbl="alignNode1" presStyleIdx="1" presStyleCnt="5"/>
      <dgm:spPr/>
    </dgm:pt>
    <dgm:pt modelId="{04EE07D8-E081-430F-ACAB-FE7D21FDD68F}" type="pres">
      <dgm:prSet presAssocID="{96421FE5-4057-4B7D-A60F-BCAD2693ED4A}" presName="horz1" presStyleCnt="0"/>
      <dgm:spPr/>
    </dgm:pt>
    <dgm:pt modelId="{83DD3989-725C-49B1-8786-3BFBDBFC3F87}" type="pres">
      <dgm:prSet presAssocID="{96421FE5-4057-4B7D-A60F-BCAD2693ED4A}" presName="tx1" presStyleLbl="revTx" presStyleIdx="1" presStyleCnt="5"/>
      <dgm:spPr/>
    </dgm:pt>
    <dgm:pt modelId="{8EA3BE1F-9822-48F2-9B87-9CB393614ACD}" type="pres">
      <dgm:prSet presAssocID="{96421FE5-4057-4B7D-A60F-BCAD2693ED4A}" presName="vert1" presStyleCnt="0"/>
      <dgm:spPr/>
    </dgm:pt>
    <dgm:pt modelId="{8BCC6BA1-5A6F-48EC-8F1D-6699D23DB987}" type="pres">
      <dgm:prSet presAssocID="{E9FAAA66-0C8F-41A4-B4A2-C38B27875D1E}" presName="thickLine" presStyleLbl="alignNode1" presStyleIdx="2" presStyleCnt="5"/>
      <dgm:spPr/>
    </dgm:pt>
    <dgm:pt modelId="{844EE05C-BA06-4CBD-9462-8E0045C705A5}" type="pres">
      <dgm:prSet presAssocID="{E9FAAA66-0C8F-41A4-B4A2-C38B27875D1E}" presName="horz1" presStyleCnt="0"/>
      <dgm:spPr/>
    </dgm:pt>
    <dgm:pt modelId="{ED61DDCB-41B9-4D8D-82CA-87CC6B925F4F}" type="pres">
      <dgm:prSet presAssocID="{E9FAAA66-0C8F-41A4-B4A2-C38B27875D1E}" presName="tx1" presStyleLbl="revTx" presStyleIdx="2" presStyleCnt="5"/>
      <dgm:spPr/>
    </dgm:pt>
    <dgm:pt modelId="{506C17C0-DBDA-4A92-810D-0394ABEBC3CD}" type="pres">
      <dgm:prSet presAssocID="{E9FAAA66-0C8F-41A4-B4A2-C38B27875D1E}" presName="vert1" presStyleCnt="0"/>
      <dgm:spPr/>
    </dgm:pt>
    <dgm:pt modelId="{0C774856-9EBB-4905-BCC3-B41893F4544A}" type="pres">
      <dgm:prSet presAssocID="{3ACFE7BE-8FA2-4EDF-8AC1-CB10AE10A58D}" presName="thickLine" presStyleLbl="alignNode1" presStyleIdx="3" presStyleCnt="5"/>
      <dgm:spPr/>
    </dgm:pt>
    <dgm:pt modelId="{B8C59F43-9BC8-4162-8513-42FA8C9CCF4F}" type="pres">
      <dgm:prSet presAssocID="{3ACFE7BE-8FA2-4EDF-8AC1-CB10AE10A58D}" presName="horz1" presStyleCnt="0"/>
      <dgm:spPr/>
    </dgm:pt>
    <dgm:pt modelId="{ADEAD011-8378-4B94-8ACA-B68406B1B0A9}" type="pres">
      <dgm:prSet presAssocID="{3ACFE7BE-8FA2-4EDF-8AC1-CB10AE10A58D}" presName="tx1" presStyleLbl="revTx" presStyleIdx="3" presStyleCnt="5"/>
      <dgm:spPr/>
    </dgm:pt>
    <dgm:pt modelId="{23816E34-08D5-4719-8C3C-6EA742395EF3}" type="pres">
      <dgm:prSet presAssocID="{3ACFE7BE-8FA2-4EDF-8AC1-CB10AE10A58D}" presName="vert1" presStyleCnt="0"/>
      <dgm:spPr/>
    </dgm:pt>
    <dgm:pt modelId="{E2F486AA-0D0A-4051-9A32-3649010AB3FD}" type="pres">
      <dgm:prSet presAssocID="{AD38546E-2837-4F2C-AFAD-39EEBAEC3473}" presName="thickLine" presStyleLbl="alignNode1" presStyleIdx="4" presStyleCnt="5"/>
      <dgm:spPr/>
    </dgm:pt>
    <dgm:pt modelId="{2D03019B-D7C8-40DD-A238-80B956017897}" type="pres">
      <dgm:prSet presAssocID="{AD38546E-2837-4F2C-AFAD-39EEBAEC3473}" presName="horz1" presStyleCnt="0"/>
      <dgm:spPr/>
    </dgm:pt>
    <dgm:pt modelId="{D6189BC8-B216-4026-8C1F-BED5DD23C53C}" type="pres">
      <dgm:prSet presAssocID="{AD38546E-2837-4F2C-AFAD-39EEBAEC3473}" presName="tx1" presStyleLbl="revTx" presStyleIdx="4" presStyleCnt="5"/>
      <dgm:spPr/>
    </dgm:pt>
    <dgm:pt modelId="{A31A9D85-226E-46FC-8D50-81F26CFB522A}" type="pres">
      <dgm:prSet presAssocID="{AD38546E-2837-4F2C-AFAD-39EEBAEC3473}" presName="vert1" presStyleCnt="0"/>
      <dgm:spPr/>
    </dgm:pt>
  </dgm:ptLst>
  <dgm:cxnLst>
    <dgm:cxn modelId="{F8AC3A11-0CB7-413A-BAE3-47C419F26269}" type="presOf" srcId="{E9FAAA66-0C8F-41A4-B4A2-C38B27875D1E}" destId="{ED61DDCB-41B9-4D8D-82CA-87CC6B925F4F}" srcOrd="0" destOrd="0" presId="urn:microsoft.com/office/officeart/2008/layout/LinedList"/>
    <dgm:cxn modelId="{8CAD2312-5791-4EB6-9404-F746E37B4DF5}" type="presOf" srcId="{3ACFE7BE-8FA2-4EDF-8AC1-CB10AE10A58D}" destId="{ADEAD011-8378-4B94-8ACA-B68406B1B0A9}" srcOrd="0" destOrd="0" presId="urn:microsoft.com/office/officeart/2008/layout/LinedList"/>
    <dgm:cxn modelId="{783FA813-6052-4D7B-A48B-F7A2B3135965}" type="presOf" srcId="{91B57945-C341-45EC-B2A3-8A64AAF85D77}" destId="{47B4AF8B-A5A2-412E-ADA8-F20CE0320372}" srcOrd="0" destOrd="0" presId="urn:microsoft.com/office/officeart/2008/layout/LinedList"/>
    <dgm:cxn modelId="{24D6E337-1298-4C8E-A9F0-8A9921D85E6F}" srcId="{F999AAC6-3602-4FB8-A986-67EBC3243825}" destId="{3ACFE7BE-8FA2-4EDF-8AC1-CB10AE10A58D}" srcOrd="3" destOrd="0" parTransId="{B1AF1488-C6ED-4F7F-AAE5-13743C778A7B}" sibTransId="{D16A637D-9D5A-421C-B6B3-F36A9FD9814E}"/>
    <dgm:cxn modelId="{BE70363A-D363-4BB0-9FC4-D772A4348035}" srcId="{F999AAC6-3602-4FB8-A986-67EBC3243825}" destId="{91B57945-C341-45EC-B2A3-8A64AAF85D77}" srcOrd="0" destOrd="0" parTransId="{4A7B049C-37E3-49C7-A5BE-471E389E2F73}" sibTransId="{79BA3781-D9A7-4661-925D-715D2C26ED26}"/>
    <dgm:cxn modelId="{D03D4F42-7F78-451C-B137-C7A180E226EC}" type="presOf" srcId="{F999AAC6-3602-4FB8-A986-67EBC3243825}" destId="{6D16DFD8-D7D3-4B0A-9D03-9C81B50C983C}" srcOrd="0" destOrd="0" presId="urn:microsoft.com/office/officeart/2008/layout/LinedList"/>
    <dgm:cxn modelId="{B3396068-EFB0-4A95-B8E0-377619F49127}" type="presOf" srcId="{AD38546E-2837-4F2C-AFAD-39EEBAEC3473}" destId="{D6189BC8-B216-4026-8C1F-BED5DD23C53C}" srcOrd="0" destOrd="0" presId="urn:microsoft.com/office/officeart/2008/layout/LinedList"/>
    <dgm:cxn modelId="{47ED1349-39E2-479E-8B81-58D1EB20DBD5}" srcId="{F999AAC6-3602-4FB8-A986-67EBC3243825}" destId="{96421FE5-4057-4B7D-A60F-BCAD2693ED4A}" srcOrd="1" destOrd="0" parTransId="{8AC03022-8399-4C37-A714-213B37DD8E3D}" sibTransId="{1495673D-1DC0-4F45-86B5-894EABF36F88}"/>
    <dgm:cxn modelId="{2F833F7E-956C-4490-BE3B-96B671EF6CA8}" srcId="{F999AAC6-3602-4FB8-A986-67EBC3243825}" destId="{AD38546E-2837-4F2C-AFAD-39EEBAEC3473}" srcOrd="4" destOrd="0" parTransId="{31017EE7-4B7B-45F4-85C1-839D2E621519}" sibTransId="{A9297B2F-3C56-475C-A70D-9849F075B0C0}"/>
    <dgm:cxn modelId="{5A9AE299-441A-40FA-8669-C24C587CE4FA}" srcId="{F999AAC6-3602-4FB8-A986-67EBC3243825}" destId="{E9FAAA66-0C8F-41A4-B4A2-C38B27875D1E}" srcOrd="2" destOrd="0" parTransId="{61E3C1ED-F2C0-4BC8-91A9-229AF3A671CC}" sibTransId="{F4A519CD-7E10-4EC6-A35B-59C2662A0316}"/>
    <dgm:cxn modelId="{D8AECDC2-EDF1-4509-9410-0A1EA006E54F}" type="presOf" srcId="{96421FE5-4057-4B7D-A60F-BCAD2693ED4A}" destId="{83DD3989-725C-49B1-8786-3BFBDBFC3F87}" srcOrd="0" destOrd="0" presId="urn:microsoft.com/office/officeart/2008/layout/LinedList"/>
    <dgm:cxn modelId="{3D280579-F32E-47F4-BB60-C64C92058811}" type="presParOf" srcId="{6D16DFD8-D7D3-4B0A-9D03-9C81B50C983C}" destId="{B5AAFF5B-4E71-4DA2-BB90-9DDF874F7180}" srcOrd="0" destOrd="0" presId="urn:microsoft.com/office/officeart/2008/layout/LinedList"/>
    <dgm:cxn modelId="{FCE710A4-6486-4E81-BC2A-23CF9C48D2A0}" type="presParOf" srcId="{6D16DFD8-D7D3-4B0A-9D03-9C81B50C983C}" destId="{CE5BD188-9B98-4A1D-BA7C-9BB1F8DB803E}" srcOrd="1" destOrd="0" presId="urn:microsoft.com/office/officeart/2008/layout/LinedList"/>
    <dgm:cxn modelId="{8FF93844-5635-498A-85FE-1A4BB9B0CCCB}" type="presParOf" srcId="{CE5BD188-9B98-4A1D-BA7C-9BB1F8DB803E}" destId="{47B4AF8B-A5A2-412E-ADA8-F20CE0320372}" srcOrd="0" destOrd="0" presId="urn:microsoft.com/office/officeart/2008/layout/LinedList"/>
    <dgm:cxn modelId="{DBAB29CD-933D-465D-8EDB-23F80C13A657}" type="presParOf" srcId="{CE5BD188-9B98-4A1D-BA7C-9BB1F8DB803E}" destId="{AABC3955-CA83-4D0A-96C4-16B8971548B4}" srcOrd="1" destOrd="0" presId="urn:microsoft.com/office/officeart/2008/layout/LinedList"/>
    <dgm:cxn modelId="{2AC701FC-C498-4091-822E-73B4469CD885}" type="presParOf" srcId="{6D16DFD8-D7D3-4B0A-9D03-9C81B50C983C}" destId="{13A2082B-FBEB-4287-AF68-0BDD0C4B4DC8}" srcOrd="2" destOrd="0" presId="urn:microsoft.com/office/officeart/2008/layout/LinedList"/>
    <dgm:cxn modelId="{7C8C5B64-7091-49A8-8CC9-C2481F19EFEF}" type="presParOf" srcId="{6D16DFD8-D7D3-4B0A-9D03-9C81B50C983C}" destId="{04EE07D8-E081-430F-ACAB-FE7D21FDD68F}" srcOrd="3" destOrd="0" presId="urn:microsoft.com/office/officeart/2008/layout/LinedList"/>
    <dgm:cxn modelId="{E8CDA813-7DA0-4B15-9D4F-6FC376B1BC11}" type="presParOf" srcId="{04EE07D8-E081-430F-ACAB-FE7D21FDD68F}" destId="{83DD3989-725C-49B1-8786-3BFBDBFC3F87}" srcOrd="0" destOrd="0" presId="urn:microsoft.com/office/officeart/2008/layout/LinedList"/>
    <dgm:cxn modelId="{65AD5919-49AD-47AD-8E8C-B09DE7D42DF1}" type="presParOf" srcId="{04EE07D8-E081-430F-ACAB-FE7D21FDD68F}" destId="{8EA3BE1F-9822-48F2-9B87-9CB393614ACD}" srcOrd="1" destOrd="0" presId="urn:microsoft.com/office/officeart/2008/layout/LinedList"/>
    <dgm:cxn modelId="{A825CDB7-59C8-4FC8-BF4F-29BB4B3A9C3C}" type="presParOf" srcId="{6D16DFD8-D7D3-4B0A-9D03-9C81B50C983C}" destId="{8BCC6BA1-5A6F-48EC-8F1D-6699D23DB987}" srcOrd="4" destOrd="0" presId="urn:microsoft.com/office/officeart/2008/layout/LinedList"/>
    <dgm:cxn modelId="{0E291046-03F4-4C9D-B6CF-69E5E92DEE18}" type="presParOf" srcId="{6D16DFD8-D7D3-4B0A-9D03-9C81B50C983C}" destId="{844EE05C-BA06-4CBD-9462-8E0045C705A5}" srcOrd="5" destOrd="0" presId="urn:microsoft.com/office/officeart/2008/layout/LinedList"/>
    <dgm:cxn modelId="{F9509370-EFF3-4417-8551-C6ACCF27D848}" type="presParOf" srcId="{844EE05C-BA06-4CBD-9462-8E0045C705A5}" destId="{ED61DDCB-41B9-4D8D-82CA-87CC6B925F4F}" srcOrd="0" destOrd="0" presId="urn:microsoft.com/office/officeart/2008/layout/LinedList"/>
    <dgm:cxn modelId="{00187F5D-0B17-4463-BE95-4C4B0DFEB36A}" type="presParOf" srcId="{844EE05C-BA06-4CBD-9462-8E0045C705A5}" destId="{506C17C0-DBDA-4A92-810D-0394ABEBC3CD}" srcOrd="1" destOrd="0" presId="urn:microsoft.com/office/officeart/2008/layout/LinedList"/>
    <dgm:cxn modelId="{963F9EDA-2606-4CA4-8C81-02A0CF038109}" type="presParOf" srcId="{6D16DFD8-D7D3-4B0A-9D03-9C81B50C983C}" destId="{0C774856-9EBB-4905-BCC3-B41893F4544A}" srcOrd="6" destOrd="0" presId="urn:microsoft.com/office/officeart/2008/layout/LinedList"/>
    <dgm:cxn modelId="{51805EC3-E9CC-4142-A707-11C13AF4E960}" type="presParOf" srcId="{6D16DFD8-D7D3-4B0A-9D03-9C81B50C983C}" destId="{B8C59F43-9BC8-4162-8513-42FA8C9CCF4F}" srcOrd="7" destOrd="0" presId="urn:microsoft.com/office/officeart/2008/layout/LinedList"/>
    <dgm:cxn modelId="{DF7DAD74-3A1E-4661-B06F-16AC6CDC8C18}" type="presParOf" srcId="{B8C59F43-9BC8-4162-8513-42FA8C9CCF4F}" destId="{ADEAD011-8378-4B94-8ACA-B68406B1B0A9}" srcOrd="0" destOrd="0" presId="urn:microsoft.com/office/officeart/2008/layout/LinedList"/>
    <dgm:cxn modelId="{6F3ADA5C-D3AC-4BD9-B5D3-73093EF8AE6A}" type="presParOf" srcId="{B8C59F43-9BC8-4162-8513-42FA8C9CCF4F}" destId="{23816E34-08D5-4719-8C3C-6EA742395EF3}" srcOrd="1" destOrd="0" presId="urn:microsoft.com/office/officeart/2008/layout/LinedList"/>
    <dgm:cxn modelId="{6DD9FFE4-B6F7-4264-9BF0-EA89E0897E3D}" type="presParOf" srcId="{6D16DFD8-D7D3-4B0A-9D03-9C81B50C983C}" destId="{E2F486AA-0D0A-4051-9A32-3649010AB3FD}" srcOrd="8" destOrd="0" presId="urn:microsoft.com/office/officeart/2008/layout/LinedList"/>
    <dgm:cxn modelId="{C76C0D4E-2CF2-41D5-A8B3-6E7E43443676}" type="presParOf" srcId="{6D16DFD8-D7D3-4B0A-9D03-9C81B50C983C}" destId="{2D03019B-D7C8-40DD-A238-80B956017897}" srcOrd="9" destOrd="0" presId="urn:microsoft.com/office/officeart/2008/layout/LinedList"/>
    <dgm:cxn modelId="{DE5C3D19-FD54-4B29-BD34-E784FFA1826F}" type="presParOf" srcId="{2D03019B-D7C8-40DD-A238-80B956017897}" destId="{D6189BC8-B216-4026-8C1F-BED5DD23C53C}" srcOrd="0" destOrd="0" presId="urn:microsoft.com/office/officeart/2008/layout/LinedList"/>
    <dgm:cxn modelId="{5CD11575-0DAF-4280-9FF5-FF4AF10D6729}" type="presParOf" srcId="{2D03019B-D7C8-40DD-A238-80B956017897}" destId="{A31A9D85-226E-46FC-8D50-81F26CFB522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780622-D624-4A9A-B418-238C26D349F2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E881D14-3873-40B0-B241-500395042049}">
      <dgm:prSet/>
      <dgm:spPr/>
      <dgm:t>
        <a:bodyPr/>
        <a:lstStyle/>
        <a:p>
          <a:r>
            <a:rPr lang="cs-CZ"/>
            <a:t>cvičebnice Opakujeme češtinu cv.7/str. 7</a:t>
          </a:r>
          <a:endParaRPr lang="en-US"/>
        </a:p>
      </dgm:t>
    </dgm:pt>
    <dgm:pt modelId="{1068EEBF-7056-4CCC-9851-C6E7A51A7A8B}" type="parTrans" cxnId="{52797749-C819-4460-8810-54A5964633CE}">
      <dgm:prSet/>
      <dgm:spPr/>
      <dgm:t>
        <a:bodyPr/>
        <a:lstStyle/>
        <a:p>
          <a:endParaRPr lang="en-US"/>
        </a:p>
      </dgm:t>
    </dgm:pt>
    <dgm:pt modelId="{FEBDC02E-E78D-4C65-B611-CBAB35A17097}" type="sibTrans" cxnId="{52797749-C819-4460-8810-54A5964633CE}">
      <dgm:prSet/>
      <dgm:spPr/>
      <dgm:t>
        <a:bodyPr/>
        <a:lstStyle/>
        <a:p>
          <a:endParaRPr lang="en-US"/>
        </a:p>
      </dgm:t>
    </dgm:pt>
    <dgm:pt modelId="{AB5515EF-98AE-4496-93E2-489FAAAB7294}">
      <dgm:prSet/>
      <dgm:spPr/>
      <dgm:t>
        <a:bodyPr/>
        <a:lstStyle/>
        <a:p>
          <a:r>
            <a:rPr lang="cs-CZ"/>
            <a:t>Vzor: </a:t>
          </a:r>
          <a:endParaRPr lang="en-US"/>
        </a:p>
      </dgm:t>
    </dgm:pt>
    <dgm:pt modelId="{AEFA2B3F-A8A7-4A8B-AEDC-E860293850CF}" type="parTrans" cxnId="{83C264C4-33C0-4A9B-8B53-77ECAD5131F8}">
      <dgm:prSet/>
      <dgm:spPr/>
      <dgm:t>
        <a:bodyPr/>
        <a:lstStyle/>
        <a:p>
          <a:endParaRPr lang="en-US"/>
        </a:p>
      </dgm:t>
    </dgm:pt>
    <dgm:pt modelId="{93184044-AAC6-4D3C-9023-C0AC93B045CF}" type="sibTrans" cxnId="{83C264C4-33C0-4A9B-8B53-77ECAD5131F8}">
      <dgm:prSet/>
      <dgm:spPr/>
      <dgm:t>
        <a:bodyPr/>
        <a:lstStyle/>
        <a:p>
          <a:endParaRPr lang="en-US"/>
        </a:p>
      </dgm:t>
    </dgm:pt>
    <dgm:pt modelId="{5F11D8D1-CCB9-49CA-8F55-DB88AC447E46}">
      <dgm:prSet/>
      <dgm:spPr/>
      <dgm:t>
        <a:bodyPr/>
        <a:lstStyle/>
        <a:p>
          <a:r>
            <a:rPr lang="cs-CZ"/>
            <a:t>1. Chodí do školy, kam chodil její otec. </a:t>
          </a:r>
          <a:endParaRPr lang="en-US"/>
        </a:p>
      </dgm:t>
    </dgm:pt>
    <dgm:pt modelId="{909D59A7-8100-4135-8D7B-8DE5A9E1F3E6}" type="parTrans" cxnId="{65BAE25D-06A0-4380-BA94-F6FD43790074}">
      <dgm:prSet/>
      <dgm:spPr/>
      <dgm:t>
        <a:bodyPr/>
        <a:lstStyle/>
        <a:p>
          <a:endParaRPr lang="en-US"/>
        </a:p>
      </dgm:t>
    </dgm:pt>
    <dgm:pt modelId="{62C051A8-184D-4738-81E7-048BC016E4EF}" type="sibTrans" cxnId="{65BAE25D-06A0-4380-BA94-F6FD43790074}">
      <dgm:prSet/>
      <dgm:spPr/>
      <dgm:t>
        <a:bodyPr/>
        <a:lstStyle/>
        <a:p>
          <a:endParaRPr lang="en-US"/>
        </a:p>
      </dgm:t>
    </dgm:pt>
    <dgm:pt modelId="{F9C1542E-BB4A-4B33-A0BD-BC824A4AA714}">
      <dgm:prSet/>
      <dgm:spPr/>
      <dgm:t>
        <a:bodyPr/>
        <a:lstStyle/>
        <a:p>
          <a:r>
            <a:rPr lang="cs-CZ"/>
            <a:t>Otázka: Do jaké chodí školy? – VH</a:t>
          </a:r>
          <a:endParaRPr lang="en-US"/>
        </a:p>
      </dgm:t>
    </dgm:pt>
    <dgm:pt modelId="{2067DF07-CD79-4F1B-AAD8-512D1D2F25DE}" type="parTrans" cxnId="{400AE057-5E39-4D6C-AD98-E10109E445F7}">
      <dgm:prSet/>
      <dgm:spPr/>
      <dgm:t>
        <a:bodyPr/>
        <a:lstStyle/>
        <a:p>
          <a:endParaRPr lang="en-US"/>
        </a:p>
      </dgm:t>
    </dgm:pt>
    <dgm:pt modelId="{A1E1786A-F02A-491E-94D8-273D97F746E9}" type="sibTrans" cxnId="{400AE057-5E39-4D6C-AD98-E10109E445F7}">
      <dgm:prSet/>
      <dgm:spPr/>
      <dgm:t>
        <a:bodyPr/>
        <a:lstStyle/>
        <a:p>
          <a:endParaRPr lang="en-US"/>
        </a:p>
      </dgm:t>
    </dgm:pt>
    <dgm:pt modelId="{0D1EC8E3-B49C-4814-B5DE-3E940893E429}">
      <dgm:prSet/>
      <dgm:spPr/>
      <dgm:t>
        <a:bodyPr/>
        <a:lstStyle/>
        <a:p>
          <a:r>
            <a:rPr lang="cs-CZ"/>
            <a:t>Odpověď:  kam chodil její otec –VV přívlastková </a:t>
          </a:r>
          <a:endParaRPr lang="en-US"/>
        </a:p>
      </dgm:t>
    </dgm:pt>
    <dgm:pt modelId="{040883B9-DEE6-4901-91FD-52C6ED33946E}" type="parTrans" cxnId="{93E0B310-EE8B-4365-9A76-2CF043C51460}">
      <dgm:prSet/>
      <dgm:spPr/>
      <dgm:t>
        <a:bodyPr/>
        <a:lstStyle/>
        <a:p>
          <a:endParaRPr lang="en-US"/>
        </a:p>
      </dgm:t>
    </dgm:pt>
    <dgm:pt modelId="{A9075B38-A4D9-4F14-BD6F-1EF46D6F679A}" type="sibTrans" cxnId="{93E0B310-EE8B-4365-9A76-2CF043C51460}">
      <dgm:prSet/>
      <dgm:spPr/>
      <dgm:t>
        <a:bodyPr/>
        <a:lstStyle/>
        <a:p>
          <a:endParaRPr lang="en-US"/>
        </a:p>
      </dgm:t>
    </dgm:pt>
    <dgm:pt modelId="{D438759C-343C-4CE8-99A2-ECC15A97D8DB}">
      <dgm:prSet/>
      <dgm:spPr/>
      <dgm:t>
        <a:bodyPr/>
        <a:lstStyle/>
        <a:p>
          <a:r>
            <a:rPr lang="cs-CZ" u="sng"/>
            <a:t>Chodí do školy, </a:t>
          </a:r>
          <a:r>
            <a:rPr lang="cs-CZ" u="wavyHeavy"/>
            <a:t>kam chodil její otec. </a:t>
          </a:r>
          <a:endParaRPr lang="en-US"/>
        </a:p>
      </dgm:t>
    </dgm:pt>
    <dgm:pt modelId="{F954087B-BDFE-4F3C-81CB-6CDBB5325DDA}" type="parTrans" cxnId="{22FEDC6E-C025-4FAA-A62C-A8626F7068B8}">
      <dgm:prSet/>
      <dgm:spPr/>
      <dgm:t>
        <a:bodyPr/>
        <a:lstStyle/>
        <a:p>
          <a:endParaRPr lang="en-US"/>
        </a:p>
      </dgm:t>
    </dgm:pt>
    <dgm:pt modelId="{ECCD3C2D-C4ED-42B1-8F01-7B763EFBA294}" type="sibTrans" cxnId="{22FEDC6E-C025-4FAA-A62C-A8626F7068B8}">
      <dgm:prSet/>
      <dgm:spPr/>
      <dgm:t>
        <a:bodyPr/>
        <a:lstStyle/>
        <a:p>
          <a:endParaRPr lang="en-US"/>
        </a:p>
      </dgm:t>
    </dgm:pt>
    <dgm:pt modelId="{5174F568-AD34-4551-B704-F840A7533AE2}" type="pres">
      <dgm:prSet presAssocID="{4B780622-D624-4A9A-B418-238C26D349F2}" presName="vert0" presStyleCnt="0">
        <dgm:presLayoutVars>
          <dgm:dir/>
          <dgm:animOne val="branch"/>
          <dgm:animLvl val="lvl"/>
        </dgm:presLayoutVars>
      </dgm:prSet>
      <dgm:spPr/>
    </dgm:pt>
    <dgm:pt modelId="{01D03C87-F240-4FEE-BD54-56B6CE725E27}" type="pres">
      <dgm:prSet presAssocID="{5E881D14-3873-40B0-B241-500395042049}" presName="thickLine" presStyleLbl="alignNode1" presStyleIdx="0" presStyleCnt="6"/>
      <dgm:spPr/>
    </dgm:pt>
    <dgm:pt modelId="{BAF0255D-1C8C-4759-B27C-ABA6081440C1}" type="pres">
      <dgm:prSet presAssocID="{5E881D14-3873-40B0-B241-500395042049}" presName="horz1" presStyleCnt="0"/>
      <dgm:spPr/>
    </dgm:pt>
    <dgm:pt modelId="{A7C2A840-0DD5-4F53-B0A1-7601D619F730}" type="pres">
      <dgm:prSet presAssocID="{5E881D14-3873-40B0-B241-500395042049}" presName="tx1" presStyleLbl="revTx" presStyleIdx="0" presStyleCnt="6"/>
      <dgm:spPr/>
    </dgm:pt>
    <dgm:pt modelId="{4AB56BE6-864E-4935-8436-333912887116}" type="pres">
      <dgm:prSet presAssocID="{5E881D14-3873-40B0-B241-500395042049}" presName="vert1" presStyleCnt="0"/>
      <dgm:spPr/>
    </dgm:pt>
    <dgm:pt modelId="{C81BC4E1-EBAE-44B9-803D-DF28D731065B}" type="pres">
      <dgm:prSet presAssocID="{AB5515EF-98AE-4496-93E2-489FAAAB7294}" presName="thickLine" presStyleLbl="alignNode1" presStyleIdx="1" presStyleCnt="6"/>
      <dgm:spPr/>
    </dgm:pt>
    <dgm:pt modelId="{F8534C58-DA2A-492B-AFAE-ACB972538D16}" type="pres">
      <dgm:prSet presAssocID="{AB5515EF-98AE-4496-93E2-489FAAAB7294}" presName="horz1" presStyleCnt="0"/>
      <dgm:spPr/>
    </dgm:pt>
    <dgm:pt modelId="{57261ED4-542D-4EA3-B233-91BB6F9ED8C5}" type="pres">
      <dgm:prSet presAssocID="{AB5515EF-98AE-4496-93E2-489FAAAB7294}" presName="tx1" presStyleLbl="revTx" presStyleIdx="1" presStyleCnt="6"/>
      <dgm:spPr/>
    </dgm:pt>
    <dgm:pt modelId="{D16B5ABB-16AD-4673-A1D9-57543E595E63}" type="pres">
      <dgm:prSet presAssocID="{AB5515EF-98AE-4496-93E2-489FAAAB7294}" presName="vert1" presStyleCnt="0"/>
      <dgm:spPr/>
    </dgm:pt>
    <dgm:pt modelId="{76397A58-4E79-478F-B254-E7C9EC2CF977}" type="pres">
      <dgm:prSet presAssocID="{5F11D8D1-CCB9-49CA-8F55-DB88AC447E46}" presName="thickLine" presStyleLbl="alignNode1" presStyleIdx="2" presStyleCnt="6"/>
      <dgm:spPr/>
    </dgm:pt>
    <dgm:pt modelId="{AA83F550-544D-46FF-A558-D041AAA1030D}" type="pres">
      <dgm:prSet presAssocID="{5F11D8D1-CCB9-49CA-8F55-DB88AC447E46}" presName="horz1" presStyleCnt="0"/>
      <dgm:spPr/>
    </dgm:pt>
    <dgm:pt modelId="{29156A82-4CFF-42AF-B10C-CE20C6371555}" type="pres">
      <dgm:prSet presAssocID="{5F11D8D1-CCB9-49CA-8F55-DB88AC447E46}" presName="tx1" presStyleLbl="revTx" presStyleIdx="2" presStyleCnt="6"/>
      <dgm:spPr/>
    </dgm:pt>
    <dgm:pt modelId="{ACE34B0A-AF41-41E7-A972-AB5FFE734939}" type="pres">
      <dgm:prSet presAssocID="{5F11D8D1-CCB9-49CA-8F55-DB88AC447E46}" presName="vert1" presStyleCnt="0"/>
      <dgm:spPr/>
    </dgm:pt>
    <dgm:pt modelId="{864B7C7A-FA2C-44B8-898A-638773178DD5}" type="pres">
      <dgm:prSet presAssocID="{F9C1542E-BB4A-4B33-A0BD-BC824A4AA714}" presName="thickLine" presStyleLbl="alignNode1" presStyleIdx="3" presStyleCnt="6"/>
      <dgm:spPr/>
    </dgm:pt>
    <dgm:pt modelId="{2798617F-58B1-4600-A9E4-12A2E7660C67}" type="pres">
      <dgm:prSet presAssocID="{F9C1542E-BB4A-4B33-A0BD-BC824A4AA714}" presName="horz1" presStyleCnt="0"/>
      <dgm:spPr/>
    </dgm:pt>
    <dgm:pt modelId="{C04ECA35-64F7-4910-9D50-8852C4B3336B}" type="pres">
      <dgm:prSet presAssocID="{F9C1542E-BB4A-4B33-A0BD-BC824A4AA714}" presName="tx1" presStyleLbl="revTx" presStyleIdx="3" presStyleCnt="6"/>
      <dgm:spPr/>
    </dgm:pt>
    <dgm:pt modelId="{5696354A-D820-499E-97A4-FCFACA4080AA}" type="pres">
      <dgm:prSet presAssocID="{F9C1542E-BB4A-4B33-A0BD-BC824A4AA714}" presName="vert1" presStyleCnt="0"/>
      <dgm:spPr/>
    </dgm:pt>
    <dgm:pt modelId="{4A8E7E93-F1BF-4CB5-B7FA-2C085698CED2}" type="pres">
      <dgm:prSet presAssocID="{0D1EC8E3-B49C-4814-B5DE-3E940893E429}" presName="thickLine" presStyleLbl="alignNode1" presStyleIdx="4" presStyleCnt="6"/>
      <dgm:spPr/>
    </dgm:pt>
    <dgm:pt modelId="{BCBB2676-87F5-4CB6-8504-02E6E4F81A9C}" type="pres">
      <dgm:prSet presAssocID="{0D1EC8E3-B49C-4814-B5DE-3E940893E429}" presName="horz1" presStyleCnt="0"/>
      <dgm:spPr/>
    </dgm:pt>
    <dgm:pt modelId="{750F6945-974E-41EE-B23B-2DBA7190EB1F}" type="pres">
      <dgm:prSet presAssocID="{0D1EC8E3-B49C-4814-B5DE-3E940893E429}" presName="tx1" presStyleLbl="revTx" presStyleIdx="4" presStyleCnt="6"/>
      <dgm:spPr/>
    </dgm:pt>
    <dgm:pt modelId="{FB3BAA7D-0326-44E1-85FB-AF1822831CDE}" type="pres">
      <dgm:prSet presAssocID="{0D1EC8E3-B49C-4814-B5DE-3E940893E429}" presName="vert1" presStyleCnt="0"/>
      <dgm:spPr/>
    </dgm:pt>
    <dgm:pt modelId="{231F185A-4071-452F-95D6-62A015E0AD75}" type="pres">
      <dgm:prSet presAssocID="{D438759C-343C-4CE8-99A2-ECC15A97D8DB}" presName="thickLine" presStyleLbl="alignNode1" presStyleIdx="5" presStyleCnt="6"/>
      <dgm:spPr/>
    </dgm:pt>
    <dgm:pt modelId="{320BCE7A-15C1-4F62-82B6-2A68E8BC2D9D}" type="pres">
      <dgm:prSet presAssocID="{D438759C-343C-4CE8-99A2-ECC15A97D8DB}" presName="horz1" presStyleCnt="0"/>
      <dgm:spPr/>
    </dgm:pt>
    <dgm:pt modelId="{11637390-97C8-4EF6-BF65-18E6C78E5E55}" type="pres">
      <dgm:prSet presAssocID="{D438759C-343C-4CE8-99A2-ECC15A97D8DB}" presName="tx1" presStyleLbl="revTx" presStyleIdx="5" presStyleCnt="6"/>
      <dgm:spPr/>
    </dgm:pt>
    <dgm:pt modelId="{522D0FDD-A13C-4B64-9CAF-EA2214675F1D}" type="pres">
      <dgm:prSet presAssocID="{D438759C-343C-4CE8-99A2-ECC15A97D8DB}" presName="vert1" presStyleCnt="0"/>
      <dgm:spPr/>
    </dgm:pt>
  </dgm:ptLst>
  <dgm:cxnLst>
    <dgm:cxn modelId="{14811F02-707E-49E8-AAA9-63C610E24421}" type="presOf" srcId="{D438759C-343C-4CE8-99A2-ECC15A97D8DB}" destId="{11637390-97C8-4EF6-BF65-18E6C78E5E55}" srcOrd="0" destOrd="0" presId="urn:microsoft.com/office/officeart/2008/layout/LinedList"/>
    <dgm:cxn modelId="{7A3A9703-1C20-4106-85C8-CEFF2A4FD3DF}" type="presOf" srcId="{4B780622-D624-4A9A-B418-238C26D349F2}" destId="{5174F568-AD34-4551-B704-F840A7533AE2}" srcOrd="0" destOrd="0" presId="urn:microsoft.com/office/officeart/2008/layout/LinedList"/>
    <dgm:cxn modelId="{93E0B310-EE8B-4365-9A76-2CF043C51460}" srcId="{4B780622-D624-4A9A-B418-238C26D349F2}" destId="{0D1EC8E3-B49C-4814-B5DE-3E940893E429}" srcOrd="4" destOrd="0" parTransId="{040883B9-DEE6-4901-91FD-52C6ED33946E}" sibTransId="{A9075B38-A4D9-4F14-BD6F-1EF46D6F679A}"/>
    <dgm:cxn modelId="{65BAE25D-06A0-4380-BA94-F6FD43790074}" srcId="{4B780622-D624-4A9A-B418-238C26D349F2}" destId="{5F11D8D1-CCB9-49CA-8F55-DB88AC447E46}" srcOrd="2" destOrd="0" parTransId="{909D59A7-8100-4135-8D7B-8DE5A9E1F3E6}" sibTransId="{62C051A8-184D-4738-81E7-048BC016E4EF}"/>
    <dgm:cxn modelId="{52797749-C819-4460-8810-54A5964633CE}" srcId="{4B780622-D624-4A9A-B418-238C26D349F2}" destId="{5E881D14-3873-40B0-B241-500395042049}" srcOrd="0" destOrd="0" parTransId="{1068EEBF-7056-4CCC-9851-C6E7A51A7A8B}" sibTransId="{FEBDC02E-E78D-4C65-B611-CBAB35A17097}"/>
    <dgm:cxn modelId="{22FEDC6E-C025-4FAA-A62C-A8626F7068B8}" srcId="{4B780622-D624-4A9A-B418-238C26D349F2}" destId="{D438759C-343C-4CE8-99A2-ECC15A97D8DB}" srcOrd="5" destOrd="0" parTransId="{F954087B-BDFE-4F3C-81CB-6CDBB5325DDA}" sibTransId="{ECCD3C2D-C4ED-42B1-8F01-7B763EFBA294}"/>
    <dgm:cxn modelId="{205DB151-C5A6-4722-969A-BA48BAE1814B}" type="presOf" srcId="{AB5515EF-98AE-4496-93E2-489FAAAB7294}" destId="{57261ED4-542D-4EA3-B233-91BB6F9ED8C5}" srcOrd="0" destOrd="0" presId="urn:microsoft.com/office/officeart/2008/layout/LinedList"/>
    <dgm:cxn modelId="{F9FDE452-484C-4B90-A49F-3EB368355F29}" type="presOf" srcId="{F9C1542E-BB4A-4B33-A0BD-BC824A4AA714}" destId="{C04ECA35-64F7-4910-9D50-8852C4B3336B}" srcOrd="0" destOrd="0" presId="urn:microsoft.com/office/officeart/2008/layout/LinedList"/>
    <dgm:cxn modelId="{400AE057-5E39-4D6C-AD98-E10109E445F7}" srcId="{4B780622-D624-4A9A-B418-238C26D349F2}" destId="{F9C1542E-BB4A-4B33-A0BD-BC824A4AA714}" srcOrd="3" destOrd="0" parTransId="{2067DF07-CD79-4F1B-AAD8-512D1D2F25DE}" sibTransId="{A1E1786A-F02A-491E-94D8-273D97F746E9}"/>
    <dgm:cxn modelId="{83C264C4-33C0-4A9B-8B53-77ECAD5131F8}" srcId="{4B780622-D624-4A9A-B418-238C26D349F2}" destId="{AB5515EF-98AE-4496-93E2-489FAAAB7294}" srcOrd="1" destOrd="0" parTransId="{AEFA2B3F-A8A7-4A8B-AEDC-E860293850CF}" sibTransId="{93184044-AAC6-4D3C-9023-C0AC93B045CF}"/>
    <dgm:cxn modelId="{A34738D7-EB94-4816-9212-0061D4E733C5}" type="presOf" srcId="{0D1EC8E3-B49C-4814-B5DE-3E940893E429}" destId="{750F6945-974E-41EE-B23B-2DBA7190EB1F}" srcOrd="0" destOrd="0" presId="urn:microsoft.com/office/officeart/2008/layout/LinedList"/>
    <dgm:cxn modelId="{005917EE-F6EF-40D6-9392-814DC685EF14}" type="presOf" srcId="{5F11D8D1-CCB9-49CA-8F55-DB88AC447E46}" destId="{29156A82-4CFF-42AF-B10C-CE20C6371555}" srcOrd="0" destOrd="0" presId="urn:microsoft.com/office/officeart/2008/layout/LinedList"/>
    <dgm:cxn modelId="{EAE5EFF7-0597-499E-8FB4-6A989531D920}" type="presOf" srcId="{5E881D14-3873-40B0-B241-500395042049}" destId="{A7C2A840-0DD5-4F53-B0A1-7601D619F730}" srcOrd="0" destOrd="0" presId="urn:microsoft.com/office/officeart/2008/layout/LinedList"/>
    <dgm:cxn modelId="{26B381B5-0D57-49D4-9340-B40C11EC8273}" type="presParOf" srcId="{5174F568-AD34-4551-B704-F840A7533AE2}" destId="{01D03C87-F240-4FEE-BD54-56B6CE725E27}" srcOrd="0" destOrd="0" presId="urn:microsoft.com/office/officeart/2008/layout/LinedList"/>
    <dgm:cxn modelId="{52460FBE-3DFA-44E6-B649-B41B0AD3AEE6}" type="presParOf" srcId="{5174F568-AD34-4551-B704-F840A7533AE2}" destId="{BAF0255D-1C8C-4759-B27C-ABA6081440C1}" srcOrd="1" destOrd="0" presId="urn:microsoft.com/office/officeart/2008/layout/LinedList"/>
    <dgm:cxn modelId="{A8071043-03C3-4236-97E2-B180A7CFE0B6}" type="presParOf" srcId="{BAF0255D-1C8C-4759-B27C-ABA6081440C1}" destId="{A7C2A840-0DD5-4F53-B0A1-7601D619F730}" srcOrd="0" destOrd="0" presId="urn:microsoft.com/office/officeart/2008/layout/LinedList"/>
    <dgm:cxn modelId="{3005801C-4007-4206-9758-83AE325E9D35}" type="presParOf" srcId="{BAF0255D-1C8C-4759-B27C-ABA6081440C1}" destId="{4AB56BE6-864E-4935-8436-333912887116}" srcOrd="1" destOrd="0" presId="urn:microsoft.com/office/officeart/2008/layout/LinedList"/>
    <dgm:cxn modelId="{19A3BAFF-BA6C-459D-82A1-CD587EC99F0E}" type="presParOf" srcId="{5174F568-AD34-4551-B704-F840A7533AE2}" destId="{C81BC4E1-EBAE-44B9-803D-DF28D731065B}" srcOrd="2" destOrd="0" presId="urn:microsoft.com/office/officeart/2008/layout/LinedList"/>
    <dgm:cxn modelId="{A18AEEF8-6C89-4C10-8D15-84BF386595E3}" type="presParOf" srcId="{5174F568-AD34-4551-B704-F840A7533AE2}" destId="{F8534C58-DA2A-492B-AFAE-ACB972538D16}" srcOrd="3" destOrd="0" presId="urn:microsoft.com/office/officeart/2008/layout/LinedList"/>
    <dgm:cxn modelId="{35708BEE-2AD1-48E4-89E6-6537AE229465}" type="presParOf" srcId="{F8534C58-DA2A-492B-AFAE-ACB972538D16}" destId="{57261ED4-542D-4EA3-B233-91BB6F9ED8C5}" srcOrd="0" destOrd="0" presId="urn:microsoft.com/office/officeart/2008/layout/LinedList"/>
    <dgm:cxn modelId="{4B3EEC4E-85B1-4B0F-8461-3CE6BE73AB03}" type="presParOf" srcId="{F8534C58-DA2A-492B-AFAE-ACB972538D16}" destId="{D16B5ABB-16AD-4673-A1D9-57543E595E63}" srcOrd="1" destOrd="0" presId="urn:microsoft.com/office/officeart/2008/layout/LinedList"/>
    <dgm:cxn modelId="{C6A850F1-FBCA-41D5-83AC-5E26B6C460E5}" type="presParOf" srcId="{5174F568-AD34-4551-B704-F840A7533AE2}" destId="{76397A58-4E79-478F-B254-E7C9EC2CF977}" srcOrd="4" destOrd="0" presId="urn:microsoft.com/office/officeart/2008/layout/LinedList"/>
    <dgm:cxn modelId="{4C35A589-8A68-44BB-AA58-D519F8B3FAB3}" type="presParOf" srcId="{5174F568-AD34-4551-B704-F840A7533AE2}" destId="{AA83F550-544D-46FF-A558-D041AAA1030D}" srcOrd="5" destOrd="0" presId="urn:microsoft.com/office/officeart/2008/layout/LinedList"/>
    <dgm:cxn modelId="{EC2B5E8E-4E64-4950-8C6F-42764D1A7A79}" type="presParOf" srcId="{AA83F550-544D-46FF-A558-D041AAA1030D}" destId="{29156A82-4CFF-42AF-B10C-CE20C6371555}" srcOrd="0" destOrd="0" presId="urn:microsoft.com/office/officeart/2008/layout/LinedList"/>
    <dgm:cxn modelId="{827F3751-94DE-4B7E-B6D6-55F14D1FBDD0}" type="presParOf" srcId="{AA83F550-544D-46FF-A558-D041AAA1030D}" destId="{ACE34B0A-AF41-41E7-A972-AB5FFE734939}" srcOrd="1" destOrd="0" presId="urn:microsoft.com/office/officeart/2008/layout/LinedList"/>
    <dgm:cxn modelId="{DD1A9272-AC85-4749-9790-6FD8D0135BA0}" type="presParOf" srcId="{5174F568-AD34-4551-B704-F840A7533AE2}" destId="{864B7C7A-FA2C-44B8-898A-638773178DD5}" srcOrd="6" destOrd="0" presId="urn:microsoft.com/office/officeart/2008/layout/LinedList"/>
    <dgm:cxn modelId="{8171BA55-1561-4265-96A5-4FBB35553058}" type="presParOf" srcId="{5174F568-AD34-4551-B704-F840A7533AE2}" destId="{2798617F-58B1-4600-A9E4-12A2E7660C67}" srcOrd="7" destOrd="0" presId="urn:microsoft.com/office/officeart/2008/layout/LinedList"/>
    <dgm:cxn modelId="{355A6B47-5155-489F-A5E8-E32398959A38}" type="presParOf" srcId="{2798617F-58B1-4600-A9E4-12A2E7660C67}" destId="{C04ECA35-64F7-4910-9D50-8852C4B3336B}" srcOrd="0" destOrd="0" presId="urn:microsoft.com/office/officeart/2008/layout/LinedList"/>
    <dgm:cxn modelId="{845DA8AA-E30B-4C8F-BACB-88419952A13C}" type="presParOf" srcId="{2798617F-58B1-4600-A9E4-12A2E7660C67}" destId="{5696354A-D820-499E-97A4-FCFACA4080AA}" srcOrd="1" destOrd="0" presId="urn:microsoft.com/office/officeart/2008/layout/LinedList"/>
    <dgm:cxn modelId="{F9EA020F-E1C7-4DA3-B0BA-063060573144}" type="presParOf" srcId="{5174F568-AD34-4551-B704-F840A7533AE2}" destId="{4A8E7E93-F1BF-4CB5-B7FA-2C085698CED2}" srcOrd="8" destOrd="0" presId="urn:microsoft.com/office/officeart/2008/layout/LinedList"/>
    <dgm:cxn modelId="{D40271DC-82B8-46A6-A750-220CB6726F07}" type="presParOf" srcId="{5174F568-AD34-4551-B704-F840A7533AE2}" destId="{BCBB2676-87F5-4CB6-8504-02E6E4F81A9C}" srcOrd="9" destOrd="0" presId="urn:microsoft.com/office/officeart/2008/layout/LinedList"/>
    <dgm:cxn modelId="{41ABB00E-1F2C-4DC4-A4B9-BA32665EE29A}" type="presParOf" srcId="{BCBB2676-87F5-4CB6-8504-02E6E4F81A9C}" destId="{750F6945-974E-41EE-B23B-2DBA7190EB1F}" srcOrd="0" destOrd="0" presId="urn:microsoft.com/office/officeart/2008/layout/LinedList"/>
    <dgm:cxn modelId="{9FED0150-4727-4C75-979E-065E3ED0F5F5}" type="presParOf" srcId="{BCBB2676-87F5-4CB6-8504-02E6E4F81A9C}" destId="{FB3BAA7D-0326-44E1-85FB-AF1822831CDE}" srcOrd="1" destOrd="0" presId="urn:microsoft.com/office/officeart/2008/layout/LinedList"/>
    <dgm:cxn modelId="{76C2E1D9-2260-4EBE-9824-52A7BE298073}" type="presParOf" srcId="{5174F568-AD34-4551-B704-F840A7533AE2}" destId="{231F185A-4071-452F-95D6-62A015E0AD75}" srcOrd="10" destOrd="0" presId="urn:microsoft.com/office/officeart/2008/layout/LinedList"/>
    <dgm:cxn modelId="{A6C44951-41AA-4748-9F9B-E86FA91CEE0C}" type="presParOf" srcId="{5174F568-AD34-4551-B704-F840A7533AE2}" destId="{320BCE7A-15C1-4F62-82B6-2A68E8BC2D9D}" srcOrd="11" destOrd="0" presId="urn:microsoft.com/office/officeart/2008/layout/LinedList"/>
    <dgm:cxn modelId="{74616EF4-FAE1-4A52-8020-96B8ED5B1C8F}" type="presParOf" srcId="{320BCE7A-15C1-4F62-82B6-2A68E8BC2D9D}" destId="{11637390-97C8-4EF6-BF65-18E6C78E5E55}" srcOrd="0" destOrd="0" presId="urn:microsoft.com/office/officeart/2008/layout/LinedList"/>
    <dgm:cxn modelId="{348633A1-59EF-4297-B4D6-5D71B865C7E6}" type="presParOf" srcId="{320BCE7A-15C1-4F62-82B6-2A68E8BC2D9D}" destId="{522D0FDD-A13C-4B64-9CAF-EA2214675F1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329F75-CDD6-4887-A182-1387B5E8BF3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3EF535B-5DDB-4ECC-903D-D2776113E8B5}">
      <dgm:prSet/>
      <dgm:spPr/>
      <dgm:t>
        <a:bodyPr/>
        <a:lstStyle/>
        <a:p>
          <a:r>
            <a:rPr lang="cs-CZ"/>
            <a:t>Babička se vrátila z </a:t>
          </a:r>
          <a:r>
            <a:rPr lang="cs-CZ" u="sng"/>
            <a:t>dovolené</a:t>
          </a:r>
          <a:r>
            <a:rPr lang="cs-CZ"/>
            <a:t>, která  </a:t>
          </a:r>
          <a:endParaRPr lang="en-US"/>
        </a:p>
      </dgm:t>
    </dgm:pt>
    <dgm:pt modelId="{C572376E-EB92-4EF9-90FB-8FCF5251D656}" type="parTrans" cxnId="{8A5541E8-730B-4682-9FF5-FDBFA12095A3}">
      <dgm:prSet/>
      <dgm:spPr/>
      <dgm:t>
        <a:bodyPr/>
        <a:lstStyle/>
        <a:p>
          <a:endParaRPr lang="en-US"/>
        </a:p>
      </dgm:t>
    </dgm:pt>
    <dgm:pt modelId="{0376467C-D330-4BE9-BBE9-6F9D679FEF34}" type="sibTrans" cxnId="{8A5541E8-730B-4682-9FF5-FDBFA12095A3}">
      <dgm:prSet/>
      <dgm:spPr/>
      <dgm:t>
        <a:bodyPr/>
        <a:lstStyle/>
        <a:p>
          <a:endParaRPr lang="en-US"/>
        </a:p>
      </dgm:t>
    </dgm:pt>
    <dgm:pt modelId="{0A976FE8-AFF1-4795-8109-1C650E6EE7E5}">
      <dgm:prSet/>
      <dgm:spPr/>
      <dgm:t>
        <a:bodyPr/>
        <a:lstStyle/>
        <a:p>
          <a:r>
            <a:rPr lang="cs-CZ"/>
            <a:t>Děda nám ukázal nové</a:t>
          </a:r>
          <a:r>
            <a:rPr lang="cs-CZ" u="sng"/>
            <a:t> auto</a:t>
          </a:r>
          <a:r>
            <a:rPr lang="cs-CZ"/>
            <a:t>, které  </a:t>
          </a:r>
          <a:endParaRPr lang="en-US"/>
        </a:p>
      </dgm:t>
    </dgm:pt>
    <dgm:pt modelId="{28E8D54D-A80A-47FC-8798-A19FCCDEC245}" type="parTrans" cxnId="{036396D2-1A50-4DE0-B410-A756343C22B8}">
      <dgm:prSet/>
      <dgm:spPr/>
      <dgm:t>
        <a:bodyPr/>
        <a:lstStyle/>
        <a:p>
          <a:endParaRPr lang="en-US"/>
        </a:p>
      </dgm:t>
    </dgm:pt>
    <dgm:pt modelId="{9586619F-BD9E-43CD-A20C-2CA2E49D8DE2}" type="sibTrans" cxnId="{036396D2-1A50-4DE0-B410-A756343C22B8}">
      <dgm:prSet/>
      <dgm:spPr/>
      <dgm:t>
        <a:bodyPr/>
        <a:lstStyle/>
        <a:p>
          <a:endParaRPr lang="en-US"/>
        </a:p>
      </dgm:t>
    </dgm:pt>
    <dgm:pt modelId="{74E66FE6-F050-47D8-97F9-DEEDC1F2BD72}">
      <dgm:prSet/>
      <dgm:spPr/>
      <dgm:t>
        <a:bodyPr/>
        <a:lstStyle/>
        <a:p>
          <a:r>
            <a:rPr lang="cs-CZ"/>
            <a:t>Děti si hrály na</a:t>
          </a:r>
          <a:r>
            <a:rPr lang="cs-CZ" u="sng"/>
            <a:t> zahradě</a:t>
          </a:r>
          <a:r>
            <a:rPr lang="cs-CZ"/>
            <a:t>, která</a:t>
          </a:r>
          <a:endParaRPr lang="en-US"/>
        </a:p>
      </dgm:t>
    </dgm:pt>
    <dgm:pt modelId="{F22B81C9-E78F-4BEB-97A4-4655AD1D20D6}" type="parTrans" cxnId="{CF2BB5A1-A0A2-4C07-BC79-61195AA0FB64}">
      <dgm:prSet/>
      <dgm:spPr/>
      <dgm:t>
        <a:bodyPr/>
        <a:lstStyle/>
        <a:p>
          <a:endParaRPr lang="en-US"/>
        </a:p>
      </dgm:t>
    </dgm:pt>
    <dgm:pt modelId="{9C3BF0BA-FF3D-4825-A4D3-57B54C474416}" type="sibTrans" cxnId="{CF2BB5A1-A0A2-4C07-BC79-61195AA0FB64}">
      <dgm:prSet/>
      <dgm:spPr/>
      <dgm:t>
        <a:bodyPr/>
        <a:lstStyle/>
        <a:p>
          <a:endParaRPr lang="en-US"/>
        </a:p>
      </dgm:t>
    </dgm:pt>
    <dgm:pt modelId="{A709037B-0EA0-46D6-AED2-1D2D714BD9B3}">
      <dgm:prSet/>
      <dgm:spPr/>
      <dgm:t>
        <a:bodyPr/>
        <a:lstStyle/>
        <a:p>
          <a:r>
            <a:rPr lang="cs-CZ"/>
            <a:t>Vyšli jsme si na </a:t>
          </a:r>
          <a:r>
            <a:rPr lang="cs-CZ" u="sng"/>
            <a:t>výlet</a:t>
          </a:r>
          <a:r>
            <a:rPr lang="cs-CZ"/>
            <a:t>, který </a:t>
          </a:r>
          <a:endParaRPr lang="en-US"/>
        </a:p>
      </dgm:t>
    </dgm:pt>
    <dgm:pt modelId="{26093915-AB37-4C19-93A3-0004934EF390}" type="parTrans" cxnId="{FA3C8055-0007-4D02-ADE4-6CAFCFD48965}">
      <dgm:prSet/>
      <dgm:spPr/>
      <dgm:t>
        <a:bodyPr/>
        <a:lstStyle/>
        <a:p>
          <a:endParaRPr lang="en-US"/>
        </a:p>
      </dgm:t>
    </dgm:pt>
    <dgm:pt modelId="{5677F8C3-96AC-43DC-A50F-37E4E189E843}" type="sibTrans" cxnId="{FA3C8055-0007-4D02-ADE4-6CAFCFD48965}">
      <dgm:prSet/>
      <dgm:spPr/>
      <dgm:t>
        <a:bodyPr/>
        <a:lstStyle/>
        <a:p>
          <a:endParaRPr lang="en-US"/>
        </a:p>
      </dgm:t>
    </dgm:pt>
    <dgm:pt modelId="{839D340B-D927-40FE-AA6A-509152174E86}">
      <dgm:prSet/>
      <dgm:spPr/>
      <dgm:t>
        <a:bodyPr/>
        <a:lstStyle/>
        <a:p>
          <a:r>
            <a:rPr lang="cs-CZ"/>
            <a:t>Velmi nás zaujal </a:t>
          </a:r>
          <a:r>
            <a:rPr lang="cs-CZ" u="sng"/>
            <a:t>film, </a:t>
          </a:r>
          <a:r>
            <a:rPr lang="cs-CZ"/>
            <a:t>který  </a:t>
          </a:r>
          <a:endParaRPr lang="en-US"/>
        </a:p>
      </dgm:t>
    </dgm:pt>
    <dgm:pt modelId="{14058F31-026D-4208-908F-40FAF52517D8}" type="parTrans" cxnId="{8E3BB86F-10E0-4281-9EA0-2705711C13A2}">
      <dgm:prSet/>
      <dgm:spPr/>
      <dgm:t>
        <a:bodyPr/>
        <a:lstStyle/>
        <a:p>
          <a:endParaRPr lang="en-US"/>
        </a:p>
      </dgm:t>
    </dgm:pt>
    <dgm:pt modelId="{72D4EB82-6510-4944-AEC9-1D54699973BC}" type="sibTrans" cxnId="{8E3BB86F-10E0-4281-9EA0-2705711C13A2}">
      <dgm:prSet/>
      <dgm:spPr/>
      <dgm:t>
        <a:bodyPr/>
        <a:lstStyle/>
        <a:p>
          <a:endParaRPr lang="en-US"/>
        </a:p>
      </dgm:t>
    </dgm:pt>
    <dgm:pt modelId="{744D4A50-212C-4054-AD18-8E78647CADF6}">
      <dgm:prSet/>
      <dgm:spPr/>
      <dgm:t>
        <a:bodyPr/>
        <a:lstStyle/>
        <a:p>
          <a:r>
            <a:rPr lang="cs-CZ"/>
            <a:t>V pytlích ležely uskladněné </a:t>
          </a:r>
          <a:r>
            <a:rPr lang="cs-CZ" u="sng"/>
            <a:t>brambory</a:t>
          </a:r>
          <a:r>
            <a:rPr lang="cs-CZ"/>
            <a:t>, které  </a:t>
          </a:r>
          <a:endParaRPr lang="en-US"/>
        </a:p>
      </dgm:t>
    </dgm:pt>
    <dgm:pt modelId="{B3FD45D5-4EBB-49BF-A08D-87DEB4C036D3}" type="parTrans" cxnId="{591A7C60-D006-49C5-9BBD-E9EF9FCC51B8}">
      <dgm:prSet/>
      <dgm:spPr/>
      <dgm:t>
        <a:bodyPr/>
        <a:lstStyle/>
        <a:p>
          <a:endParaRPr lang="en-US"/>
        </a:p>
      </dgm:t>
    </dgm:pt>
    <dgm:pt modelId="{E345BF36-CA18-4510-A10C-14D5EB0578DA}" type="sibTrans" cxnId="{591A7C60-D006-49C5-9BBD-E9EF9FCC51B8}">
      <dgm:prSet/>
      <dgm:spPr/>
      <dgm:t>
        <a:bodyPr/>
        <a:lstStyle/>
        <a:p>
          <a:endParaRPr lang="en-US"/>
        </a:p>
      </dgm:t>
    </dgm:pt>
    <dgm:pt modelId="{2E2D3422-5CB8-4262-937A-8EFC7C322C94}">
      <dgm:prSet/>
      <dgm:spPr/>
      <dgm:t>
        <a:bodyPr/>
        <a:lstStyle/>
        <a:p>
          <a:r>
            <a:rPr lang="cs-CZ"/>
            <a:t>Vítr vyvrátil </a:t>
          </a:r>
          <a:r>
            <a:rPr lang="cs-CZ" u="sng"/>
            <a:t>strom</a:t>
          </a:r>
          <a:r>
            <a:rPr lang="cs-CZ"/>
            <a:t>, který </a:t>
          </a:r>
          <a:endParaRPr lang="en-US"/>
        </a:p>
      </dgm:t>
    </dgm:pt>
    <dgm:pt modelId="{88C1D63F-8B20-4471-9B7F-57FE1A261558}" type="parTrans" cxnId="{C7E1F7CF-A914-4F23-80CB-5874BA2E7835}">
      <dgm:prSet/>
      <dgm:spPr/>
      <dgm:t>
        <a:bodyPr/>
        <a:lstStyle/>
        <a:p>
          <a:endParaRPr lang="en-US"/>
        </a:p>
      </dgm:t>
    </dgm:pt>
    <dgm:pt modelId="{FF998F61-9D86-4A49-843B-6BB862311E82}" type="sibTrans" cxnId="{C7E1F7CF-A914-4F23-80CB-5874BA2E7835}">
      <dgm:prSet/>
      <dgm:spPr/>
      <dgm:t>
        <a:bodyPr/>
        <a:lstStyle/>
        <a:p>
          <a:endParaRPr lang="en-US"/>
        </a:p>
      </dgm:t>
    </dgm:pt>
    <dgm:pt modelId="{566DA66B-FCCF-4E47-8F58-672F596375F5}" type="pres">
      <dgm:prSet presAssocID="{2F329F75-CDD6-4887-A182-1387B5E8BF3E}" presName="vert0" presStyleCnt="0">
        <dgm:presLayoutVars>
          <dgm:dir/>
          <dgm:animOne val="branch"/>
          <dgm:animLvl val="lvl"/>
        </dgm:presLayoutVars>
      </dgm:prSet>
      <dgm:spPr/>
    </dgm:pt>
    <dgm:pt modelId="{07B74A69-A9CC-4F6E-8D26-B80D5E2B2638}" type="pres">
      <dgm:prSet presAssocID="{23EF535B-5DDB-4ECC-903D-D2776113E8B5}" presName="thickLine" presStyleLbl="alignNode1" presStyleIdx="0" presStyleCnt="7"/>
      <dgm:spPr/>
    </dgm:pt>
    <dgm:pt modelId="{1CA41990-6626-44D0-8316-EBABA80C0C29}" type="pres">
      <dgm:prSet presAssocID="{23EF535B-5DDB-4ECC-903D-D2776113E8B5}" presName="horz1" presStyleCnt="0"/>
      <dgm:spPr/>
    </dgm:pt>
    <dgm:pt modelId="{B0D853A0-9777-434D-9991-1D5C4A17700E}" type="pres">
      <dgm:prSet presAssocID="{23EF535B-5DDB-4ECC-903D-D2776113E8B5}" presName="tx1" presStyleLbl="revTx" presStyleIdx="0" presStyleCnt="7"/>
      <dgm:spPr/>
    </dgm:pt>
    <dgm:pt modelId="{25C12DBC-AFD3-484C-800D-6CD544DE71B8}" type="pres">
      <dgm:prSet presAssocID="{23EF535B-5DDB-4ECC-903D-D2776113E8B5}" presName="vert1" presStyleCnt="0"/>
      <dgm:spPr/>
    </dgm:pt>
    <dgm:pt modelId="{5554E1B5-4A62-495D-99FF-0594BB8170B2}" type="pres">
      <dgm:prSet presAssocID="{0A976FE8-AFF1-4795-8109-1C650E6EE7E5}" presName="thickLine" presStyleLbl="alignNode1" presStyleIdx="1" presStyleCnt="7"/>
      <dgm:spPr/>
    </dgm:pt>
    <dgm:pt modelId="{E3092498-12DB-4E11-9CA6-B36D9EF64C9E}" type="pres">
      <dgm:prSet presAssocID="{0A976FE8-AFF1-4795-8109-1C650E6EE7E5}" presName="horz1" presStyleCnt="0"/>
      <dgm:spPr/>
    </dgm:pt>
    <dgm:pt modelId="{C0980FBF-4F59-4D18-8413-6761CB852F27}" type="pres">
      <dgm:prSet presAssocID="{0A976FE8-AFF1-4795-8109-1C650E6EE7E5}" presName="tx1" presStyleLbl="revTx" presStyleIdx="1" presStyleCnt="7"/>
      <dgm:spPr/>
    </dgm:pt>
    <dgm:pt modelId="{4353E5D6-A454-4A43-A3E0-FF083E55E4B0}" type="pres">
      <dgm:prSet presAssocID="{0A976FE8-AFF1-4795-8109-1C650E6EE7E5}" presName="vert1" presStyleCnt="0"/>
      <dgm:spPr/>
    </dgm:pt>
    <dgm:pt modelId="{02477E2B-4B71-4D36-AE1F-8B6ED6D35E24}" type="pres">
      <dgm:prSet presAssocID="{74E66FE6-F050-47D8-97F9-DEEDC1F2BD72}" presName="thickLine" presStyleLbl="alignNode1" presStyleIdx="2" presStyleCnt="7"/>
      <dgm:spPr/>
    </dgm:pt>
    <dgm:pt modelId="{DAF88C0D-A1AF-4CED-B3F5-8BBEBACB9FFB}" type="pres">
      <dgm:prSet presAssocID="{74E66FE6-F050-47D8-97F9-DEEDC1F2BD72}" presName="horz1" presStyleCnt="0"/>
      <dgm:spPr/>
    </dgm:pt>
    <dgm:pt modelId="{8BDB93AE-D87F-4944-9891-5354FFFDC2C4}" type="pres">
      <dgm:prSet presAssocID="{74E66FE6-F050-47D8-97F9-DEEDC1F2BD72}" presName="tx1" presStyleLbl="revTx" presStyleIdx="2" presStyleCnt="7"/>
      <dgm:spPr/>
    </dgm:pt>
    <dgm:pt modelId="{FC5A4E29-3C8A-4123-B5AC-80CC72CADFCE}" type="pres">
      <dgm:prSet presAssocID="{74E66FE6-F050-47D8-97F9-DEEDC1F2BD72}" presName="vert1" presStyleCnt="0"/>
      <dgm:spPr/>
    </dgm:pt>
    <dgm:pt modelId="{11FFB57B-8BAB-4BE6-8D0A-DEBDDF76B72D}" type="pres">
      <dgm:prSet presAssocID="{A709037B-0EA0-46D6-AED2-1D2D714BD9B3}" presName="thickLine" presStyleLbl="alignNode1" presStyleIdx="3" presStyleCnt="7"/>
      <dgm:spPr/>
    </dgm:pt>
    <dgm:pt modelId="{032E02B5-BE1F-4021-A72C-12D0B6B4FD1F}" type="pres">
      <dgm:prSet presAssocID="{A709037B-0EA0-46D6-AED2-1D2D714BD9B3}" presName="horz1" presStyleCnt="0"/>
      <dgm:spPr/>
    </dgm:pt>
    <dgm:pt modelId="{30A4EBFE-35FC-4B1C-9F2E-D6EA8B7FF328}" type="pres">
      <dgm:prSet presAssocID="{A709037B-0EA0-46D6-AED2-1D2D714BD9B3}" presName="tx1" presStyleLbl="revTx" presStyleIdx="3" presStyleCnt="7"/>
      <dgm:spPr/>
    </dgm:pt>
    <dgm:pt modelId="{0078ED65-E9F2-4260-946A-3E2C580F0AC9}" type="pres">
      <dgm:prSet presAssocID="{A709037B-0EA0-46D6-AED2-1D2D714BD9B3}" presName="vert1" presStyleCnt="0"/>
      <dgm:spPr/>
    </dgm:pt>
    <dgm:pt modelId="{A07CFF86-9CE8-451D-8F73-9CC0DA099EF8}" type="pres">
      <dgm:prSet presAssocID="{839D340B-D927-40FE-AA6A-509152174E86}" presName="thickLine" presStyleLbl="alignNode1" presStyleIdx="4" presStyleCnt="7"/>
      <dgm:spPr/>
    </dgm:pt>
    <dgm:pt modelId="{7F3477D8-BE76-49CD-8E1C-AAB1BF08EAC9}" type="pres">
      <dgm:prSet presAssocID="{839D340B-D927-40FE-AA6A-509152174E86}" presName="horz1" presStyleCnt="0"/>
      <dgm:spPr/>
    </dgm:pt>
    <dgm:pt modelId="{F1C023EE-0634-46F5-B5C3-335270CF551D}" type="pres">
      <dgm:prSet presAssocID="{839D340B-D927-40FE-AA6A-509152174E86}" presName="tx1" presStyleLbl="revTx" presStyleIdx="4" presStyleCnt="7"/>
      <dgm:spPr/>
    </dgm:pt>
    <dgm:pt modelId="{200ED30C-A5C2-460A-BDB7-5700270C9A7D}" type="pres">
      <dgm:prSet presAssocID="{839D340B-D927-40FE-AA6A-509152174E86}" presName="vert1" presStyleCnt="0"/>
      <dgm:spPr/>
    </dgm:pt>
    <dgm:pt modelId="{158B2834-C9E8-4654-A062-9F0F731EFB6B}" type="pres">
      <dgm:prSet presAssocID="{744D4A50-212C-4054-AD18-8E78647CADF6}" presName="thickLine" presStyleLbl="alignNode1" presStyleIdx="5" presStyleCnt="7"/>
      <dgm:spPr/>
    </dgm:pt>
    <dgm:pt modelId="{10F64B14-1BA3-4F58-B6C4-388D6093D908}" type="pres">
      <dgm:prSet presAssocID="{744D4A50-212C-4054-AD18-8E78647CADF6}" presName="horz1" presStyleCnt="0"/>
      <dgm:spPr/>
    </dgm:pt>
    <dgm:pt modelId="{1C93F144-EF0B-4DE5-BCED-CD5360906D21}" type="pres">
      <dgm:prSet presAssocID="{744D4A50-212C-4054-AD18-8E78647CADF6}" presName="tx1" presStyleLbl="revTx" presStyleIdx="5" presStyleCnt="7"/>
      <dgm:spPr/>
    </dgm:pt>
    <dgm:pt modelId="{5CDADF11-8F58-431B-8A01-498B6F6D9AC4}" type="pres">
      <dgm:prSet presAssocID="{744D4A50-212C-4054-AD18-8E78647CADF6}" presName="vert1" presStyleCnt="0"/>
      <dgm:spPr/>
    </dgm:pt>
    <dgm:pt modelId="{4649F45E-536D-4642-AB03-55A0FBEB5AA9}" type="pres">
      <dgm:prSet presAssocID="{2E2D3422-5CB8-4262-937A-8EFC7C322C94}" presName="thickLine" presStyleLbl="alignNode1" presStyleIdx="6" presStyleCnt="7"/>
      <dgm:spPr/>
    </dgm:pt>
    <dgm:pt modelId="{C7ED17FA-C0CA-4E24-B5D6-791D554FB14B}" type="pres">
      <dgm:prSet presAssocID="{2E2D3422-5CB8-4262-937A-8EFC7C322C94}" presName="horz1" presStyleCnt="0"/>
      <dgm:spPr/>
    </dgm:pt>
    <dgm:pt modelId="{5E44D65C-927C-4E9F-8A8E-8E320C64BB23}" type="pres">
      <dgm:prSet presAssocID="{2E2D3422-5CB8-4262-937A-8EFC7C322C94}" presName="tx1" presStyleLbl="revTx" presStyleIdx="6" presStyleCnt="7"/>
      <dgm:spPr/>
    </dgm:pt>
    <dgm:pt modelId="{93043D78-6AA3-4267-A259-2D6D268B5796}" type="pres">
      <dgm:prSet presAssocID="{2E2D3422-5CB8-4262-937A-8EFC7C322C94}" presName="vert1" presStyleCnt="0"/>
      <dgm:spPr/>
    </dgm:pt>
  </dgm:ptLst>
  <dgm:cxnLst>
    <dgm:cxn modelId="{EBCC2E13-7642-4903-8C2D-0B475EC27567}" type="presOf" srcId="{839D340B-D927-40FE-AA6A-509152174E86}" destId="{F1C023EE-0634-46F5-B5C3-335270CF551D}" srcOrd="0" destOrd="0" presId="urn:microsoft.com/office/officeart/2008/layout/LinedList"/>
    <dgm:cxn modelId="{BB678832-A255-48F3-BE91-52FE7E2F65A5}" type="presOf" srcId="{2F329F75-CDD6-4887-A182-1387B5E8BF3E}" destId="{566DA66B-FCCF-4E47-8F58-672F596375F5}" srcOrd="0" destOrd="0" presId="urn:microsoft.com/office/officeart/2008/layout/LinedList"/>
    <dgm:cxn modelId="{591A7C60-D006-49C5-9BBD-E9EF9FCC51B8}" srcId="{2F329F75-CDD6-4887-A182-1387B5E8BF3E}" destId="{744D4A50-212C-4054-AD18-8E78647CADF6}" srcOrd="5" destOrd="0" parTransId="{B3FD45D5-4EBB-49BF-A08D-87DEB4C036D3}" sibTransId="{E345BF36-CA18-4510-A10C-14D5EB0578DA}"/>
    <dgm:cxn modelId="{28ED6F46-B352-4652-85C6-7A60BF9B1691}" type="presOf" srcId="{0A976FE8-AFF1-4795-8109-1C650E6EE7E5}" destId="{C0980FBF-4F59-4D18-8413-6761CB852F27}" srcOrd="0" destOrd="0" presId="urn:microsoft.com/office/officeart/2008/layout/LinedList"/>
    <dgm:cxn modelId="{8E3BB86F-10E0-4281-9EA0-2705711C13A2}" srcId="{2F329F75-CDD6-4887-A182-1387B5E8BF3E}" destId="{839D340B-D927-40FE-AA6A-509152174E86}" srcOrd="4" destOrd="0" parTransId="{14058F31-026D-4208-908F-40FAF52517D8}" sibTransId="{72D4EB82-6510-4944-AEC9-1D54699973BC}"/>
    <dgm:cxn modelId="{FA3C8055-0007-4D02-ADE4-6CAFCFD48965}" srcId="{2F329F75-CDD6-4887-A182-1387B5E8BF3E}" destId="{A709037B-0EA0-46D6-AED2-1D2D714BD9B3}" srcOrd="3" destOrd="0" parTransId="{26093915-AB37-4C19-93A3-0004934EF390}" sibTransId="{5677F8C3-96AC-43DC-A50F-37E4E189E843}"/>
    <dgm:cxn modelId="{44BF5177-B037-403D-8640-44194D715B2F}" type="presOf" srcId="{74E66FE6-F050-47D8-97F9-DEEDC1F2BD72}" destId="{8BDB93AE-D87F-4944-9891-5354FFFDC2C4}" srcOrd="0" destOrd="0" presId="urn:microsoft.com/office/officeart/2008/layout/LinedList"/>
    <dgm:cxn modelId="{1EC18A78-A151-4095-AA2D-1B161DA68E7C}" type="presOf" srcId="{A709037B-0EA0-46D6-AED2-1D2D714BD9B3}" destId="{30A4EBFE-35FC-4B1C-9F2E-D6EA8B7FF328}" srcOrd="0" destOrd="0" presId="urn:microsoft.com/office/officeart/2008/layout/LinedList"/>
    <dgm:cxn modelId="{CF2BB5A1-A0A2-4C07-BC79-61195AA0FB64}" srcId="{2F329F75-CDD6-4887-A182-1387B5E8BF3E}" destId="{74E66FE6-F050-47D8-97F9-DEEDC1F2BD72}" srcOrd="2" destOrd="0" parTransId="{F22B81C9-E78F-4BEB-97A4-4655AD1D20D6}" sibTransId="{9C3BF0BA-FF3D-4825-A4D3-57B54C474416}"/>
    <dgm:cxn modelId="{9EE7BEAB-0E00-4B08-A06D-6564E7834605}" type="presOf" srcId="{23EF535B-5DDB-4ECC-903D-D2776113E8B5}" destId="{B0D853A0-9777-434D-9991-1D5C4A17700E}" srcOrd="0" destOrd="0" presId="urn:microsoft.com/office/officeart/2008/layout/LinedList"/>
    <dgm:cxn modelId="{C7E1F7CF-A914-4F23-80CB-5874BA2E7835}" srcId="{2F329F75-CDD6-4887-A182-1387B5E8BF3E}" destId="{2E2D3422-5CB8-4262-937A-8EFC7C322C94}" srcOrd="6" destOrd="0" parTransId="{88C1D63F-8B20-4471-9B7F-57FE1A261558}" sibTransId="{FF998F61-9D86-4A49-843B-6BB862311E82}"/>
    <dgm:cxn modelId="{036396D2-1A50-4DE0-B410-A756343C22B8}" srcId="{2F329F75-CDD6-4887-A182-1387B5E8BF3E}" destId="{0A976FE8-AFF1-4795-8109-1C650E6EE7E5}" srcOrd="1" destOrd="0" parTransId="{28E8D54D-A80A-47FC-8798-A19FCCDEC245}" sibTransId="{9586619F-BD9E-43CD-A20C-2CA2E49D8DE2}"/>
    <dgm:cxn modelId="{738EEADB-C3E5-4DF5-A455-12DCC99F64F9}" type="presOf" srcId="{2E2D3422-5CB8-4262-937A-8EFC7C322C94}" destId="{5E44D65C-927C-4E9F-8A8E-8E320C64BB23}" srcOrd="0" destOrd="0" presId="urn:microsoft.com/office/officeart/2008/layout/LinedList"/>
    <dgm:cxn modelId="{5362CDE1-EA31-4BF4-A8C2-118B0B40B023}" type="presOf" srcId="{744D4A50-212C-4054-AD18-8E78647CADF6}" destId="{1C93F144-EF0B-4DE5-BCED-CD5360906D21}" srcOrd="0" destOrd="0" presId="urn:microsoft.com/office/officeart/2008/layout/LinedList"/>
    <dgm:cxn modelId="{8A5541E8-730B-4682-9FF5-FDBFA12095A3}" srcId="{2F329F75-CDD6-4887-A182-1387B5E8BF3E}" destId="{23EF535B-5DDB-4ECC-903D-D2776113E8B5}" srcOrd="0" destOrd="0" parTransId="{C572376E-EB92-4EF9-90FB-8FCF5251D656}" sibTransId="{0376467C-D330-4BE9-BBE9-6F9D679FEF34}"/>
    <dgm:cxn modelId="{12C5FABC-1D08-4FCC-A98B-75D5E6FB3A38}" type="presParOf" srcId="{566DA66B-FCCF-4E47-8F58-672F596375F5}" destId="{07B74A69-A9CC-4F6E-8D26-B80D5E2B2638}" srcOrd="0" destOrd="0" presId="urn:microsoft.com/office/officeart/2008/layout/LinedList"/>
    <dgm:cxn modelId="{438D2C52-7551-4F72-BE1B-52334194DFDC}" type="presParOf" srcId="{566DA66B-FCCF-4E47-8F58-672F596375F5}" destId="{1CA41990-6626-44D0-8316-EBABA80C0C29}" srcOrd="1" destOrd="0" presId="urn:microsoft.com/office/officeart/2008/layout/LinedList"/>
    <dgm:cxn modelId="{A226FFA3-96FF-445F-84DB-5906A4674029}" type="presParOf" srcId="{1CA41990-6626-44D0-8316-EBABA80C0C29}" destId="{B0D853A0-9777-434D-9991-1D5C4A17700E}" srcOrd="0" destOrd="0" presId="urn:microsoft.com/office/officeart/2008/layout/LinedList"/>
    <dgm:cxn modelId="{9E999F75-85AF-4100-AC02-B34D751B8F7F}" type="presParOf" srcId="{1CA41990-6626-44D0-8316-EBABA80C0C29}" destId="{25C12DBC-AFD3-484C-800D-6CD544DE71B8}" srcOrd="1" destOrd="0" presId="urn:microsoft.com/office/officeart/2008/layout/LinedList"/>
    <dgm:cxn modelId="{45EDA4E2-3D4C-49BF-80ED-F3C3A2FDBB95}" type="presParOf" srcId="{566DA66B-FCCF-4E47-8F58-672F596375F5}" destId="{5554E1B5-4A62-495D-99FF-0594BB8170B2}" srcOrd="2" destOrd="0" presId="urn:microsoft.com/office/officeart/2008/layout/LinedList"/>
    <dgm:cxn modelId="{AB000674-C45D-41C1-A9BE-797CED30F93E}" type="presParOf" srcId="{566DA66B-FCCF-4E47-8F58-672F596375F5}" destId="{E3092498-12DB-4E11-9CA6-B36D9EF64C9E}" srcOrd="3" destOrd="0" presId="urn:microsoft.com/office/officeart/2008/layout/LinedList"/>
    <dgm:cxn modelId="{EC624BF1-D90E-4A81-A52C-9D94A4849A25}" type="presParOf" srcId="{E3092498-12DB-4E11-9CA6-B36D9EF64C9E}" destId="{C0980FBF-4F59-4D18-8413-6761CB852F27}" srcOrd="0" destOrd="0" presId="urn:microsoft.com/office/officeart/2008/layout/LinedList"/>
    <dgm:cxn modelId="{2212530C-BEA7-405D-A224-C7C7CB774688}" type="presParOf" srcId="{E3092498-12DB-4E11-9CA6-B36D9EF64C9E}" destId="{4353E5D6-A454-4A43-A3E0-FF083E55E4B0}" srcOrd="1" destOrd="0" presId="urn:microsoft.com/office/officeart/2008/layout/LinedList"/>
    <dgm:cxn modelId="{C7BAD7FE-A2F9-4F92-B47F-20125198BD2C}" type="presParOf" srcId="{566DA66B-FCCF-4E47-8F58-672F596375F5}" destId="{02477E2B-4B71-4D36-AE1F-8B6ED6D35E24}" srcOrd="4" destOrd="0" presId="urn:microsoft.com/office/officeart/2008/layout/LinedList"/>
    <dgm:cxn modelId="{1DDE811A-9418-4381-A830-BA3210A1CBC5}" type="presParOf" srcId="{566DA66B-FCCF-4E47-8F58-672F596375F5}" destId="{DAF88C0D-A1AF-4CED-B3F5-8BBEBACB9FFB}" srcOrd="5" destOrd="0" presId="urn:microsoft.com/office/officeart/2008/layout/LinedList"/>
    <dgm:cxn modelId="{BD7FD19B-FDA7-49B7-B9C4-92A504E37348}" type="presParOf" srcId="{DAF88C0D-A1AF-4CED-B3F5-8BBEBACB9FFB}" destId="{8BDB93AE-D87F-4944-9891-5354FFFDC2C4}" srcOrd="0" destOrd="0" presId="urn:microsoft.com/office/officeart/2008/layout/LinedList"/>
    <dgm:cxn modelId="{F2A4CBA2-393F-4E59-9047-84559177E5EC}" type="presParOf" srcId="{DAF88C0D-A1AF-4CED-B3F5-8BBEBACB9FFB}" destId="{FC5A4E29-3C8A-4123-B5AC-80CC72CADFCE}" srcOrd="1" destOrd="0" presId="urn:microsoft.com/office/officeart/2008/layout/LinedList"/>
    <dgm:cxn modelId="{CA9530E3-EAB3-44CE-A90B-4BD9B0368AD9}" type="presParOf" srcId="{566DA66B-FCCF-4E47-8F58-672F596375F5}" destId="{11FFB57B-8BAB-4BE6-8D0A-DEBDDF76B72D}" srcOrd="6" destOrd="0" presId="urn:microsoft.com/office/officeart/2008/layout/LinedList"/>
    <dgm:cxn modelId="{1BAF7703-612D-456D-9B76-E23E1F45E30F}" type="presParOf" srcId="{566DA66B-FCCF-4E47-8F58-672F596375F5}" destId="{032E02B5-BE1F-4021-A72C-12D0B6B4FD1F}" srcOrd="7" destOrd="0" presId="urn:microsoft.com/office/officeart/2008/layout/LinedList"/>
    <dgm:cxn modelId="{D806C9BD-43A5-402F-9D1A-72B694D07F12}" type="presParOf" srcId="{032E02B5-BE1F-4021-A72C-12D0B6B4FD1F}" destId="{30A4EBFE-35FC-4B1C-9F2E-D6EA8B7FF328}" srcOrd="0" destOrd="0" presId="urn:microsoft.com/office/officeart/2008/layout/LinedList"/>
    <dgm:cxn modelId="{B9F4F9F5-88A1-4BA9-8C59-AF46E11B279F}" type="presParOf" srcId="{032E02B5-BE1F-4021-A72C-12D0B6B4FD1F}" destId="{0078ED65-E9F2-4260-946A-3E2C580F0AC9}" srcOrd="1" destOrd="0" presId="urn:microsoft.com/office/officeart/2008/layout/LinedList"/>
    <dgm:cxn modelId="{5B7A9E1D-9C99-4268-B5DD-F9F5798CD49E}" type="presParOf" srcId="{566DA66B-FCCF-4E47-8F58-672F596375F5}" destId="{A07CFF86-9CE8-451D-8F73-9CC0DA099EF8}" srcOrd="8" destOrd="0" presId="urn:microsoft.com/office/officeart/2008/layout/LinedList"/>
    <dgm:cxn modelId="{AB60743F-1FC4-420C-AE87-0CC091452C30}" type="presParOf" srcId="{566DA66B-FCCF-4E47-8F58-672F596375F5}" destId="{7F3477D8-BE76-49CD-8E1C-AAB1BF08EAC9}" srcOrd="9" destOrd="0" presId="urn:microsoft.com/office/officeart/2008/layout/LinedList"/>
    <dgm:cxn modelId="{D4942849-233E-44AB-B17F-D1864FA08F46}" type="presParOf" srcId="{7F3477D8-BE76-49CD-8E1C-AAB1BF08EAC9}" destId="{F1C023EE-0634-46F5-B5C3-335270CF551D}" srcOrd="0" destOrd="0" presId="urn:microsoft.com/office/officeart/2008/layout/LinedList"/>
    <dgm:cxn modelId="{C186493D-6B92-4670-B0D7-D2DB41FB2435}" type="presParOf" srcId="{7F3477D8-BE76-49CD-8E1C-AAB1BF08EAC9}" destId="{200ED30C-A5C2-460A-BDB7-5700270C9A7D}" srcOrd="1" destOrd="0" presId="urn:microsoft.com/office/officeart/2008/layout/LinedList"/>
    <dgm:cxn modelId="{95986395-B24D-4D0F-918C-64B431A8A118}" type="presParOf" srcId="{566DA66B-FCCF-4E47-8F58-672F596375F5}" destId="{158B2834-C9E8-4654-A062-9F0F731EFB6B}" srcOrd="10" destOrd="0" presId="urn:microsoft.com/office/officeart/2008/layout/LinedList"/>
    <dgm:cxn modelId="{E2389E4D-92AF-432F-8ED6-2D9568361F70}" type="presParOf" srcId="{566DA66B-FCCF-4E47-8F58-672F596375F5}" destId="{10F64B14-1BA3-4F58-B6C4-388D6093D908}" srcOrd="11" destOrd="0" presId="urn:microsoft.com/office/officeart/2008/layout/LinedList"/>
    <dgm:cxn modelId="{93ECA455-4F17-4705-8B32-D82790FE337E}" type="presParOf" srcId="{10F64B14-1BA3-4F58-B6C4-388D6093D908}" destId="{1C93F144-EF0B-4DE5-BCED-CD5360906D21}" srcOrd="0" destOrd="0" presId="urn:microsoft.com/office/officeart/2008/layout/LinedList"/>
    <dgm:cxn modelId="{E14F92FB-FBC3-46C4-8535-2543D38725E0}" type="presParOf" srcId="{10F64B14-1BA3-4F58-B6C4-388D6093D908}" destId="{5CDADF11-8F58-431B-8A01-498B6F6D9AC4}" srcOrd="1" destOrd="0" presId="urn:microsoft.com/office/officeart/2008/layout/LinedList"/>
    <dgm:cxn modelId="{B538870C-5002-47CB-BE83-5763A206D00F}" type="presParOf" srcId="{566DA66B-FCCF-4E47-8F58-672F596375F5}" destId="{4649F45E-536D-4642-AB03-55A0FBEB5AA9}" srcOrd="12" destOrd="0" presId="urn:microsoft.com/office/officeart/2008/layout/LinedList"/>
    <dgm:cxn modelId="{45FD3605-2DE1-45D3-87E6-4A45781EBA82}" type="presParOf" srcId="{566DA66B-FCCF-4E47-8F58-672F596375F5}" destId="{C7ED17FA-C0CA-4E24-B5D6-791D554FB14B}" srcOrd="13" destOrd="0" presId="urn:microsoft.com/office/officeart/2008/layout/LinedList"/>
    <dgm:cxn modelId="{B9F60461-6749-4E77-A041-5EEAD6252615}" type="presParOf" srcId="{C7ED17FA-C0CA-4E24-B5D6-791D554FB14B}" destId="{5E44D65C-927C-4E9F-8A8E-8E320C64BB23}" srcOrd="0" destOrd="0" presId="urn:microsoft.com/office/officeart/2008/layout/LinedList"/>
    <dgm:cxn modelId="{BEE36C28-2FC3-4985-9C88-5274F61E86A5}" type="presParOf" srcId="{C7ED17FA-C0CA-4E24-B5D6-791D554FB14B}" destId="{93043D78-6AA3-4267-A259-2D6D268B579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AAFF5B-4E71-4DA2-BB90-9DDF874F7180}">
      <dsp:nvSpPr>
        <dsp:cNvPr id="0" name=""/>
        <dsp:cNvSpPr/>
      </dsp:nvSpPr>
      <dsp:spPr>
        <a:xfrm>
          <a:off x="0" y="689"/>
          <a:ext cx="67976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B4AF8B-A5A2-412E-ADA8-F20CE0320372}">
      <dsp:nvSpPr>
        <dsp:cNvPr id="0" name=""/>
        <dsp:cNvSpPr/>
      </dsp:nvSpPr>
      <dsp:spPr>
        <a:xfrm>
          <a:off x="0" y="689"/>
          <a:ext cx="6797675" cy="112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Přívlastek závisí na podstatném jméně v kterékoli větné platnosti.</a:t>
          </a:r>
          <a:endParaRPr lang="en-US" sz="2700" kern="1200"/>
        </a:p>
      </dsp:txBody>
      <dsp:txXfrm>
        <a:off x="0" y="689"/>
        <a:ext cx="6797675" cy="1129706"/>
      </dsp:txXfrm>
    </dsp:sp>
    <dsp:sp modelId="{13A2082B-FBEB-4287-AF68-0BDD0C4B4DC8}">
      <dsp:nvSpPr>
        <dsp:cNvPr id="0" name=""/>
        <dsp:cNvSpPr/>
      </dsp:nvSpPr>
      <dsp:spPr>
        <a:xfrm>
          <a:off x="0" y="1130396"/>
          <a:ext cx="6797675" cy="0"/>
        </a:xfrm>
        <a:prstGeom prst="line">
          <a:avLst/>
        </a:prstGeom>
        <a:solidFill>
          <a:schemeClr val="accent2">
            <a:hueOff val="9759"/>
            <a:satOff val="-6719"/>
            <a:lumOff val="-1716"/>
            <a:alphaOff val="0"/>
          </a:schemeClr>
        </a:solidFill>
        <a:ln w="15875" cap="flat" cmpd="sng" algn="ctr">
          <a:solidFill>
            <a:schemeClr val="accent2">
              <a:hueOff val="9759"/>
              <a:satOff val="-6719"/>
              <a:lumOff val="-17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DD3989-725C-49B1-8786-3BFBDBFC3F87}">
      <dsp:nvSpPr>
        <dsp:cNvPr id="0" name=""/>
        <dsp:cNvSpPr/>
      </dsp:nvSpPr>
      <dsp:spPr>
        <a:xfrm>
          <a:off x="0" y="1130396"/>
          <a:ext cx="6797675" cy="112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Vedlejší věta přívlastková vyjadřuje přívlastek některého podstatného jména věty řídící.</a:t>
          </a:r>
          <a:endParaRPr lang="en-US" sz="2700" kern="1200"/>
        </a:p>
      </dsp:txBody>
      <dsp:txXfrm>
        <a:off x="0" y="1130396"/>
        <a:ext cx="6797675" cy="1129706"/>
      </dsp:txXfrm>
    </dsp:sp>
    <dsp:sp modelId="{8BCC6BA1-5A6F-48EC-8F1D-6699D23DB987}">
      <dsp:nvSpPr>
        <dsp:cNvPr id="0" name=""/>
        <dsp:cNvSpPr/>
      </dsp:nvSpPr>
      <dsp:spPr>
        <a:xfrm>
          <a:off x="0" y="2260102"/>
          <a:ext cx="6797675" cy="0"/>
        </a:xfrm>
        <a:prstGeom prst="line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5875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61DDCB-41B9-4D8D-82CA-87CC6B925F4F}">
      <dsp:nvSpPr>
        <dsp:cNvPr id="0" name=""/>
        <dsp:cNvSpPr/>
      </dsp:nvSpPr>
      <dsp:spPr>
        <a:xfrm>
          <a:off x="0" y="2260102"/>
          <a:ext cx="6797675" cy="112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Bývá uvozena: </a:t>
          </a:r>
        </a:p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vztažnými zájmeny kdo, co, který, jaký, čí, jenž </a:t>
          </a:r>
          <a:endParaRPr lang="en-US" sz="2700" kern="1200" dirty="0"/>
        </a:p>
      </dsp:txBody>
      <dsp:txXfrm>
        <a:off x="0" y="2260102"/>
        <a:ext cx="6797675" cy="1129706"/>
      </dsp:txXfrm>
    </dsp:sp>
    <dsp:sp modelId="{0C774856-9EBB-4905-BCC3-B41893F4544A}">
      <dsp:nvSpPr>
        <dsp:cNvPr id="0" name=""/>
        <dsp:cNvSpPr/>
      </dsp:nvSpPr>
      <dsp:spPr>
        <a:xfrm>
          <a:off x="0" y="3389809"/>
          <a:ext cx="6797675" cy="0"/>
        </a:xfrm>
        <a:prstGeom prst="line">
          <a:avLst/>
        </a:prstGeom>
        <a:solidFill>
          <a:schemeClr val="accent2">
            <a:hueOff val="29278"/>
            <a:satOff val="-20157"/>
            <a:lumOff val="-5147"/>
            <a:alphaOff val="0"/>
          </a:schemeClr>
        </a:solidFill>
        <a:ln w="15875" cap="flat" cmpd="sng" algn="ctr">
          <a:solidFill>
            <a:schemeClr val="accent2">
              <a:hueOff val="29278"/>
              <a:satOff val="-20157"/>
              <a:lumOff val="-51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EAD011-8378-4B94-8ACA-B68406B1B0A9}">
      <dsp:nvSpPr>
        <dsp:cNvPr id="0" name=""/>
        <dsp:cNvSpPr/>
      </dsp:nvSpPr>
      <dsp:spPr>
        <a:xfrm>
          <a:off x="0" y="3389809"/>
          <a:ext cx="6797675" cy="112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vztažnými příslovci kde, kam, kdy		        spojkami že, aby  </a:t>
          </a:r>
          <a:endParaRPr lang="en-US" sz="2700" kern="1200" dirty="0"/>
        </a:p>
      </dsp:txBody>
      <dsp:txXfrm>
        <a:off x="0" y="3389809"/>
        <a:ext cx="6797675" cy="1129706"/>
      </dsp:txXfrm>
    </dsp:sp>
    <dsp:sp modelId="{E2F486AA-0D0A-4051-9A32-3649010AB3FD}">
      <dsp:nvSpPr>
        <dsp:cNvPr id="0" name=""/>
        <dsp:cNvSpPr/>
      </dsp:nvSpPr>
      <dsp:spPr>
        <a:xfrm>
          <a:off x="0" y="4519515"/>
          <a:ext cx="6797675" cy="0"/>
        </a:xfrm>
        <a:prstGeom prst="line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189BC8-B216-4026-8C1F-BED5DD23C53C}">
      <dsp:nvSpPr>
        <dsp:cNvPr id="0" name=""/>
        <dsp:cNvSpPr/>
      </dsp:nvSpPr>
      <dsp:spPr>
        <a:xfrm>
          <a:off x="0" y="4519515"/>
          <a:ext cx="6797675" cy="112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Např.: Žáci, </a:t>
          </a:r>
          <a:r>
            <a:rPr lang="cs-CZ" sz="2700" b="1" kern="1200"/>
            <a:t>kteří patří do sedmé třídy</a:t>
          </a:r>
          <a:r>
            <a:rPr lang="cs-CZ" sz="2700" kern="1200"/>
            <a:t>, pojedou na hory.</a:t>
          </a:r>
          <a:endParaRPr lang="en-US" sz="2700" kern="1200"/>
        </a:p>
      </dsp:txBody>
      <dsp:txXfrm>
        <a:off x="0" y="4519515"/>
        <a:ext cx="6797675" cy="11297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D03C87-F240-4FEE-BD54-56B6CE725E27}">
      <dsp:nvSpPr>
        <dsp:cNvPr id="0" name=""/>
        <dsp:cNvSpPr/>
      </dsp:nvSpPr>
      <dsp:spPr>
        <a:xfrm>
          <a:off x="0" y="2758"/>
          <a:ext cx="67976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C2A840-0DD5-4F53-B0A1-7601D619F730}">
      <dsp:nvSpPr>
        <dsp:cNvPr id="0" name=""/>
        <dsp:cNvSpPr/>
      </dsp:nvSpPr>
      <dsp:spPr>
        <a:xfrm>
          <a:off x="0" y="2758"/>
          <a:ext cx="6797675" cy="940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cvičebnice Opakujeme češtinu cv.7/str. 7</a:t>
          </a:r>
          <a:endParaRPr lang="en-US" sz="2700" kern="1200"/>
        </a:p>
      </dsp:txBody>
      <dsp:txXfrm>
        <a:off x="0" y="2758"/>
        <a:ext cx="6797675" cy="940732"/>
      </dsp:txXfrm>
    </dsp:sp>
    <dsp:sp modelId="{C81BC4E1-EBAE-44B9-803D-DF28D731065B}">
      <dsp:nvSpPr>
        <dsp:cNvPr id="0" name=""/>
        <dsp:cNvSpPr/>
      </dsp:nvSpPr>
      <dsp:spPr>
        <a:xfrm>
          <a:off x="0" y="943491"/>
          <a:ext cx="6797675" cy="0"/>
        </a:xfrm>
        <a:prstGeom prst="line">
          <a:avLst/>
        </a:prstGeom>
        <a:solidFill>
          <a:schemeClr val="accent2">
            <a:hueOff val="7808"/>
            <a:satOff val="-5375"/>
            <a:lumOff val="-1373"/>
            <a:alphaOff val="0"/>
          </a:schemeClr>
        </a:solidFill>
        <a:ln w="15875" cap="flat" cmpd="sng" algn="ctr">
          <a:solidFill>
            <a:schemeClr val="accent2">
              <a:hueOff val="7808"/>
              <a:satOff val="-5375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261ED4-542D-4EA3-B233-91BB6F9ED8C5}">
      <dsp:nvSpPr>
        <dsp:cNvPr id="0" name=""/>
        <dsp:cNvSpPr/>
      </dsp:nvSpPr>
      <dsp:spPr>
        <a:xfrm>
          <a:off x="0" y="943491"/>
          <a:ext cx="6797675" cy="940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Vzor: </a:t>
          </a:r>
          <a:endParaRPr lang="en-US" sz="2700" kern="1200"/>
        </a:p>
      </dsp:txBody>
      <dsp:txXfrm>
        <a:off x="0" y="943491"/>
        <a:ext cx="6797675" cy="940732"/>
      </dsp:txXfrm>
    </dsp:sp>
    <dsp:sp modelId="{76397A58-4E79-478F-B254-E7C9EC2CF977}">
      <dsp:nvSpPr>
        <dsp:cNvPr id="0" name=""/>
        <dsp:cNvSpPr/>
      </dsp:nvSpPr>
      <dsp:spPr>
        <a:xfrm>
          <a:off x="0" y="1884223"/>
          <a:ext cx="6797675" cy="0"/>
        </a:xfrm>
        <a:prstGeom prst="line">
          <a:avLst/>
        </a:prstGeom>
        <a:solidFill>
          <a:schemeClr val="accent2">
            <a:hueOff val="15615"/>
            <a:satOff val="-10750"/>
            <a:lumOff val="-2745"/>
            <a:alphaOff val="0"/>
          </a:schemeClr>
        </a:solidFill>
        <a:ln w="15875" cap="flat" cmpd="sng" algn="ctr">
          <a:solidFill>
            <a:schemeClr val="accent2">
              <a:hueOff val="15615"/>
              <a:satOff val="-1075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156A82-4CFF-42AF-B10C-CE20C6371555}">
      <dsp:nvSpPr>
        <dsp:cNvPr id="0" name=""/>
        <dsp:cNvSpPr/>
      </dsp:nvSpPr>
      <dsp:spPr>
        <a:xfrm>
          <a:off x="0" y="1884223"/>
          <a:ext cx="6797675" cy="940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1. Chodí do školy, kam chodil její otec. </a:t>
          </a:r>
          <a:endParaRPr lang="en-US" sz="2700" kern="1200"/>
        </a:p>
      </dsp:txBody>
      <dsp:txXfrm>
        <a:off x="0" y="1884223"/>
        <a:ext cx="6797675" cy="940732"/>
      </dsp:txXfrm>
    </dsp:sp>
    <dsp:sp modelId="{864B7C7A-FA2C-44B8-898A-638773178DD5}">
      <dsp:nvSpPr>
        <dsp:cNvPr id="0" name=""/>
        <dsp:cNvSpPr/>
      </dsp:nvSpPr>
      <dsp:spPr>
        <a:xfrm>
          <a:off x="0" y="2824955"/>
          <a:ext cx="6797675" cy="0"/>
        </a:xfrm>
        <a:prstGeom prst="line">
          <a:avLst/>
        </a:prstGeom>
        <a:solidFill>
          <a:schemeClr val="accent2">
            <a:hueOff val="23423"/>
            <a:satOff val="-16126"/>
            <a:lumOff val="-4118"/>
            <a:alphaOff val="0"/>
          </a:schemeClr>
        </a:solidFill>
        <a:ln w="15875" cap="flat" cmpd="sng" algn="ctr">
          <a:solidFill>
            <a:schemeClr val="accent2">
              <a:hueOff val="23423"/>
              <a:satOff val="-16126"/>
              <a:lumOff val="-41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4ECA35-64F7-4910-9D50-8852C4B3336B}">
      <dsp:nvSpPr>
        <dsp:cNvPr id="0" name=""/>
        <dsp:cNvSpPr/>
      </dsp:nvSpPr>
      <dsp:spPr>
        <a:xfrm>
          <a:off x="0" y="2824956"/>
          <a:ext cx="6797675" cy="940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Otázka: Do jaké chodí školy? – VH</a:t>
          </a:r>
          <a:endParaRPr lang="en-US" sz="2700" kern="1200"/>
        </a:p>
      </dsp:txBody>
      <dsp:txXfrm>
        <a:off x="0" y="2824956"/>
        <a:ext cx="6797675" cy="940732"/>
      </dsp:txXfrm>
    </dsp:sp>
    <dsp:sp modelId="{4A8E7E93-F1BF-4CB5-B7FA-2C085698CED2}">
      <dsp:nvSpPr>
        <dsp:cNvPr id="0" name=""/>
        <dsp:cNvSpPr/>
      </dsp:nvSpPr>
      <dsp:spPr>
        <a:xfrm>
          <a:off x="0" y="3765688"/>
          <a:ext cx="6797675" cy="0"/>
        </a:xfrm>
        <a:prstGeom prst="line">
          <a:avLst/>
        </a:prstGeom>
        <a:solidFill>
          <a:schemeClr val="accent2">
            <a:hueOff val="31230"/>
            <a:satOff val="-21501"/>
            <a:lumOff val="-5490"/>
            <a:alphaOff val="0"/>
          </a:schemeClr>
        </a:solidFill>
        <a:ln w="15875" cap="flat" cmpd="sng" algn="ctr">
          <a:solidFill>
            <a:schemeClr val="accent2">
              <a:hueOff val="31230"/>
              <a:satOff val="-21501"/>
              <a:lumOff val="-54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0F6945-974E-41EE-B23B-2DBA7190EB1F}">
      <dsp:nvSpPr>
        <dsp:cNvPr id="0" name=""/>
        <dsp:cNvSpPr/>
      </dsp:nvSpPr>
      <dsp:spPr>
        <a:xfrm>
          <a:off x="0" y="3765688"/>
          <a:ext cx="6797675" cy="940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Odpověď:  kam chodil její otec –VV přívlastková </a:t>
          </a:r>
          <a:endParaRPr lang="en-US" sz="2700" kern="1200"/>
        </a:p>
      </dsp:txBody>
      <dsp:txXfrm>
        <a:off x="0" y="3765688"/>
        <a:ext cx="6797675" cy="940732"/>
      </dsp:txXfrm>
    </dsp:sp>
    <dsp:sp modelId="{231F185A-4071-452F-95D6-62A015E0AD75}">
      <dsp:nvSpPr>
        <dsp:cNvPr id="0" name=""/>
        <dsp:cNvSpPr/>
      </dsp:nvSpPr>
      <dsp:spPr>
        <a:xfrm>
          <a:off x="0" y="4706420"/>
          <a:ext cx="6797675" cy="0"/>
        </a:xfrm>
        <a:prstGeom prst="line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637390-97C8-4EF6-BF65-18E6C78E5E55}">
      <dsp:nvSpPr>
        <dsp:cNvPr id="0" name=""/>
        <dsp:cNvSpPr/>
      </dsp:nvSpPr>
      <dsp:spPr>
        <a:xfrm>
          <a:off x="0" y="4706420"/>
          <a:ext cx="6797675" cy="940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u="sng" kern="1200"/>
            <a:t>Chodí do školy, </a:t>
          </a:r>
          <a:r>
            <a:rPr lang="cs-CZ" sz="2700" u="wavyHeavy" kern="1200"/>
            <a:t>kam chodil její otec. </a:t>
          </a:r>
          <a:endParaRPr lang="en-US" sz="2700" kern="1200"/>
        </a:p>
      </dsp:txBody>
      <dsp:txXfrm>
        <a:off x="0" y="4706420"/>
        <a:ext cx="6797675" cy="9407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B74A69-A9CC-4F6E-8D26-B80D5E2B2638}">
      <dsp:nvSpPr>
        <dsp:cNvPr id="0" name=""/>
        <dsp:cNvSpPr/>
      </dsp:nvSpPr>
      <dsp:spPr>
        <a:xfrm>
          <a:off x="0" y="689"/>
          <a:ext cx="67976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D853A0-9777-434D-9991-1D5C4A17700E}">
      <dsp:nvSpPr>
        <dsp:cNvPr id="0" name=""/>
        <dsp:cNvSpPr/>
      </dsp:nvSpPr>
      <dsp:spPr>
        <a:xfrm>
          <a:off x="0" y="689"/>
          <a:ext cx="6797675" cy="806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Babička se vrátila z </a:t>
          </a:r>
          <a:r>
            <a:rPr lang="cs-CZ" sz="2900" u="sng" kern="1200"/>
            <a:t>dovolené</a:t>
          </a:r>
          <a:r>
            <a:rPr lang="cs-CZ" sz="2900" kern="1200"/>
            <a:t>, která  </a:t>
          </a:r>
          <a:endParaRPr lang="en-US" sz="2900" kern="1200"/>
        </a:p>
      </dsp:txBody>
      <dsp:txXfrm>
        <a:off x="0" y="689"/>
        <a:ext cx="6797675" cy="806933"/>
      </dsp:txXfrm>
    </dsp:sp>
    <dsp:sp modelId="{5554E1B5-4A62-495D-99FF-0594BB8170B2}">
      <dsp:nvSpPr>
        <dsp:cNvPr id="0" name=""/>
        <dsp:cNvSpPr/>
      </dsp:nvSpPr>
      <dsp:spPr>
        <a:xfrm>
          <a:off x="0" y="807622"/>
          <a:ext cx="67976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980FBF-4F59-4D18-8413-6761CB852F27}">
      <dsp:nvSpPr>
        <dsp:cNvPr id="0" name=""/>
        <dsp:cNvSpPr/>
      </dsp:nvSpPr>
      <dsp:spPr>
        <a:xfrm>
          <a:off x="0" y="807622"/>
          <a:ext cx="6797675" cy="806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Děda nám ukázal nové</a:t>
          </a:r>
          <a:r>
            <a:rPr lang="cs-CZ" sz="2900" u="sng" kern="1200"/>
            <a:t> auto</a:t>
          </a:r>
          <a:r>
            <a:rPr lang="cs-CZ" sz="2900" kern="1200"/>
            <a:t>, které  </a:t>
          </a:r>
          <a:endParaRPr lang="en-US" sz="2900" kern="1200"/>
        </a:p>
      </dsp:txBody>
      <dsp:txXfrm>
        <a:off x="0" y="807622"/>
        <a:ext cx="6797675" cy="806933"/>
      </dsp:txXfrm>
    </dsp:sp>
    <dsp:sp modelId="{02477E2B-4B71-4D36-AE1F-8B6ED6D35E24}">
      <dsp:nvSpPr>
        <dsp:cNvPr id="0" name=""/>
        <dsp:cNvSpPr/>
      </dsp:nvSpPr>
      <dsp:spPr>
        <a:xfrm>
          <a:off x="0" y="1614556"/>
          <a:ext cx="67976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DB93AE-D87F-4944-9891-5354FFFDC2C4}">
      <dsp:nvSpPr>
        <dsp:cNvPr id="0" name=""/>
        <dsp:cNvSpPr/>
      </dsp:nvSpPr>
      <dsp:spPr>
        <a:xfrm>
          <a:off x="0" y="1614556"/>
          <a:ext cx="6797675" cy="806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Děti si hrály na</a:t>
          </a:r>
          <a:r>
            <a:rPr lang="cs-CZ" sz="2900" u="sng" kern="1200"/>
            <a:t> zahradě</a:t>
          </a:r>
          <a:r>
            <a:rPr lang="cs-CZ" sz="2900" kern="1200"/>
            <a:t>, která</a:t>
          </a:r>
          <a:endParaRPr lang="en-US" sz="2900" kern="1200"/>
        </a:p>
      </dsp:txBody>
      <dsp:txXfrm>
        <a:off x="0" y="1614556"/>
        <a:ext cx="6797675" cy="806933"/>
      </dsp:txXfrm>
    </dsp:sp>
    <dsp:sp modelId="{11FFB57B-8BAB-4BE6-8D0A-DEBDDF76B72D}">
      <dsp:nvSpPr>
        <dsp:cNvPr id="0" name=""/>
        <dsp:cNvSpPr/>
      </dsp:nvSpPr>
      <dsp:spPr>
        <a:xfrm>
          <a:off x="0" y="2421489"/>
          <a:ext cx="67976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A4EBFE-35FC-4B1C-9F2E-D6EA8B7FF328}">
      <dsp:nvSpPr>
        <dsp:cNvPr id="0" name=""/>
        <dsp:cNvSpPr/>
      </dsp:nvSpPr>
      <dsp:spPr>
        <a:xfrm>
          <a:off x="0" y="2421489"/>
          <a:ext cx="6797675" cy="806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Vyšli jsme si na </a:t>
          </a:r>
          <a:r>
            <a:rPr lang="cs-CZ" sz="2900" u="sng" kern="1200"/>
            <a:t>výlet</a:t>
          </a:r>
          <a:r>
            <a:rPr lang="cs-CZ" sz="2900" kern="1200"/>
            <a:t>, který </a:t>
          </a:r>
          <a:endParaRPr lang="en-US" sz="2900" kern="1200"/>
        </a:p>
      </dsp:txBody>
      <dsp:txXfrm>
        <a:off x="0" y="2421489"/>
        <a:ext cx="6797675" cy="806933"/>
      </dsp:txXfrm>
    </dsp:sp>
    <dsp:sp modelId="{A07CFF86-9CE8-451D-8F73-9CC0DA099EF8}">
      <dsp:nvSpPr>
        <dsp:cNvPr id="0" name=""/>
        <dsp:cNvSpPr/>
      </dsp:nvSpPr>
      <dsp:spPr>
        <a:xfrm>
          <a:off x="0" y="3228422"/>
          <a:ext cx="67976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C023EE-0634-46F5-B5C3-335270CF551D}">
      <dsp:nvSpPr>
        <dsp:cNvPr id="0" name=""/>
        <dsp:cNvSpPr/>
      </dsp:nvSpPr>
      <dsp:spPr>
        <a:xfrm>
          <a:off x="0" y="3228422"/>
          <a:ext cx="6797675" cy="806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Velmi nás zaujal </a:t>
          </a:r>
          <a:r>
            <a:rPr lang="cs-CZ" sz="2900" u="sng" kern="1200"/>
            <a:t>film, </a:t>
          </a:r>
          <a:r>
            <a:rPr lang="cs-CZ" sz="2900" kern="1200"/>
            <a:t>který  </a:t>
          </a:r>
          <a:endParaRPr lang="en-US" sz="2900" kern="1200"/>
        </a:p>
      </dsp:txBody>
      <dsp:txXfrm>
        <a:off x="0" y="3228422"/>
        <a:ext cx="6797675" cy="806933"/>
      </dsp:txXfrm>
    </dsp:sp>
    <dsp:sp modelId="{158B2834-C9E8-4654-A062-9F0F731EFB6B}">
      <dsp:nvSpPr>
        <dsp:cNvPr id="0" name=""/>
        <dsp:cNvSpPr/>
      </dsp:nvSpPr>
      <dsp:spPr>
        <a:xfrm>
          <a:off x="0" y="4035355"/>
          <a:ext cx="67976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93F144-EF0B-4DE5-BCED-CD5360906D21}">
      <dsp:nvSpPr>
        <dsp:cNvPr id="0" name=""/>
        <dsp:cNvSpPr/>
      </dsp:nvSpPr>
      <dsp:spPr>
        <a:xfrm>
          <a:off x="0" y="4035355"/>
          <a:ext cx="6797675" cy="806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V pytlích ležely uskladněné </a:t>
          </a:r>
          <a:r>
            <a:rPr lang="cs-CZ" sz="2900" u="sng" kern="1200"/>
            <a:t>brambory</a:t>
          </a:r>
          <a:r>
            <a:rPr lang="cs-CZ" sz="2900" kern="1200"/>
            <a:t>, které  </a:t>
          </a:r>
          <a:endParaRPr lang="en-US" sz="2900" kern="1200"/>
        </a:p>
      </dsp:txBody>
      <dsp:txXfrm>
        <a:off x="0" y="4035355"/>
        <a:ext cx="6797675" cy="806933"/>
      </dsp:txXfrm>
    </dsp:sp>
    <dsp:sp modelId="{4649F45E-536D-4642-AB03-55A0FBEB5AA9}">
      <dsp:nvSpPr>
        <dsp:cNvPr id="0" name=""/>
        <dsp:cNvSpPr/>
      </dsp:nvSpPr>
      <dsp:spPr>
        <a:xfrm>
          <a:off x="0" y="4842289"/>
          <a:ext cx="67976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44D65C-927C-4E9F-8A8E-8E320C64BB23}">
      <dsp:nvSpPr>
        <dsp:cNvPr id="0" name=""/>
        <dsp:cNvSpPr/>
      </dsp:nvSpPr>
      <dsp:spPr>
        <a:xfrm>
          <a:off x="0" y="4842289"/>
          <a:ext cx="6797675" cy="806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Vítr vyvrátil </a:t>
          </a:r>
          <a:r>
            <a:rPr lang="cs-CZ" sz="2900" u="sng" kern="1200"/>
            <a:t>strom</a:t>
          </a:r>
          <a:r>
            <a:rPr lang="cs-CZ" sz="2900" kern="1200"/>
            <a:t>, který </a:t>
          </a:r>
          <a:endParaRPr lang="en-US" sz="2900" kern="1200"/>
        </a:p>
      </dsp:txBody>
      <dsp:txXfrm>
        <a:off x="0" y="4842289"/>
        <a:ext cx="6797675" cy="806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170B-5CD1-402A-8989-048DA9B55481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107BC-050D-49E7-B913-8773D5F6B399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582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170B-5CD1-402A-8989-048DA9B55481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107BC-050D-49E7-B913-8773D5F6B3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29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170B-5CD1-402A-8989-048DA9B55481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107BC-050D-49E7-B913-8773D5F6B3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807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170B-5CD1-402A-8989-048DA9B55481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107BC-050D-49E7-B913-8773D5F6B3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845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170B-5CD1-402A-8989-048DA9B55481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107BC-050D-49E7-B913-8773D5F6B399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6338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170B-5CD1-402A-8989-048DA9B55481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107BC-050D-49E7-B913-8773D5F6B3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9089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170B-5CD1-402A-8989-048DA9B55481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107BC-050D-49E7-B913-8773D5F6B3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337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170B-5CD1-402A-8989-048DA9B55481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107BC-050D-49E7-B913-8773D5F6B3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425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170B-5CD1-402A-8989-048DA9B55481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107BC-050D-49E7-B913-8773D5F6B3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63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122170B-5CD1-402A-8989-048DA9B55481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AD107BC-050D-49E7-B913-8773D5F6B3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68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170B-5CD1-402A-8989-048DA9B55481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107BC-050D-49E7-B913-8773D5F6B3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15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122170B-5CD1-402A-8989-048DA9B55481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AD107BC-050D-49E7-B913-8773D5F6B399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6415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VV PŘÍVLASTKOVÁ, PROCVIČOVÁNÍ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7.TŘÍDA</a:t>
            </a:r>
          </a:p>
        </p:txBody>
      </p:sp>
    </p:spTree>
    <p:extLst>
      <p:ext uri="{BB962C8B-B14F-4D97-AF65-F5344CB8AC3E}">
        <p14:creationId xmlns:p14="http://schemas.microsoft.com/office/powerpoint/2010/main" val="888734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cs-CZ" sz="3600">
                <a:solidFill>
                  <a:srgbClr val="FFFFFF"/>
                </a:solidFill>
              </a:rPr>
              <a:t>Věta přívlastková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CF6ACD75-F833-4665-82BE-7F40B5104F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3717795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830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595539" y="1785926"/>
            <a:ext cx="3892989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 Black" pitchFamily="34" charset="0"/>
              </a:rPr>
              <a:t>Pes, který štěká, nekouše.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595538" y="3143248"/>
            <a:ext cx="685226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 Black" pitchFamily="34" charset="0"/>
              </a:rPr>
              <a:t>Láska je vzácný dar, který si dáváme navzájem.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595538" y="4429132"/>
            <a:ext cx="597856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 Black" pitchFamily="34" charset="0"/>
              </a:rPr>
              <a:t>Domov jsou ruce, do kterých smíš plakat.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595539" y="5072074"/>
            <a:ext cx="5890715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 Black" pitchFamily="34" charset="0"/>
              </a:rPr>
              <a:t>Je škoda každé rány, která padne vedle.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95538" y="3786190"/>
            <a:ext cx="5935984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 Black" pitchFamily="34" charset="0"/>
              </a:rPr>
              <a:t>Jen ten je přítelem, kdo ti pomůže vstát.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595538" y="2428868"/>
            <a:ext cx="468795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 Black" pitchFamily="34" charset="0"/>
              </a:rPr>
              <a:t>Není všechno zlato, co se třpytí.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595539" y="5715016"/>
            <a:ext cx="7740645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 Black" pitchFamily="34" charset="0"/>
              </a:rPr>
              <a:t>Není na světě člověk ten, aby </a:t>
            </a:r>
            <a:r>
              <a:rPr lang="cs-CZ" sz="2000">
                <a:latin typeface="Arial Black" pitchFamily="34" charset="0"/>
              </a:rPr>
              <a:t>se zavděčil lidem všem.</a:t>
            </a:r>
            <a:endParaRPr lang="cs-CZ" sz="2000" dirty="0">
              <a:latin typeface="Arial Black" pitchFamily="34" charset="0"/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Vyhledejte VV přívlastkovou, vysvětlete význam přísloví</a:t>
            </a:r>
          </a:p>
        </p:txBody>
      </p:sp>
    </p:spTree>
    <p:extLst>
      <p:ext uri="{BB962C8B-B14F-4D97-AF65-F5344CB8AC3E}">
        <p14:creationId xmlns:p14="http://schemas.microsoft.com/office/powerpoint/2010/main" val="3472430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5EB947E-C520-4358-927F-E608E8E52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cs-CZ" sz="3600">
                <a:solidFill>
                  <a:srgbClr val="FFFFFF"/>
                </a:solidFill>
              </a:rPr>
              <a:t>Procvičování učiva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41F461C7-DAEF-4F3F-BAA6-14839D1738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3710764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8062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cs-CZ" sz="3600">
                <a:solidFill>
                  <a:srgbClr val="FFFFFF"/>
                </a:solidFill>
              </a:rPr>
              <a:t>Podtržená podstatná jména doplňte vedlejší větou přívlastkovou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433C524C-E494-4A4F-B7E8-7D6AF2DAC4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5877821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4726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5B701-B1A6-41B4-8237-9B7F810F0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Samostatná práce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9A79C-FD2E-4A8A-9FFA-AEF205A07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Vzor: Tělesnou výchovu budeme mít v úterý odpoledne jestliže bude volná tělocvična. </a:t>
            </a:r>
          </a:p>
          <a:p>
            <a:r>
              <a:rPr lang="cs-CZ" dirty="0"/>
              <a:t>1. Doplnit čárku </a:t>
            </a:r>
          </a:p>
          <a:p>
            <a:r>
              <a:rPr lang="cs-CZ" dirty="0"/>
              <a:t>Tělesnou výchovu budeme mít v úterý odpoledne</a:t>
            </a:r>
            <a:r>
              <a:rPr lang="cs-CZ" dirty="0">
                <a:highlight>
                  <a:srgbClr val="00FF00"/>
                </a:highlight>
              </a:rPr>
              <a:t>,</a:t>
            </a:r>
            <a:r>
              <a:rPr lang="cs-CZ" dirty="0"/>
              <a:t> jestliže bude volná tělocvična.</a:t>
            </a:r>
          </a:p>
          <a:p>
            <a:r>
              <a:rPr lang="cs-CZ" dirty="0"/>
              <a:t>2. Určit VH, VV</a:t>
            </a:r>
          </a:p>
          <a:p>
            <a:r>
              <a:rPr lang="cs-CZ" dirty="0"/>
              <a:t>Otázka: </a:t>
            </a:r>
            <a:r>
              <a:rPr lang="cs-CZ" dirty="0">
                <a:highlight>
                  <a:srgbClr val="00FF00"/>
                </a:highlight>
              </a:rPr>
              <a:t>Kdy, za jaké podmínky </a:t>
            </a:r>
            <a:r>
              <a:rPr lang="cs-CZ" dirty="0"/>
              <a:t>budeme mít v úterý tělesnou výchovu? – VH</a:t>
            </a:r>
          </a:p>
          <a:p>
            <a:r>
              <a:rPr lang="cs-CZ" dirty="0"/>
              <a:t>Odpověď: </a:t>
            </a:r>
            <a:r>
              <a:rPr lang="cs-CZ" dirty="0">
                <a:highlight>
                  <a:srgbClr val="00FF00"/>
                </a:highlight>
              </a:rPr>
              <a:t>jestliže</a:t>
            </a:r>
            <a:r>
              <a:rPr lang="cs-CZ" dirty="0"/>
              <a:t> bude volná tělocvična – VV příslovečná podmínková  </a:t>
            </a:r>
          </a:p>
          <a:p>
            <a:r>
              <a:rPr lang="cs-CZ" u="sng" dirty="0"/>
              <a:t>Tělesnou výchovu budeme mít v úterý odpoledne</a:t>
            </a:r>
            <a:r>
              <a:rPr lang="cs-CZ" dirty="0">
                <a:highlight>
                  <a:srgbClr val="00FF00"/>
                </a:highlight>
              </a:rPr>
              <a:t>,</a:t>
            </a:r>
            <a:r>
              <a:rPr lang="cs-CZ" dirty="0"/>
              <a:t> </a:t>
            </a:r>
            <a:r>
              <a:rPr lang="cs-CZ" u="wavyHeavy" dirty="0"/>
              <a:t>jestliže bude volná tělocvična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620145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</TotalTime>
  <Words>329</Words>
  <Application>Microsoft Office PowerPoint</Application>
  <PresentationFormat>Širokoúhlá obrazovka</PresentationFormat>
  <Paragraphs>40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 Black</vt:lpstr>
      <vt:lpstr>Calibri</vt:lpstr>
      <vt:lpstr>Calibri Light</vt:lpstr>
      <vt:lpstr>Retrospektiva</vt:lpstr>
      <vt:lpstr>VV PŘÍVLASTKOVÁ, PROCVIČOVÁNÍ</vt:lpstr>
      <vt:lpstr>Věta přívlastková</vt:lpstr>
      <vt:lpstr>Vyhledejte VV přívlastkovou, vysvětlete význam přísloví</vt:lpstr>
      <vt:lpstr>Procvičování učiva </vt:lpstr>
      <vt:lpstr>Podtržená podstatná jména doplňte vedlejší větou přívlastkovou</vt:lpstr>
      <vt:lpstr>Samostatná práce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VV PŘÍVLASTKOVÁ, PROCVIČOVÁNÍ</dc:title>
  <dc:creator>Bednářová Pavla</dc:creator>
  <cp:lastModifiedBy>Milan Bednář</cp:lastModifiedBy>
  <cp:revision>6</cp:revision>
  <dcterms:created xsi:type="dcterms:W3CDTF">2021-05-16T12:16:24Z</dcterms:created>
  <dcterms:modified xsi:type="dcterms:W3CDTF">2025-04-06T17:39:54Z</dcterms:modified>
</cp:coreProperties>
</file>