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20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8" r:id="rId12"/>
    <p:sldId id="26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3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17:16:04.468"/>
    </inkml:context>
    <inkml:brush xml:id="br0">
      <inkml:brushProperty name="width" value="0.2" units="cm"/>
      <inkml:brushProperty name="height" value="0.4" units="cm"/>
      <inkml:brushProperty name="color" value="#FFFF99"/>
      <inkml:brushProperty name="tip" value="rectangle"/>
      <inkml:brushProperty name="rasterOp" value="maskPen"/>
      <inkml:brushProperty name="ignorePressure" value="1"/>
    </inkml:brush>
  </inkml:definitions>
  <inkml:trace contextRef="#ctx0" brushRef="#br0">0 0 0,'6161'0'0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22T17:16:55.915"/>
    </inkml:context>
    <inkml:brush xml:id="br0">
      <inkml:brushProperty name="width" value="0.2" units="cm"/>
      <inkml:brushProperty name="height" value="0.4" units="cm"/>
      <inkml:brushProperty name="color" value="#FFFF99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1,'3'2,"0"-1,0 1,0 0,1-1,-1 0,0 0,1 0,-1 0,1-1,-1 1,1-1,5 0,12 2,162 29,511 60,85-81,-448-13,-230 8,194 35,17 3,546-33,-492-13,-174 0,220 7,-244 17,7 0,229-9,-70-4,716 3,-681-13,63-27,-174-10,78-9,-236 36,134-33,-199 38,1 1,0 2,1 1,42 2,-58 2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17:16:59.096"/>
    </inkml:context>
    <inkml:brush xml:id="br0">
      <inkml:brushProperty name="width" value="0.2" units="cm"/>
      <inkml:brushProperty name="height" value="0.4" units="cm"/>
      <inkml:brushProperty name="color" value="#FFFF99"/>
      <inkml:brushProperty name="tip" value="rectangle"/>
      <inkml:brushProperty name="rasterOp" value="maskPen"/>
      <inkml:brushProperty name="ignorePressure" value="1"/>
    </inkml:brush>
  </inkml:definitions>
  <inkml:trace contextRef="#ctx0" brushRef="#br0">0 0 0,'4624'72'0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17:17:04.113"/>
    </inkml:context>
    <inkml:brush xml:id="br0">
      <inkml:brushProperty name="width" value="0.2" units="cm"/>
      <inkml:brushProperty name="height" value="0.4" units="cm"/>
      <inkml:brushProperty name="color" value="#FFFF99"/>
      <inkml:brushProperty name="tip" value="rectangle"/>
      <inkml:brushProperty name="rasterOp" value="maskPen"/>
      <inkml:brushProperty name="ignorePressure" value="1"/>
    </inkml:brush>
  </inkml:definitions>
  <inkml:trace contextRef="#ctx0" brushRef="#br0">0 0 0,'7239'0'0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17:17:36.920"/>
    </inkml:context>
    <inkml:brush xml:id="br0">
      <inkml:brushProperty name="width" value="0.2" units="cm"/>
      <inkml:brushProperty name="height" value="0.4" units="cm"/>
      <inkml:brushProperty name="color" value="#FFACD5"/>
      <inkml:brushProperty name="tip" value="rectangle"/>
      <inkml:brushProperty name="rasterOp" value="maskPen"/>
      <inkml:brushProperty name="ignorePressure" value="1"/>
    </inkml:brush>
  </inkml:definitions>
  <inkml:trace contextRef="#ctx0" brushRef="#br0">0 0 0,'5440'119'0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22T17:17:39.324"/>
    </inkml:context>
    <inkml:brush xml:id="br0">
      <inkml:brushProperty name="width" value="0.2" units="cm"/>
      <inkml:brushProperty name="height" value="0.4" units="cm"/>
      <inkml:brushProperty name="color" value="#FFACD5"/>
      <inkml:brushProperty name="tip" value="rectangle"/>
      <inkml:brushProperty name="rasterOp" value="maskPen"/>
      <inkml:brushProperty name="ignorePressure" value="1"/>
    </inkml:brush>
  </inkml:definitions>
  <inkml:trace contextRef="#ctx0" brushRef="#br0">0 28,'0'-1,"1"0,-1 1,0-1,1 0,-1 0,1 0,-1 0,1 1,-1-1,1 0,-1 0,1 1,0-1,-1 0,1 1,0-1,-1 1,1-1,0 1,0-1,0 1,0 0,-1-1,1 1,0 0,0 0,2-1,30-3,-28 3,397-4,-223 8,1893-3,-2071 0,3-1,0 1,0 0,0 0,0 0,0 1,0 0,-1-1,1 1,0 0,0 1,-1-1,1 1,0 0,3 2,2 6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17:17:42.939"/>
    </inkml:context>
    <inkml:brush xml:id="br0">
      <inkml:brushProperty name="width" value="0.2" units="cm"/>
      <inkml:brushProperty name="height" value="0.4" units="cm"/>
      <inkml:brushProperty name="color" value="#FFACD5"/>
      <inkml:brushProperty name="tip" value="rectangle"/>
      <inkml:brushProperty name="rasterOp" value="maskPen"/>
      <inkml:brushProperty name="ignorePressure" value="1"/>
    </inkml:brush>
  </inkml:definitions>
  <inkml:trace contextRef="#ctx0" brushRef="#br0">0 0 0,'6567'0'0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22T17:17:46.236"/>
    </inkml:context>
    <inkml:brush xml:id="br0">
      <inkml:brushProperty name="width" value="0.2" units="cm"/>
      <inkml:brushProperty name="height" value="0.4" units="cm"/>
      <inkml:brushProperty name="color" value="#FFACD5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0,'111'2,"195"29,-188-13,225 4,-326-23,13 0,0 1,-1 2,1 1,55 12,-37-1,1-2,1-2,0-2,0-2,53-2,-85-4,20 0,-28 0,-16-1,-19 1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17:17:48.762"/>
    </inkml:context>
    <inkml:brush xml:id="br0">
      <inkml:brushProperty name="width" value="0.2" units="cm"/>
      <inkml:brushProperty name="height" value="0.4" units="cm"/>
      <inkml:brushProperty name="color" value="#FFACD5"/>
      <inkml:brushProperty name="tip" value="rectangle"/>
      <inkml:brushProperty name="rasterOp" value="maskPen"/>
      <inkml:brushProperty name="ignorePressure" value="1"/>
    </inkml:brush>
  </inkml:definitions>
  <inkml:trace contextRef="#ctx0" brushRef="#br0">0 0 0,'3954'72'0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22T17:17:54.451"/>
    </inkml:context>
    <inkml:brush xml:id="br0">
      <inkml:brushProperty name="width" value="0.2" units="cm"/>
      <inkml:brushProperty name="height" value="0.4" units="cm"/>
      <inkml:brushProperty name="color" value="#FFACD5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0,'19'7,"1"0,0-1,0-2,0 0,33 2,-19-2,92 6,186-7,-161-5,4521 0,-2421 3,-1493 47,-616-27,77 6,461-24,-344-6,-298 2,-27-1,-1 1,1 1,0 0,-1 0,1 1,0 0,-1 1,1 0,-1 1,15 6,-11 1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22T17:17:57.071"/>
    </inkml:context>
    <inkml:brush xml:id="br0">
      <inkml:brushProperty name="width" value="0.2" units="cm"/>
      <inkml:brushProperty name="height" value="0.4" units="cm"/>
      <inkml:brushProperty name="color" value="#FFACD5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0,'5490'0,"-5458"6,-31-6,-1 0,1 1,-1-1,1 0,-1 1,1-1,0 1,-1-1,1 1,-1-1,0 1,1-1,-1 1,1-1,-1 1,0 0,1-1,-1 1,0 0,0-1,0 1,1 0,-1-1,0 1,0 1,-1 1,0 1,-1 0,1 0,-1 0,0-1,0 1,0-1,-1 1,1-1,-1 0,1 0,-1 0,-4 3,-56 49,-10 2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17:16:12.250"/>
    </inkml:context>
    <inkml:brush xml:id="br0">
      <inkml:brushProperty name="width" value="0.2" units="cm"/>
      <inkml:brushProperty name="height" value="0.4" units="cm"/>
      <inkml:brushProperty name="color" value="#FFFF99"/>
      <inkml:brushProperty name="tip" value="rectangle"/>
      <inkml:brushProperty name="rasterOp" value="maskPen"/>
      <inkml:brushProperty name="ignorePressure" value="1"/>
    </inkml:brush>
  </inkml:definitions>
  <inkml:trace contextRef="#ctx0" brushRef="#br0">0 25 0,'5151'-25'0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17:17:59.583"/>
    </inkml:context>
    <inkml:brush xml:id="br0">
      <inkml:brushProperty name="width" value="0.2" units="cm"/>
      <inkml:brushProperty name="height" value="0.4" units="cm"/>
      <inkml:brushProperty name="color" value="#FFACD5"/>
      <inkml:brushProperty name="tip" value="rectangle"/>
      <inkml:brushProperty name="rasterOp" value="maskPen"/>
      <inkml:brushProperty name="ignorePressure" value="1"/>
    </inkml:brush>
  </inkml:definitions>
  <inkml:trace contextRef="#ctx0" brushRef="#br0">0 96 0,'6327'-96'0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17:18:10.380"/>
    </inkml:context>
    <inkml:brush xml:id="br0">
      <inkml:brushProperty name="width" value="0.2" units="cm"/>
      <inkml:brushProperty name="height" value="0.4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0 0 0,'5271'119'0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17:18:16.870"/>
    </inkml:context>
    <inkml:brush xml:id="br0">
      <inkml:brushProperty name="width" value="0.2" units="cm"/>
      <inkml:brushProperty name="height" value="0.4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0 0 0,'6207'0'0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22T17:18:21.234"/>
    </inkml:context>
    <inkml:brush xml:id="br0">
      <inkml:brushProperty name="width" value="0.2" units="cm"/>
      <inkml:brushProperty name="height" value="0.4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0 3,'500'-2,"545"4,-680 9,157 2,123 11,51 0,634-25,-1301 1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22T17:18:25.705"/>
    </inkml:context>
    <inkml:brush xml:id="br0">
      <inkml:brushProperty name="width" value="0.2" units="cm"/>
      <inkml:brushProperty name="height" value="0.4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1,'7196'0,"-7159"0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22T17:18:28.035"/>
    </inkml:context>
    <inkml:brush xml:id="br0">
      <inkml:brushProperty name="width" value="0.2" units="cm"/>
      <inkml:brushProperty name="height" value="0.4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0,'3737'0,"-3686"3,-1 1,57 14,-55-8,95 5,87-18,105 5,-335-2,0 0,0 1,0-1,1 1,-1 0,0 0,0 0,-1 1,1 0,0-1,0 1,3 3,9 11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22T17:18:30.021"/>
    </inkml:context>
    <inkml:brush xml:id="br0">
      <inkml:brushProperty name="width" value="0.2" units="cm"/>
      <inkml:brushProperty name="height" value="0.4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1,'6184'0,"-6139"1,47 8,-56-4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17:32:04.720"/>
    </inkml:context>
    <inkml:brush xml:id="br0">
      <inkml:brushProperty name="width" value="0.2" units="cm"/>
      <inkml:brushProperty name="height" value="0.4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0 0,'10830'72'0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17:32:09.684"/>
    </inkml:context>
    <inkml:brush xml:id="br0">
      <inkml:brushProperty name="width" value="0.2" units="cm"/>
      <inkml:brushProperty name="height" value="0.4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0 0,'8817'240'0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22T17:32:16.014"/>
    </inkml:context>
    <inkml:brush xml:id="br0">
      <inkml:brushProperty name="width" value="0.2" units="cm"/>
      <inkml:brushProperty name="height" value="0.4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1,'5016'0,"-5014"0,1 0,-1 0,1 0,-1 0,1 1,-1-1,0 1,1-1,-1 1,0 0,0 0,1 0,-1 0,0 0,0 1,2 1,10 13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22T17:16:14.792"/>
    </inkml:context>
    <inkml:brush xml:id="br0">
      <inkml:brushProperty name="width" value="0.2" units="cm"/>
      <inkml:brushProperty name="height" value="0.4" units="cm"/>
      <inkml:brushProperty name="color" value="#FFFF99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0,'3'3,"0"-1,1 0,-1 0,1 0,-1-1,1 1,0-1,-1 0,1 0,0 0,6 0,49 3,-42-4,266 24,94 2,755-27,-1086 3,-1 3,61 13,-58-9,90 6,151-16,-283 1,-5 0,0 1,1-1,-1 0,0 0,0 0,1 0,-1 0,0 0,1 0,-1-1,0 1,0 0,1-1,-1 1,0-1,0 1,2-2,-3-4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17:32:18.136"/>
    </inkml:context>
    <inkml:brush xml:id="br0">
      <inkml:brushProperty name="width" value="0.2" units="cm"/>
      <inkml:brushProperty name="height" value="0.4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24 0,'6086'-24'0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22T17:32:42.405"/>
    </inkml:context>
    <inkml:brush xml:id="br0">
      <inkml:brushProperty name="width" value="0.1" units="cm"/>
      <inkml:brushProperty name="height" value="0.2" units="cm"/>
      <inkml:brushProperty name="color" value="#FF2500"/>
      <inkml:brushProperty name="tip" value="rectangle"/>
      <inkml:brushProperty name="rasterOp" value="maskPen"/>
      <inkml:brushProperty name="ignorePressure" value="1"/>
    </inkml:brush>
  </inkml:definitions>
  <inkml:trace contextRef="#ctx0" brushRef="#br0">1655 269,'-5'-3,"0"-1,0 1,-1 0,0 0,1 1,-1 0,0 0,0 0,0 1,-9-2,-25-7,-299-100,256 86,-104-31,138 42,-1 3,1 2,-1 3,-1 1,1 3,-61 6,76 0,0 1,1 2,0 2,1 1,0 1,1 2,-42 25,53-28,2 0,-1 2,2 0,0 1,0 1,-16 19,27-26,0 1,0 0,1 1,0-1,1 1,0 0,0 1,1-1,1 1,-1 0,2 0,0 0,0 0,0 15,5 239,-1-256,-1 1,1-1,1 0,0 0,0 0,1 0,0-1,1 1,-1-1,2 0,-1 0,1-1,0 1,1-1,0-1,10 9,14 8,0-1,63 32,-25-16,-41-22,1-1,1-2,0-1,50 13,133 19,-65-16,-84-18,1-3,1-3,108-7,-45 1,-112 1,0 0,-1-2,1 0,-1 0,1-2,-2 0,1 0,0-2,-1 0,0-1,-1 0,20-15,-18 11,-1-1,0-1,0 0,-2-1,1 0,-2-1,0-1,-1 0,16-35,-2-2,-16 37,0-1,-1 0,-2-1,1 1,-2-1,-1 0,4-34,-7-165,-3 94,1 115,0-1,-1 1,0-1,0 1,-1 0,0 0,-1 0,0 0,0 1,-1-1,0 1,0 0,-1 0,0 1,-1 0,1 0,-13-9,2 2,0 1,-1 1,0 0,-1 2,0 0,-39-13,42 18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22T17:32:49.223"/>
    </inkml:context>
    <inkml:brush xml:id="br0">
      <inkml:brushProperty name="width" value="0.1" units="cm"/>
      <inkml:brushProperty name="height" value="0.2" units="cm"/>
      <inkml:brushProperty name="color" value="#FF2500"/>
      <inkml:brushProperty name="tip" value="rectangle"/>
      <inkml:brushProperty name="rasterOp" value="maskPen"/>
      <inkml:brushProperty name="ignorePressure" value="1"/>
    </inkml:brush>
  </inkml:definitions>
  <inkml:trace contextRef="#ctx0" brushRef="#br0">1566 73,'-12'-4,"0"0,-1 0,0 1,1 1,-1 0,-21 0,-10-2,14 0,-118-17,-206-1,338 22,-7 0,0 0,0 2,0 0,0 2,-30 8,-29 18,-107 56,111-52,56-26,0 2,0 0,1 1,-37 27,29-15,8-8,1 0,0 2,2 1,0 0,1 1,-16 22,29-31,-1 0,2 0,-1 1,1-1,1 1,0-1,0 1,1 0,1 0,0 12,1 5,2 0,10 48,-11-67,1-1,-1 0,1 0,1 0,-1 0,1 0,1 0,-1-1,1 0,1 0,-1-1,14 12,-10-10,1-2,0 1,0-1,1-1,0 0,0 0,0-1,23 5,72 23,-80-23,1 0,0-2,0-1,0-1,45 2,-60-7,293 13,-194-5,-73-7,0 2,47 9,6 3,1-4,0-4,125-6,-117-2,-90 1,-1 0,0-1,0-1,0 0,0 0,0 0,0-1,-1-1,1 1,-1-1,0-1,0 0,0 0,-1 0,0-1,0 0,0 0,-1-1,0 0,0 0,0 0,-1-1,-1 0,1 0,-1 0,5-15,-1 1,-1-1,-1 0,-1-1,-1 1,-1-1,-1 0,-1 0,-1 0,-4-30,0 31,-1-1,0 1,-2 1,-1-1,-1 1,-1 0,-14-23,5 14,-1 2,-1 0,-2 1,-28-27,45 49,0 1,-1-1,0 1,0 1,0-1,-1 1,0 1,0-1,-10-2,-2 1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22T17:32:52.469"/>
    </inkml:context>
    <inkml:brush xml:id="br0">
      <inkml:brushProperty name="width" value="0.1" units="cm"/>
      <inkml:brushProperty name="height" value="0.2" units="cm"/>
      <inkml:brushProperty name="color" value="#FF2500"/>
      <inkml:brushProperty name="tip" value="rectangle"/>
      <inkml:brushProperty name="rasterOp" value="maskPen"/>
      <inkml:brushProperty name="ignorePressure" value="1"/>
    </inkml:brush>
  </inkml:definitions>
  <inkml:trace contextRef="#ctx0" brushRef="#br0">1800 96,'0'-1,"-1"-1,0 1,1 0,-1-1,0 1,0-1,0 1,0 0,0 0,0 0,-1-1,1 1,0 0,0 1,-1-1,1 0,-1 0,1 0,-1 1,1-1,-1 1,1-1,-3 1,-42-11,45 10,-56-6,-86-1,87 6,-90-12,80 2,0 4,-111 0,-378 8,532 2,1 0,-1 1,1 1,0 1,0 1,-38 17,-120 68,170-86,5-2,0-1,0 1,0 1,1-1,-1 1,1-1,0 1,0 1,1-1,-1 0,1 1,0 0,0 0,0 0,1 0,-1 0,-1 9,2-6,1 1,0-1,1 1,0-1,1 1,-1-1,1 1,1-1,0 1,5 15,-2-13,-1 0,2 0,-1-1,2 0,-1 0,1 0,1-1,16 17,5 0,45 31,-23-18,-31-26,-1-1,2-1,-1-1,29 11,2 0,-26-11,-1-2,42 9,-6-2,-32-8,45 4,-46-7,51 12,-43-7,0-1,1-2,63 3,114-11,-79-1,-99 4,0-1,0-2,0-2,-1-1,1-1,-1-2,-1-2,51-21,-11 1,-48 21,-1 0,-1-2,28-17,-33 16,-10 8,-1-1,0 0,0-1,13-12,-18 15,1-1,-1 1,0-1,0 1,-1-1,1 0,-1 0,1 0,-1 0,0 0,-1 0,1 0,-1-8,2-19,-2-1,-1 1,-2 0,-10-49,10 69,0-1,-1 1,-1 0,1 0,-2 1,0-1,0 1,0 0,-2 1,1 0,-1 0,0 0,-1 1,0 0,-11-7,-22-23,39 34,-1 0,0-1,0 1,0 1,-1-1,1 1,-1-1,0 1,0 1,0-1,0 1,0 0,-11-3,-3 2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17:32:57.618"/>
    </inkml:context>
    <inkml:brush xml:id="br0">
      <inkml:brushProperty name="width" value="0.1" units="cm"/>
      <inkml:brushProperty name="height" value="0.2" units="cm"/>
      <inkml:brushProperty name="color" value="#FF2500"/>
      <inkml:brushProperty name="tip" value="rectangle"/>
      <inkml:brushProperty name="rasterOp" value="maskPen"/>
      <inkml:brushProperty name="ignorePressure" value="1"/>
    </inkml:brush>
  </inkml:definitions>
  <inkml:trace contextRef="#ctx0" brushRef="#br0">2215 466 0,'-1'18'0,"-1"1"0,-3-1 0,-1 0 0,-1 0 0,-3 0 0,-1-1 0,-1 1 0,-2-1 0,-2 0 0,-2 0 0,-1 0 0,-1-1 0,-2-1 0,-2 1 0,-1-1 0,-1-1 0,-1 1 0,-2-2 0,-1 1 0,-2-2 0,0 0 0,-2 0 0,-1-1 0,0-1 0,-2 0 0,0 0 0,-2-2 0,0 0 0,-1 0 0,0-2 0,-1 0 0,-1 0 0,0-2 0,0 0 0,-1-1 0,0 0 0,-1-1 0,1-1 0,0-1 0,-1 0 0,1-1 0,-1-1 0,1-1 0,0 0 0,1-1 0,0 0 0,0-2 0,1 0 0,1 0 0,0-2 0,1 0 0,0 0 0,2-2 0,0 0 0,2 0 0,0-1 0,1-1 0,2 0 0,0 0 0,2-2 0,1 1 0,2-2 0,1 1 0,1-1 0,1-1 0,2 1 0,2-1 0,1-1 0,1 0 0,2 0 0,2 0 0,2-1 0,1 1 0,1-1 0,3 0 0,1 0 0,1 0 0,3-1 0,1 1 0,2 0 0,1-1 0,3 1 0,1 0 0,1 0 0,3 0 0,1 1 0,1-1 0,2 1 0,2 0 0,2 0 0,1 0 0,1 1 0,2 1 0,2-1 0,1 1 0,1 1 0,1-1 0,2 2 0,1-1 0,2 2 0,0 0 0,2 0 0,1 1 0,0 1 0,2 0 0,0 0 0,2 2 0,0 0 0,1 0 0,0 2 0,1 0 0,1 0 0,0 2 0,0 0 0,1 1 0,0 0 0,1 1 0,-1 1 0,1 1 0,-1 0 0,0 1 0,1 1 0,-1 1 0,0 0 0,-1 1 0,0 0 0,0 2 0,-1 0 0,-1 0 0,0 2 0,-1 0 0,0 0 0,-2 2 0,0 0 0,-2 0 0,0 1 0,-1 1 0,-2 0 0,0 0 0,-2 2 0,-1-1 0,-2 2 0,-1-1 0,-1 1 0,-1 1 0,-2-1 0,-2 1 0,-1 1 0,-1 0 0,-2 0 0,-2 0 0,-2 1 0,-1-1 0,-1 1 0,-3 0 0,-1 0 0,-1 0 0,-3 1 0,-1-1 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22T17:33:05.881"/>
    </inkml:context>
    <inkml:brush xml:id="br0">
      <inkml:brushProperty name="width" value="0.1" units="cm"/>
      <inkml:brushProperty name="height" value="0.2" units="cm"/>
      <inkml:brushProperty name="color" value="#FF25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1 171,'6'-8,"-1"-1,2 1,-1 1,1-1,0 1,14-10,13-14,-25 21,0 1,1-1,22-15,-27 22,2 0,-1 0,0 1,0 0,1 0,0 0,-1 1,1 0,13-1,-12 2,0 0,-1 0,1 1,0 0,0 0,-1 1,1 0,-1 0,1 1,-1 0,0 0,11 7,0 4,0-1,-2 2,18 19,-32-32,17 17,-11-9,1-1,-1 0,2-1,-1 0,1 0,0-1,1 0,0-1,0 0,22 8,-10-7,1-1,-1-1,1 0,1-2,-1-1,0-1,49-5,-60 0,1 0,-1-1,0-1,0 0,16-11,14-7,-17 10,0-1,23-20,40-23,-79 54,0-1,-1 1,1 0,1 1,-1 1,0-1,1 2,10-2,-11 3,-1 0,1 1,-1 0,1 0,-1 1,0 0,0 0,0 1,0 1,16 7,-11-2,0 0,-1 1,0 0,-1 1,16 18,-19-20,0-1,0 0,1-1,0 0,1 0,-1-1,1-1,1 0,16 6,10 0,63 10,-91-20,0 0,-1-1,1 0,0-1,-1 0,1 0,-1-1,1 0,-1 0,0-1,0-1,0 0,0 0,13-9,-9 5,-1-1,0 0,0-1,-1-1,-1 0,0 0,0-1,14-23,-13 16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22T17:33:11.694"/>
    </inkml:context>
    <inkml:brush xml:id="br0">
      <inkml:brushProperty name="width" value="0.1" units="cm"/>
      <inkml:brushProperty name="height" value="0.2" units="cm"/>
      <inkml:brushProperty name="color" value="#FF25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0 270,'1'0,"0"-1,0 1,0 0,0-1,-1 1,1-1,0 1,0-1,-1 1,1-1,0 1,0-1,-1 0,1 1,-1-1,1 0,-1 0,1 1,-1-1,1 0,-1 0,0 0,1 0,-1 0,0-1,8-31,-4 15,-2 14,-1 0,1 0,0 0,0 0,1 0,-1 1,1-1,0 1,0 0,0-1,0 1,0 0,1 1,-1-1,8-3,0 1,0 1,1 0,-1 1,17-3,37-10,-52 10,0 2,0 0,0 1,1 0,0 1,20-1,-27 3,0 0,0 1,0 0,0 0,0 1,0 0,0 0,0 0,-1 1,1 0,-1 0,0 1,0 0,8 6,43 35,-30-24,48 45,-66-58,1 1,-1-2,2 1,-1-1,1-1,0 0,1-1,-1 0,1 0,20 4,-23-7,-1 0,1 0,0-1,0 0,-1 0,1-1,0-1,0 1,0-1,-1-1,1 0,0 0,-1 0,0-1,15-8,22-21,-1-3,-2-2,39-44,-75 75,0 0,0-1,-1 0,0 0,0 0,-1 0,0-1,0 0,-1 0,0 0,3-12,-3-6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22T17:33:16.809"/>
    </inkml:context>
    <inkml:brush xml:id="br0">
      <inkml:brushProperty name="width" value="0.1" units="cm"/>
      <inkml:brushProperty name="height" value="0.2" units="cm"/>
      <inkml:brushProperty name="color" value="#FF25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1 462,'0'-23,"-1"-6,2 1,5-40,-3 58,-1-1,2 0,-1 1,1 0,1 0,0 0,0 0,1 1,10-13,-12 17,1 0,-1 1,1-1,0 1,0 0,0 1,1-1,-1 1,1 0,0 0,0 1,0 0,0 0,1 0,10-1,6 1,0 1,1 1,25 3,12 0,-48-1,0-1,0 2,0 0,0 1,-1 0,1 0,-1 2,0-1,17 12,-17-9,0-2,0 1,0-2,1 0,0 0,0-1,0-1,0 0,19 1,-3-3,-10 1,1-2,0 0,0-2,35-6,-51 7,0 0,0 0,0-1,0 1,0-1,0 0,0 0,-1-1,1 1,-1-1,0 1,1-1,-1 0,0 0,-1-1,1 1,-1-1,1 1,-1-1,0 0,-1 1,1-1,0 0,-1 0,0-1,0 1,0-8,1 4,-2 1,1-1,-1 0,-1 0,1 0,-1 1,-1-1,1 0,-1 1,-5-12,6 15,-1 1,-1-1,1 1,0 0,-1 0,0 0,0 0,0 0,0 0,0 1,0-1,-1 1,1 0,-1 0,0 1,1-1,-1 1,0-1,0 1,0 0,-6 0,-62-4,38 6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22T17:33:21.065"/>
    </inkml:context>
    <inkml:brush xml:id="br0">
      <inkml:brushProperty name="width" value="0.1" units="cm"/>
      <inkml:brushProperty name="height" value="0.2" units="cm"/>
      <inkml:brushProperty name="color" value="#FF2500"/>
      <inkml:brushProperty name="tip" value="rectangle"/>
      <inkml:brushProperty name="rasterOp" value="maskPen"/>
      <inkml:brushProperty name="ignorePressure" value="1"/>
    </inkml:brush>
  </inkml:definitions>
  <inkml:trace contextRef="#ctx0" brushRef="#br0">13 252,'-1'0,"1"0,-1 0,1 0,-1 0,0 0,1-1,-1 1,1 0,-1 0,1-1,-1 1,1 0,-1-1,1 1,0-1,-1 1,1-1,0 1,-1 0,1-1,0 1,-1-1,1 1,0-1,0 0,-1 1,1-1,0 1,0-1,0 1,0-1,0 0,0 1,0-1,0 1,0-1,0 1,0-1,0 0,1 1,-1-1,0 1,0-1,1 1,-1-1,0 1,1-1,-1 1,1-1,14-27,-4 18,1 1,0 0,0 1,1 0,0 1,1 0,0 1,24-7,5-4,-20 10,1 1,-1 1,1 0,0 2,0 1,1 2,-1 0,38 5,-49-4,-1 2,1-1,0 1,-1 1,0 1,0-1,16 10,75 53,-81-51,0-1,1 0,1-2,43 18,-45-24,1-1,-1-1,1-1,0-1,0-1,0-1,0-1,0-1,43-8,-59 6,1 0,-1 0,1-1,-1 0,0 0,-1-1,1 0,-1 0,0-1,0 0,0 0,-1 0,0 0,0-1,-1 0,0 0,5-11,-2 2,0 0,-1 0,-1 0,-1-1,0 0,-1 0,1-23,-5 20,-3 5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22T17:33:47.188"/>
    </inkml:context>
    <inkml:brush xml:id="br0">
      <inkml:brushProperty name="width" value="0.1" units="cm"/>
      <inkml:brushProperty name="height" value="0.2" units="cm"/>
      <inkml:brushProperty name="color" value="#FF8517"/>
      <inkml:brushProperty name="tip" value="rectangle"/>
      <inkml:brushProperty name="rasterOp" value="maskPen"/>
      <inkml:brushProperty name="ignorePressure" value="1"/>
    </inkml:brush>
  </inkml:definitions>
  <inkml:trace contextRef="#ctx0" brushRef="#br0">3717 385,'-2'-3,"0"0,0 0,0 0,0 1,-1-1,1 1,-1-1,0 1,0 0,0 0,0 0,0 0,-5-2,-2-1,-26-18,-1 2,-2 1,0 2,0 2,-2 2,0 1,0 2,-55-7,93 18,-266-21,47 9,-11 0,209 12,-133-4,135 2,-1-2,1 0,0-1,-41-16,42 14,-1 0,0 2,0 0,0 1,-1 2,-27-1,24 2,-86-9,-74-2,-402 13,549-3,1-2,-64-14,59 8,-78-5,-135 15,112 1,127 1,-1 0,1 2,0 0,0 0,1 2,0 0,-1 1,-19 12,-7 2,34-17,0 0,0 1,1 0,0 0,0 1,1 0,-1 0,1 1,1 0,-1 0,1 1,1 0,-1 0,1 0,-5 13,4-6,1 1,0 0,1 1,1-1,1 1,0-1,2 1,0 17,3 222,-1-241,0-1,1 1,1-1,0 0,1 0,1-1,0 1,0-1,2 0,-1-1,2 0,0 0,0-1,1 0,0 0,1-1,0-1,0 0,1 0,15 7,25 15,2-2,1-3,107 36,-100-37,-50-19,1 0,0-1,0-1,0 0,1 0,25 2,339-4,-179-5,279 3,-446-2,51-8,23-2,-25 6,116-22,-124 15,-31 6,-1-1,-1 3,53-1,-72 4,1 0,0-1,-1-2,1 0,34-14,-32 11,1 0,0 1,43-5,192 12,12 0,-257-3,0 0,0 0,0-1,0-1,-1-1,0 0,0-1,0 0,-1-1,0 0,0-1,-1-1,-1 0,1-1,-2 0,1 0,-2-1,1-1,-2 1,0-1,0-1,-1 0,7-19,-5 6,-1 7,-1 0,-1-1,-1 1,-1-1,-1 0,1-29,-5-21,0 51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17:16:19.355"/>
    </inkml:context>
    <inkml:brush xml:id="br0">
      <inkml:brushProperty name="width" value="0.2" units="cm"/>
      <inkml:brushProperty name="height" value="0.4" units="cm"/>
      <inkml:brushProperty name="color" value="#FFFF99"/>
      <inkml:brushProperty name="tip" value="rectangle"/>
      <inkml:brushProperty name="rasterOp" value="maskPen"/>
      <inkml:brushProperty name="ignorePressure" value="1"/>
    </inkml:brush>
  </inkml:definitions>
  <inkml:trace contextRef="#ctx0" brushRef="#br0">0 0 0,'6397'72'0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22T17:33:56.724"/>
    </inkml:context>
    <inkml:brush xml:id="br0">
      <inkml:brushProperty name="width" value="0.1" units="cm"/>
      <inkml:brushProperty name="height" value="0.2" units="cm"/>
      <inkml:brushProperty name="color" value="#FF8517"/>
      <inkml:brushProperty name="tip" value="rectangle"/>
      <inkml:brushProperty name="rasterOp" value="maskPen"/>
      <inkml:brushProperty name="ignorePressure" value="1"/>
    </inkml:brush>
  </inkml:definitions>
  <inkml:trace contextRef="#ctx0" brushRef="#br0">4313 195,'0'-3,"-1"0,1 0,-1 1,0-1,0 0,0 0,0 0,-1 1,1-1,-1 0,0 1,1 0,-1-1,0 1,-1 0,1 0,0 0,0 0,-1 0,1 1,-1-1,0 1,1-1,-1 1,0 0,-3-1,-12-4,0 1,-1 0,-18-1,22 3,-491-69,297 45,98 18,-181 8,128 3,-2304-2,2453 1,0 1,0 0,0 1,0 1,0 0,1 1,0 0,0 1,0 1,1 0,-20 14,6-1,0 2,1 0,1 2,-21 27,41-44,0 0,0 0,1 0,0 1,1-1,-1 1,2 0,-1 0,-1 10,-9 80,9-54,2-36,1 0,0 0,1 0,0 0,0 0,0 0,1 0,1 0,-1 0,1 0,1 0,-1-1,1 1,1-1,-1 1,1-1,1-1,-1 1,1 0,0-1,1 0,-1 0,1-1,0 1,1-1,-1-1,1 1,8 3,31 19,1-3,1-2,90 29,-75-34,1-3,1-3,69 3,-16-4,84 3,-61-15,155 4,-178 9,58 1,1925-12,-2083-2,-1 1,1-2,-1 0,0-1,0-1,0-1,-1 0,30-16,-16 5,-1-1,0-2,40-35,-56 42,-1-1,0 1,-2-2,1 0,15-31,-5 4,15-49,-30 74,-1 0,-1-1,0 0,1-33,-4 44,-1 0,0 0,0 0,-1 0,0 0,0 0,-1 0,0 0,0 0,0 0,-1 1,0-1,-1 1,-7-11,-4 1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22T17:37:55.873"/>
    </inkml:context>
    <inkml:brush xml:id="br0">
      <inkml:brushProperty name="width" value="0.1" units="cm"/>
      <inkml:brushProperty name="height" value="0.2" units="cm"/>
      <inkml:brushProperty name="color" value="#FF8517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1,'3238'0,"-3219"0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17:38:16.723"/>
    </inkml:context>
    <inkml:brush xml:id="br0">
      <inkml:brushProperty name="width" value="0.3" units="cm"/>
      <inkml:brushProperty name="height" value="0.6" units="cm"/>
      <inkml:brushProperty name="color" value="#FF8517"/>
      <inkml:brushProperty name="tip" value="rectangle"/>
      <inkml:brushProperty name="rasterOp" value="maskPen"/>
      <inkml:brushProperty name="ignorePressure" value="1"/>
    </inkml:brush>
  </inkml:definitions>
  <inkml:trace contextRef="#ctx0" brushRef="#br0">1541 0 0,'-1541'235'0,"4623"-235"0,-4623-235 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22T17:38:21.130"/>
    </inkml:context>
    <inkml:brush xml:id="br0">
      <inkml:brushProperty name="width" value="0.3" units="cm"/>
      <inkml:brushProperty name="height" value="0.6" units="cm"/>
      <inkml:brushProperty name="color" value="#FF8517"/>
      <inkml:brushProperty name="tip" value="rectangle"/>
      <inkml:brushProperty name="rasterOp" value="maskPen"/>
      <inkml:brushProperty name="ignorePressure" value="1"/>
    </inkml:brush>
  </inkml:definitions>
  <inkml:trace contextRef="#ctx0" brushRef="#br0">1 25,'17'-1,"1"-1,28-6,22-3,-19 9,0 2,1 2,-1 2,-1 2,1 3,50 15,-30-8,1-3,0-3,106 1,-118-9,62 9,42 2,-104-13,20-1,153 19,-117-2,141 2,119-20,-134-1,-56 1,191 5,-241 8,42 2,-87-8,166 28,-106-16,-64-9,601 25,-678-33,36 1,1-2,0-2,0-2,84-20,-127 25,197-55,-174 49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22T17:38:32.229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26,'6'-3,"0"0,0 0,0 1,0 0,0 0,0 0,1 1,-1 0,1 0,-1 0,1 1,-1 0,7 1,6-2,620-4,-344 8,1443-3,-1667 3,74 12,-122-12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17:38:38.444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0 0,'7094'0'0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22T17:38:47.903"/>
    </inkml:context>
    <inkml:brush xml:id="br0">
      <inkml:brushProperty name="width" value="0.3" units="cm"/>
      <inkml:brushProperty name="height" value="0.6" units="cm"/>
      <inkml:brushProperty name="color" value="#EF0C4D"/>
      <inkml:brushProperty name="tip" value="rectangle"/>
      <inkml:brushProperty name="rasterOp" value="maskPen"/>
      <inkml:brushProperty name="ignorePressure" value="1"/>
    </inkml:brush>
  </inkml:definitions>
  <inkml:trace contextRef="#ctx0" brushRef="#br0">0 21,'1'-1,"-1"-1,1 1,0 0,-1 0,1 0,0 0,0 0,0 0,0 0,0 1,0-1,0 0,0 0,0 1,0-1,0 1,0-1,0 1,1-1,-1 1,0 0,0-1,1 1,-1 0,0 0,3 0,37-3,-41 3,86 3,95 16,41 3,158-22,41 2,-279 9,50 2,1131-14,-1299 1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17:38:51.343"/>
    </inkml:context>
    <inkml:brush xml:id="br0">
      <inkml:brushProperty name="width" value="0.3" units="cm"/>
      <inkml:brushProperty name="height" value="0.6" units="cm"/>
      <inkml:brushProperty name="color" value="#EF0C4D"/>
      <inkml:brushProperty name="tip" value="rectangle"/>
      <inkml:brushProperty name="rasterOp" value="maskPen"/>
      <inkml:brushProperty name="ignorePressure" value="1"/>
    </inkml:brush>
  </inkml:definitions>
  <inkml:trace contextRef="#ctx0" brushRef="#br0">0 0 0,'8819'0'0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17:38:58.706"/>
    </inkml:context>
    <inkml:brush xml:id="br0">
      <inkml:brushProperty name="width" value="0.3" units="cm"/>
      <inkml:brushProperty name="height" value="0.6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0 0,'2493'24'0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22T17:39:03.558"/>
    </inkml:context>
    <inkml:brush xml:id="br0">
      <inkml:brushProperty name="width" value="0.3" units="cm"/>
      <inkml:brushProperty name="height" value="0.6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1,'169'-1,"331"6,-344 4,186 34,-253-32,1-4,137-6,7 0,422 44,-535-40,505 14,2653-20,-3036 13,-16 0,1381-10,-776-4,-688 14,-11 1,-97-13,-6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22T17:16:37.061"/>
    </inkml:context>
    <inkml:brush xml:id="br0">
      <inkml:brushProperty name="width" value="0.2" units="cm"/>
      <inkml:brushProperty name="height" value="0.4" units="cm"/>
      <inkml:brushProperty name="color" value="#FFFF99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1,'546'28,"-353"2,53 6,-78-30,-100-6,81 10,-7 8,199-2,-34 8,-5 0,-28-27,270 6,-301 21,78 1,4440-28,-2672 4,-2062-1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17:39:13.053"/>
    </inkml:context>
    <inkml:brush xml:id="br0">
      <inkml:brushProperty name="width" value="0.3" units="cm"/>
      <inkml:brushProperty name="height" value="0.6" units="cm"/>
      <inkml:brushProperty name="color" value="#A2D762"/>
      <inkml:brushProperty name="tip" value="rectangle"/>
      <inkml:brushProperty name="rasterOp" value="maskPen"/>
      <inkml:brushProperty name="ignorePressure" value="1"/>
    </inkml:brush>
  </inkml:definitions>
  <inkml:trace contextRef="#ctx0" brushRef="#br0">0 0 0,'7859'72'0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17:39:17.277"/>
    </inkml:context>
    <inkml:brush xml:id="br0">
      <inkml:brushProperty name="width" value="0.3" units="cm"/>
      <inkml:brushProperty name="height" value="0.6" units="cm"/>
      <inkml:brushProperty name="color" value="#A2D762"/>
      <inkml:brushProperty name="tip" value="rectangle"/>
      <inkml:brushProperty name="rasterOp" value="maskPen"/>
      <inkml:brushProperty name="ignorePressure" value="1"/>
    </inkml:brush>
  </inkml:definitions>
  <inkml:trace contextRef="#ctx0" brushRef="#br0">0 0 0,'3810'0'0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22T17:39:45.336"/>
    </inkml:context>
    <inkml:brush xml:id="br0">
      <inkml:brushProperty name="width" value="0.3" units="cm"/>
      <inkml:brushProperty name="height" value="0.6" units="cm"/>
      <inkml:brushProperty name="color" value="#00B44B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1,'62'0,"21"-1,138 17,-127-7,1-3,108-9,-45 0,637 3,-747 3,-1 2,1 2,46 13,-38-8,88 9,557-13,-410-11,95 2,-347 1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22T17:39:47.861"/>
    </inkml:context>
    <inkml:brush xml:id="br0">
      <inkml:brushProperty name="width" value="0.3" units="cm"/>
      <inkml:brushProperty name="height" value="0.6" units="cm"/>
      <inkml:brushProperty name="color" value="#00B44B"/>
      <inkml:brushProperty name="tip" value="rectangle"/>
      <inkml:brushProperty name="rasterOp" value="maskPen"/>
      <inkml:brushProperty name="ignorePressure" value="1"/>
    </inkml:brush>
  </inkml:definitions>
  <inkml:trace contextRef="#ctx0" brushRef="#br0">0 76,'859'0,"-695"-12,-10-1,258-21,-390 31,144-9,201 11,-157 4,1622-3,-1515 24,6 1,-269-25,11-1,1 3,68 11,-103-8,31 6,0-2,79 0,5-12,276 5,-296 17,-103-16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17:40:00.878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0 0 0,'7715'263'0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22T17:40:04.213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0,'3179'0,"-3152"0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17:40:42.253"/>
    </inkml:context>
    <inkml:brush xml:id="br0">
      <inkml:brushProperty name="width" value="0.3" units="cm"/>
      <inkml:brushProperty name="height" value="0.6" units="cm"/>
      <inkml:brushProperty name="color" value="#A9D8FF"/>
      <inkml:brushProperty name="tip" value="rectangle"/>
      <inkml:brushProperty name="rasterOp" value="maskPen"/>
      <inkml:brushProperty name="ignorePressure" value="1"/>
    </inkml:brush>
  </inkml:definitions>
  <inkml:trace contextRef="#ctx0" brushRef="#br0">0 23 0,'2971'-23'0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17:40:45.786"/>
    </inkml:context>
    <inkml:brush xml:id="br0">
      <inkml:brushProperty name="width" value="0.3" units="cm"/>
      <inkml:brushProperty name="height" value="0.6" units="cm"/>
      <inkml:brushProperty name="color" value="#A9D8FF"/>
      <inkml:brushProperty name="tip" value="rectangle"/>
      <inkml:brushProperty name="rasterOp" value="maskPen"/>
      <inkml:brushProperty name="ignorePressure" value="1"/>
    </inkml:brush>
  </inkml:definitions>
  <inkml:trace contextRef="#ctx0" brushRef="#br0">0 0 0,'9586'144'0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22T17:40:55.487"/>
    </inkml:context>
    <inkml:brush xml:id="br0">
      <inkml:brushProperty name="width" value="0.3" units="cm"/>
      <inkml:brushProperty name="height" value="0.6" units="cm"/>
      <inkml:brushProperty name="color" value="#0069AF"/>
      <inkml:brushProperty name="tip" value="rectangle"/>
      <inkml:brushProperty name="rasterOp" value="maskPen"/>
      <inkml:brushProperty name="ignorePressure" value="1"/>
    </inkml:brush>
  </inkml:definitions>
  <inkml:trace contextRef="#ctx0" brushRef="#br0">0 24,'1'-1,"-1"0,0 0,1 0,-1 0,0 0,1 1,0-1,-1 0,1 0,-1 0,1 1,0-1,-1 0,1 0,0 1,0-1,0 1,0-1,0 1,-1-1,1 1,0 0,0-1,0 1,0 0,0 0,0 0,2-1,34-3,-30 4,66-1,114 12,-8 1,913-9,-538-6,-287 15,2 1,-39-1,-10 0,170-15,296 6,-323 33,27 0,463-34,-403-5,1764 3,-2165 4,-28 1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17:41:00.915"/>
    </inkml:context>
    <inkml:brush xml:id="br0">
      <inkml:brushProperty name="width" value="0.3" units="cm"/>
      <inkml:brushProperty name="height" value="0.6" units="cm"/>
      <inkml:brushProperty name="color" value="#0069AF"/>
      <inkml:brushProperty name="tip" value="rectangle"/>
      <inkml:brushProperty name="rasterOp" value="maskPen"/>
      <inkml:brushProperty name="ignorePressure" value="1"/>
    </inkml:brush>
  </inkml:definitions>
  <inkml:trace contextRef="#ctx0" brushRef="#br0">0 0 0,'2683'0'0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22T17:16:39.079"/>
    </inkml:context>
    <inkml:brush xml:id="br0">
      <inkml:brushProperty name="width" value="0.2" units="cm"/>
      <inkml:brushProperty name="height" value="0.4" units="cm"/>
      <inkml:brushProperty name="color" value="#FFFF99"/>
      <inkml:brushProperty name="tip" value="rectangle"/>
      <inkml:brushProperty name="rasterOp" value="maskPen"/>
      <inkml:brushProperty name="ignorePressure" value="1"/>
    </inkml:brush>
  </inkml:definitions>
  <inkml:trace contextRef="#ctx0" brushRef="#br0">0 74,'181'-11,"17"-3,-35 16,115-4,-243-3,58-14,-65 12,0 1,1 1,45-1,283 8,-337-2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22T17:41:11.238"/>
    </inkml:context>
    <inkml:brush xml:id="br0">
      <inkml:brushProperty name="width" value="0.3" units="cm"/>
      <inkml:brushProperty name="height" value="0.6" units="cm"/>
      <inkml:brushProperty name="color" value="#969696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0,'130'1,"179"22,-105-4,349-11,-301-11,2758 3,-2741 13,-10-1,2762-11,-1394-3,-1606 2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22T17:41:13.190"/>
    </inkml:context>
    <inkml:brush xml:id="br0">
      <inkml:brushProperty name="width" value="0.3" units="cm"/>
      <inkml:brushProperty name="height" value="0.6" units="cm"/>
      <inkml:brushProperty name="color" value="#969696"/>
      <inkml:brushProperty name="tip" value="rectangle"/>
      <inkml:brushProperty name="rasterOp" value="maskPen"/>
      <inkml:brushProperty name="ignorePressure" value="1"/>
    </inkml:brush>
  </inkml:definitions>
  <inkml:trace contextRef="#ctx0" brushRef="#br0">1 27,'60'-9,"-8"0,529 1,-339 11,76-6,316 6,-454 8,90 2,-153-9,128 20,-43-7,264-12,-244-8,236 3,-418 0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22T17:41:22.538"/>
    </inkml:context>
    <inkml:brush xml:id="br0">
      <inkml:brushProperty name="width" value="0.3" units="cm"/>
      <inkml:brushProperty name="height" value="0.6" units="cm"/>
      <inkml:brushProperty name="color" value="#FF40FF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0,'5367'0,"-5315"3,99 18,26 2,217-19,124 8,201 0,-441-14,-268 2,150-1,234 30,-119-9,-41-5,-85-5,174-9,-137-4,894 3,-1053 0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17:41:25.710"/>
    </inkml:context>
    <inkml:brush xml:id="br0">
      <inkml:brushProperty name="width" value="0.3" units="cm"/>
      <inkml:brushProperty name="height" value="0.6" units="cm"/>
      <inkml:brushProperty name="color" value="#FF40FF"/>
      <inkml:brushProperty name="tip" value="rectangle"/>
      <inkml:brushProperty name="rasterOp" value="maskPen"/>
      <inkml:brushProperty name="ignorePressure" value="1"/>
    </inkml:brush>
  </inkml:definitions>
  <inkml:trace contextRef="#ctx0" brushRef="#br0">0 24 0,'3953'-24'0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22T17:41:33.271"/>
    </inkml:context>
    <inkml:brush xml:id="br0">
      <inkml:brushProperty name="width" value="0.3" units="cm"/>
      <inkml:brushProperty name="height" value="0.6" units="cm"/>
      <inkml:brushProperty name="color" value="#D9AEFF"/>
      <inkml:brushProperty name="tip" value="rectangle"/>
      <inkml:brushProperty name="rasterOp" value="maskPen"/>
      <inkml:brushProperty name="ignorePressure" value="1"/>
    </inkml:brush>
  </inkml:definitions>
  <inkml:trace contextRef="#ctx0" brushRef="#br0">0 49,'120'0,"5"-2,164 19,-172-7,180-9,-146-3,464 21,-102-11,-297-11,892 3,-914-14,-84 3,114-24,-158 22,0 2,78-2,-117 13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17:41:36.170"/>
    </inkml:context>
    <inkml:brush xml:id="br0">
      <inkml:brushProperty name="width" value="0.3" units="cm"/>
      <inkml:brushProperty name="height" value="0.6" units="cm"/>
      <inkml:brushProperty name="color" value="#D9AEFF"/>
      <inkml:brushProperty name="tip" value="rectangle"/>
      <inkml:brushProperty name="rasterOp" value="maskPen"/>
      <inkml:brushProperty name="ignorePressure" value="1"/>
    </inkml:brush>
  </inkml:definitions>
  <inkml:trace contextRef="#ctx0" brushRef="#br0">0 0 0,'10398'96'0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17:41:44.585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  <inkml:brushProperty name="ignorePressure" value="1"/>
    </inkml:brush>
  </inkml:definitions>
  <inkml:trace contextRef="#ctx0" brushRef="#br0">0 0 0,'2827'71'0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17:41:48.363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  <inkml:brushProperty name="ignorePressure" value="1"/>
    </inkml:brush>
  </inkml:definitions>
  <inkml:trace contextRef="#ctx0" brushRef="#br0">0 96 0,'6541'-96'0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17:16:44.460"/>
    </inkml:context>
    <inkml:brush xml:id="br0">
      <inkml:brushProperty name="width" value="0.2" units="cm"/>
      <inkml:brushProperty name="height" value="0.4" units="cm"/>
      <inkml:brushProperty name="color" value="#FFFF99"/>
      <inkml:brushProperty name="tip" value="rectangle"/>
      <inkml:brushProperty name="rasterOp" value="maskPen"/>
      <inkml:brushProperty name="ignorePressure" value="1"/>
    </inkml:brush>
  </inkml:definitions>
  <inkml:trace contextRef="#ctx0" brushRef="#br0">0 0 0,'4361'0'0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22T17:16:46.991"/>
    </inkml:context>
    <inkml:brush xml:id="br0">
      <inkml:brushProperty name="width" value="0.2" units="cm"/>
      <inkml:brushProperty name="height" value="0.4" units="cm"/>
      <inkml:brushProperty name="color" value="#FFFF99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0,'61'3,"0"3,61 14,35 4,697-3,-579-23,445 26,14 1,112 12,-468-13,746-11,-683-16,106 3,-521 1,50 10,7 0,-58-10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22T17:16:51.680"/>
    </inkml:context>
    <inkml:brush xml:id="br0">
      <inkml:brushProperty name="width" value="0.2" units="cm"/>
      <inkml:brushProperty name="height" value="0.4" units="cm"/>
      <inkml:brushProperty name="color" value="#FFFF99"/>
      <inkml:brushProperty name="tip" value="rectangle"/>
      <inkml:brushProperty name="rasterOp" value="maskPen"/>
      <inkml:brushProperty name="ignorePressure" value="1"/>
    </inkml:brush>
  </inkml:definitions>
  <inkml:trace contextRef="#ctx0" brushRef="#br0">1 217,'0'-1,"0"0,1 0,-1 0,1 0,-1 1,1-1,0 0,-1 1,1-1,0 0,-1 1,1-1,0 1,0-1,0 1,0-1,-1 1,1-1,0 1,0 0,0 0,0-1,0 1,0 0,1 0,31-4,-28 3,461-7,-274 11,319-1,683-5,-860-8,118-2,658 14,-764-26,-28 1,54 23,277-12,-485 0,135-7,-47-4,-34 1,-51 11,91-2,2797 15,-3026-1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30C0A-5464-4FE4-84EB-FF9C94016DF4}" type="datetimeFigureOut">
              <a:rPr lang="en-US" smtClean="0"/>
              <a:t>4/22/2025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56918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smtClean="0"/>
              <a:t>4/22/2025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73928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smtClean="0"/>
              <a:t>4/22/2025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29764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smtClean="0"/>
              <a:t>4/22/2025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52563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C6404-AD6E-4860-8E75-697CA40B95DA}" type="datetimeFigureOut">
              <a:rPr lang="en-US" smtClean="0"/>
              <a:t>4/22/2025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27444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smtClean="0"/>
              <a:t>4/22/2025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16813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4976-E339-4826-83B7-FBD03F55ECF8}" type="datetimeFigureOut">
              <a:rPr lang="en-US" smtClean="0"/>
              <a:t>4/22/2025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60142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smtClean="0"/>
              <a:t>4/22/2025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36240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smtClean="0"/>
              <a:t>4/22/2025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17247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4249-C0D0-4B06-8692-E8BB871AF643}" type="datetimeFigureOut">
              <a:rPr lang="en-US" smtClean="0"/>
              <a:t>4/22/2025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687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8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042B0DB6-F5C7-45FB-8CF3-31B45F9C2DAC}" type="datetimeFigureOut">
              <a:rPr lang="en-US" smtClean="0"/>
              <a:t>4/22/2025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2789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31136" y="964692"/>
            <a:ext cx="7729728" cy="1188720"/>
          </a:xfrm>
          <a:prstGeom prst="rect">
            <a:avLst/>
          </a:prstGeom>
          <a:solidFill>
            <a:schemeClr val="bg1"/>
          </a:solidFill>
          <a:ln w="317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1160EA64-D806-43AC-9DF2-F8C432F32B4C}" type="datetimeFigureOut">
              <a:rPr lang="en-US" smtClean="0"/>
              <a:t>4/22/2025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35976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3" Type="http://schemas.openxmlformats.org/officeDocument/2006/relationships/customXml" Target="../ink/ink18.xml"/><Relationship Id="rId18" Type="http://schemas.openxmlformats.org/officeDocument/2006/relationships/image" Target="../media/image21.png"/><Relationship Id="rId26" Type="http://schemas.openxmlformats.org/officeDocument/2006/relationships/image" Target="../media/image25.png"/><Relationship Id="rId39" Type="http://schemas.openxmlformats.org/officeDocument/2006/relationships/customXml" Target="../ink/ink31.xml"/><Relationship Id="rId21" Type="http://schemas.openxmlformats.org/officeDocument/2006/relationships/customXml" Target="../ink/ink22.xml"/><Relationship Id="rId34" Type="http://schemas.openxmlformats.org/officeDocument/2006/relationships/image" Target="../media/image29.png"/><Relationship Id="rId42" Type="http://schemas.openxmlformats.org/officeDocument/2006/relationships/image" Target="../media/image33.png"/><Relationship Id="rId47" Type="http://schemas.openxmlformats.org/officeDocument/2006/relationships/customXml" Target="../ink/ink35.xml"/><Relationship Id="rId50" Type="http://schemas.openxmlformats.org/officeDocument/2006/relationships/image" Target="../media/image37.png"/><Relationship Id="rId55" Type="http://schemas.openxmlformats.org/officeDocument/2006/relationships/customXml" Target="../ink/ink39.xml"/><Relationship Id="rId7" Type="http://schemas.openxmlformats.org/officeDocument/2006/relationships/customXml" Target="../ink/ink15.xml"/><Relationship Id="rId2" Type="http://schemas.openxmlformats.org/officeDocument/2006/relationships/image" Target="../media/image1.png"/><Relationship Id="rId16" Type="http://schemas.openxmlformats.org/officeDocument/2006/relationships/image" Target="../media/image20.png"/><Relationship Id="rId29" Type="http://schemas.openxmlformats.org/officeDocument/2006/relationships/customXml" Target="../ink/ink26.xml"/><Relationship Id="rId11" Type="http://schemas.openxmlformats.org/officeDocument/2006/relationships/customXml" Target="../ink/ink17.xml"/><Relationship Id="rId24" Type="http://schemas.openxmlformats.org/officeDocument/2006/relationships/image" Target="../media/image24.png"/><Relationship Id="rId32" Type="http://schemas.openxmlformats.org/officeDocument/2006/relationships/image" Target="../media/image28.png"/><Relationship Id="rId37" Type="http://schemas.openxmlformats.org/officeDocument/2006/relationships/customXml" Target="../ink/ink30.xml"/><Relationship Id="rId40" Type="http://schemas.openxmlformats.org/officeDocument/2006/relationships/image" Target="../media/image32.png"/><Relationship Id="rId45" Type="http://schemas.openxmlformats.org/officeDocument/2006/relationships/customXml" Target="../ink/ink34.xml"/><Relationship Id="rId53" Type="http://schemas.openxmlformats.org/officeDocument/2006/relationships/customXml" Target="../ink/ink38.xml"/><Relationship Id="rId58" Type="http://schemas.openxmlformats.org/officeDocument/2006/relationships/image" Target="../media/image41.png"/><Relationship Id="rId5" Type="http://schemas.openxmlformats.org/officeDocument/2006/relationships/customXml" Target="../ink/ink14.xml"/><Relationship Id="rId19" Type="http://schemas.openxmlformats.org/officeDocument/2006/relationships/customXml" Target="../ink/ink21.xml"/><Relationship Id="rId4" Type="http://schemas.openxmlformats.org/officeDocument/2006/relationships/image" Target="../media/image14.png"/><Relationship Id="rId9" Type="http://schemas.openxmlformats.org/officeDocument/2006/relationships/customXml" Target="../ink/ink16.xml"/><Relationship Id="rId14" Type="http://schemas.openxmlformats.org/officeDocument/2006/relationships/image" Target="../media/image19.png"/><Relationship Id="rId22" Type="http://schemas.openxmlformats.org/officeDocument/2006/relationships/image" Target="../media/image23.png"/><Relationship Id="rId27" Type="http://schemas.openxmlformats.org/officeDocument/2006/relationships/customXml" Target="../ink/ink25.xml"/><Relationship Id="rId30" Type="http://schemas.openxmlformats.org/officeDocument/2006/relationships/image" Target="../media/image27.png"/><Relationship Id="rId35" Type="http://schemas.openxmlformats.org/officeDocument/2006/relationships/customXml" Target="../ink/ink29.xml"/><Relationship Id="rId43" Type="http://schemas.openxmlformats.org/officeDocument/2006/relationships/customXml" Target="../ink/ink33.xml"/><Relationship Id="rId48" Type="http://schemas.openxmlformats.org/officeDocument/2006/relationships/image" Target="../media/image36.png"/><Relationship Id="rId56" Type="http://schemas.openxmlformats.org/officeDocument/2006/relationships/image" Target="../media/image40.png"/><Relationship Id="rId8" Type="http://schemas.openxmlformats.org/officeDocument/2006/relationships/image" Target="../media/image16.png"/><Relationship Id="rId51" Type="http://schemas.openxmlformats.org/officeDocument/2006/relationships/customXml" Target="../ink/ink37.xml"/><Relationship Id="rId3" Type="http://schemas.openxmlformats.org/officeDocument/2006/relationships/customXml" Target="../ink/ink13.xml"/><Relationship Id="rId12" Type="http://schemas.openxmlformats.org/officeDocument/2006/relationships/image" Target="../media/image18.png"/><Relationship Id="rId17" Type="http://schemas.openxmlformats.org/officeDocument/2006/relationships/customXml" Target="../ink/ink20.xml"/><Relationship Id="rId25" Type="http://schemas.openxmlformats.org/officeDocument/2006/relationships/customXml" Target="../ink/ink24.xml"/><Relationship Id="rId33" Type="http://schemas.openxmlformats.org/officeDocument/2006/relationships/customXml" Target="../ink/ink28.xml"/><Relationship Id="rId38" Type="http://schemas.openxmlformats.org/officeDocument/2006/relationships/image" Target="../media/image31.png"/><Relationship Id="rId46" Type="http://schemas.openxmlformats.org/officeDocument/2006/relationships/image" Target="../media/image35.png"/><Relationship Id="rId20" Type="http://schemas.openxmlformats.org/officeDocument/2006/relationships/image" Target="../media/image22.png"/><Relationship Id="rId41" Type="http://schemas.openxmlformats.org/officeDocument/2006/relationships/customXml" Target="../ink/ink32.xml"/><Relationship Id="rId54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5" Type="http://schemas.openxmlformats.org/officeDocument/2006/relationships/customXml" Target="../ink/ink19.xml"/><Relationship Id="rId23" Type="http://schemas.openxmlformats.org/officeDocument/2006/relationships/customXml" Target="../ink/ink23.xml"/><Relationship Id="rId28" Type="http://schemas.openxmlformats.org/officeDocument/2006/relationships/image" Target="../media/image26.png"/><Relationship Id="rId36" Type="http://schemas.openxmlformats.org/officeDocument/2006/relationships/image" Target="../media/image30.png"/><Relationship Id="rId49" Type="http://schemas.openxmlformats.org/officeDocument/2006/relationships/customXml" Target="../ink/ink36.xml"/><Relationship Id="rId57" Type="http://schemas.openxmlformats.org/officeDocument/2006/relationships/customXml" Target="../ink/ink40.xml"/><Relationship Id="rId10" Type="http://schemas.openxmlformats.org/officeDocument/2006/relationships/image" Target="../media/image17.png"/><Relationship Id="rId31" Type="http://schemas.openxmlformats.org/officeDocument/2006/relationships/customXml" Target="../ink/ink27.xml"/><Relationship Id="rId44" Type="http://schemas.openxmlformats.org/officeDocument/2006/relationships/image" Target="../media/image34.png"/><Relationship Id="rId52" Type="http://schemas.openxmlformats.org/officeDocument/2006/relationships/image" Target="../media/image3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3" Type="http://schemas.openxmlformats.org/officeDocument/2006/relationships/customXml" Target="../ink/ink46.xml"/><Relationship Id="rId18" Type="http://schemas.openxmlformats.org/officeDocument/2006/relationships/image" Target="../media/image51.png"/><Relationship Id="rId26" Type="http://schemas.openxmlformats.org/officeDocument/2006/relationships/image" Target="../media/image55.png"/><Relationship Id="rId39" Type="http://schemas.openxmlformats.org/officeDocument/2006/relationships/customXml" Target="../ink/ink59.xml"/><Relationship Id="rId21" Type="http://schemas.openxmlformats.org/officeDocument/2006/relationships/customXml" Target="../ink/ink50.xml"/><Relationship Id="rId34" Type="http://schemas.openxmlformats.org/officeDocument/2006/relationships/image" Target="../media/image59.png"/><Relationship Id="rId42" Type="http://schemas.openxmlformats.org/officeDocument/2006/relationships/image" Target="../media/image63.png"/><Relationship Id="rId47" Type="http://schemas.openxmlformats.org/officeDocument/2006/relationships/customXml" Target="../ink/ink63.xml"/><Relationship Id="rId50" Type="http://schemas.openxmlformats.org/officeDocument/2006/relationships/image" Target="../media/image67.png"/><Relationship Id="rId55" Type="http://schemas.openxmlformats.org/officeDocument/2006/relationships/customXml" Target="../ink/ink67.xml"/><Relationship Id="rId7" Type="http://schemas.openxmlformats.org/officeDocument/2006/relationships/customXml" Target="../ink/ink43.xml"/><Relationship Id="rId2" Type="http://schemas.openxmlformats.org/officeDocument/2006/relationships/image" Target="../media/image43.png"/><Relationship Id="rId16" Type="http://schemas.openxmlformats.org/officeDocument/2006/relationships/image" Target="../media/image50.png"/><Relationship Id="rId29" Type="http://schemas.openxmlformats.org/officeDocument/2006/relationships/customXml" Target="../ink/ink54.xml"/><Relationship Id="rId11" Type="http://schemas.openxmlformats.org/officeDocument/2006/relationships/customXml" Target="../ink/ink45.xml"/><Relationship Id="rId24" Type="http://schemas.openxmlformats.org/officeDocument/2006/relationships/image" Target="../media/image54.png"/><Relationship Id="rId32" Type="http://schemas.openxmlformats.org/officeDocument/2006/relationships/image" Target="../media/image58.png"/><Relationship Id="rId37" Type="http://schemas.openxmlformats.org/officeDocument/2006/relationships/customXml" Target="../ink/ink58.xml"/><Relationship Id="rId40" Type="http://schemas.openxmlformats.org/officeDocument/2006/relationships/image" Target="../media/image62.png"/><Relationship Id="rId45" Type="http://schemas.openxmlformats.org/officeDocument/2006/relationships/customXml" Target="../ink/ink62.xml"/><Relationship Id="rId53" Type="http://schemas.openxmlformats.org/officeDocument/2006/relationships/customXml" Target="../ink/ink66.xml"/><Relationship Id="rId5" Type="http://schemas.openxmlformats.org/officeDocument/2006/relationships/customXml" Target="../ink/ink42.xml"/><Relationship Id="rId10" Type="http://schemas.openxmlformats.org/officeDocument/2006/relationships/image" Target="../media/image47.png"/><Relationship Id="rId19" Type="http://schemas.openxmlformats.org/officeDocument/2006/relationships/customXml" Target="../ink/ink49.xml"/><Relationship Id="rId31" Type="http://schemas.openxmlformats.org/officeDocument/2006/relationships/customXml" Target="../ink/ink55.xml"/><Relationship Id="rId44" Type="http://schemas.openxmlformats.org/officeDocument/2006/relationships/image" Target="../media/image64.png"/><Relationship Id="rId52" Type="http://schemas.openxmlformats.org/officeDocument/2006/relationships/image" Target="../media/image68.png"/><Relationship Id="rId4" Type="http://schemas.openxmlformats.org/officeDocument/2006/relationships/image" Target="../media/image44.png"/><Relationship Id="rId9" Type="http://schemas.openxmlformats.org/officeDocument/2006/relationships/customXml" Target="../ink/ink44.xml"/><Relationship Id="rId14" Type="http://schemas.openxmlformats.org/officeDocument/2006/relationships/image" Target="../media/image49.png"/><Relationship Id="rId22" Type="http://schemas.openxmlformats.org/officeDocument/2006/relationships/image" Target="../media/image53.png"/><Relationship Id="rId27" Type="http://schemas.openxmlformats.org/officeDocument/2006/relationships/customXml" Target="../ink/ink53.xml"/><Relationship Id="rId30" Type="http://schemas.openxmlformats.org/officeDocument/2006/relationships/image" Target="../media/image57.png"/><Relationship Id="rId35" Type="http://schemas.openxmlformats.org/officeDocument/2006/relationships/customXml" Target="../ink/ink57.xml"/><Relationship Id="rId43" Type="http://schemas.openxmlformats.org/officeDocument/2006/relationships/customXml" Target="../ink/ink61.xml"/><Relationship Id="rId48" Type="http://schemas.openxmlformats.org/officeDocument/2006/relationships/image" Target="../media/image66.png"/><Relationship Id="rId56" Type="http://schemas.openxmlformats.org/officeDocument/2006/relationships/image" Target="../media/image70.png"/><Relationship Id="rId8" Type="http://schemas.openxmlformats.org/officeDocument/2006/relationships/image" Target="../media/image46.png"/><Relationship Id="rId51" Type="http://schemas.openxmlformats.org/officeDocument/2006/relationships/customXml" Target="../ink/ink65.xml"/><Relationship Id="rId3" Type="http://schemas.openxmlformats.org/officeDocument/2006/relationships/customXml" Target="../ink/ink41.xml"/><Relationship Id="rId12" Type="http://schemas.openxmlformats.org/officeDocument/2006/relationships/image" Target="../media/image48.png"/><Relationship Id="rId17" Type="http://schemas.openxmlformats.org/officeDocument/2006/relationships/customXml" Target="../ink/ink48.xml"/><Relationship Id="rId25" Type="http://schemas.openxmlformats.org/officeDocument/2006/relationships/customXml" Target="../ink/ink52.xml"/><Relationship Id="rId33" Type="http://schemas.openxmlformats.org/officeDocument/2006/relationships/customXml" Target="../ink/ink56.xml"/><Relationship Id="rId38" Type="http://schemas.openxmlformats.org/officeDocument/2006/relationships/image" Target="../media/image61.png"/><Relationship Id="rId46" Type="http://schemas.openxmlformats.org/officeDocument/2006/relationships/image" Target="../media/image65.png"/><Relationship Id="rId20" Type="http://schemas.openxmlformats.org/officeDocument/2006/relationships/image" Target="../media/image52.png"/><Relationship Id="rId41" Type="http://schemas.openxmlformats.org/officeDocument/2006/relationships/customXml" Target="../ink/ink60.xml"/><Relationship Id="rId54" Type="http://schemas.openxmlformats.org/officeDocument/2006/relationships/image" Target="../media/image6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15" Type="http://schemas.openxmlformats.org/officeDocument/2006/relationships/customXml" Target="../ink/ink47.xml"/><Relationship Id="rId23" Type="http://schemas.openxmlformats.org/officeDocument/2006/relationships/customXml" Target="../ink/ink51.xml"/><Relationship Id="rId28" Type="http://schemas.openxmlformats.org/officeDocument/2006/relationships/image" Target="../media/image56.png"/><Relationship Id="rId36" Type="http://schemas.openxmlformats.org/officeDocument/2006/relationships/image" Target="../media/image60.png"/><Relationship Id="rId49" Type="http://schemas.openxmlformats.org/officeDocument/2006/relationships/customXml" Target="../ink/ink6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customXml" Target="../ink/ink6.xml"/><Relationship Id="rId18" Type="http://schemas.openxmlformats.org/officeDocument/2006/relationships/image" Target="../media/image9.png"/><Relationship Id="rId26" Type="http://schemas.openxmlformats.org/officeDocument/2006/relationships/image" Target="../media/image13.png"/><Relationship Id="rId3" Type="http://schemas.openxmlformats.org/officeDocument/2006/relationships/customXml" Target="../ink/ink1.xml"/><Relationship Id="rId21" Type="http://schemas.openxmlformats.org/officeDocument/2006/relationships/customXml" Target="../ink/ink10.xml"/><Relationship Id="rId7" Type="http://schemas.openxmlformats.org/officeDocument/2006/relationships/customXml" Target="../ink/ink3.xml"/><Relationship Id="rId12" Type="http://schemas.openxmlformats.org/officeDocument/2006/relationships/image" Target="../media/image6.png"/><Relationship Id="rId17" Type="http://schemas.openxmlformats.org/officeDocument/2006/relationships/customXml" Target="../ink/ink8.xml"/><Relationship Id="rId25" Type="http://schemas.openxmlformats.org/officeDocument/2006/relationships/customXml" Target="../ink/ink12.xml"/><Relationship Id="rId2" Type="http://schemas.openxmlformats.org/officeDocument/2006/relationships/image" Target="../media/image1.png"/><Relationship Id="rId16" Type="http://schemas.openxmlformats.org/officeDocument/2006/relationships/image" Target="../media/image8.png"/><Relationship Id="rId20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11" Type="http://schemas.openxmlformats.org/officeDocument/2006/relationships/customXml" Target="../ink/ink5.xml"/><Relationship Id="rId24" Type="http://schemas.openxmlformats.org/officeDocument/2006/relationships/image" Target="../media/image12.png"/><Relationship Id="rId5" Type="http://schemas.openxmlformats.org/officeDocument/2006/relationships/customXml" Target="../ink/ink2.xml"/><Relationship Id="rId15" Type="http://schemas.openxmlformats.org/officeDocument/2006/relationships/customXml" Target="../ink/ink7.xml"/><Relationship Id="rId23" Type="http://schemas.openxmlformats.org/officeDocument/2006/relationships/customXml" Target="../ink/ink11.xml"/><Relationship Id="rId10" Type="http://schemas.openxmlformats.org/officeDocument/2006/relationships/image" Target="../media/image5.png"/><Relationship Id="rId19" Type="http://schemas.openxmlformats.org/officeDocument/2006/relationships/customXml" Target="../ink/ink9.xml"/><Relationship Id="rId4" Type="http://schemas.openxmlformats.org/officeDocument/2006/relationships/image" Target="../media/image2.png"/><Relationship Id="rId9" Type="http://schemas.openxmlformats.org/officeDocument/2006/relationships/customXml" Target="../ink/ink4.xml"/><Relationship Id="rId14" Type="http://schemas.openxmlformats.org/officeDocument/2006/relationships/image" Target="../media/image7.png"/><Relationship Id="rId22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cs-CZ" b="1" dirty="0" err="1">
                <a:solidFill>
                  <a:schemeClr val="accent1">
                    <a:lumMod val="50000"/>
                  </a:schemeClr>
                </a:solidFill>
              </a:rPr>
              <a:t>Vv</a:t>
            </a:r>
            <a:r>
              <a:rPr lang="cs-CZ" b="1" dirty="0">
                <a:solidFill>
                  <a:schemeClr val="accent1">
                    <a:lumMod val="50000"/>
                  </a:schemeClr>
                </a:solidFill>
              </a:rPr>
              <a:t> doplňková, </a:t>
            </a:r>
            <a:r>
              <a:rPr lang="cs-CZ" b="1">
                <a:solidFill>
                  <a:schemeClr val="accent1">
                    <a:lumMod val="50000"/>
                  </a:schemeClr>
                </a:solidFill>
              </a:rPr>
              <a:t>VV přísudková </a:t>
            </a:r>
            <a:endParaRPr lang="cs-CZ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7.třída</a:t>
            </a:r>
          </a:p>
        </p:txBody>
      </p:sp>
    </p:spTree>
    <p:extLst>
      <p:ext uri="{BB962C8B-B14F-4D97-AF65-F5344CB8AC3E}">
        <p14:creationId xmlns:p14="http://schemas.microsoft.com/office/powerpoint/2010/main" val="17486801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C7018D-6D04-87A2-F296-E6E39141D3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DBFFBA2-85F5-94B7-DA30-B1B28F48E9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PROCVIČOVÁNÍ UČIVA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FC3C69A-5C01-A070-E49A-7348DA6DA6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415BFF19-71C7-1B51-0B18-EE30C8218E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914" y="2631343"/>
            <a:ext cx="11778086" cy="3101983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6" name="Rukopis 5">
                <a:extLst>
                  <a:ext uri="{FF2B5EF4-FFF2-40B4-BE49-F238E27FC236}">
                    <a16:creationId xmlns:a16="http://schemas.microsoft.com/office/drawing/2014/main" id="{96AE6EA9-3D35-6DCA-1E8A-EE0377A425B1}"/>
                  </a:ext>
                </a:extLst>
              </p14:cNvPr>
              <p14:cNvContentPartPr/>
              <p14:nvPr/>
            </p14:nvContentPartPr>
            <p14:xfrm>
              <a:off x="2449569" y="2786257"/>
              <a:ext cx="1958760" cy="43200"/>
            </p14:xfrm>
          </p:contentPart>
        </mc:Choice>
        <mc:Fallback>
          <p:pic>
            <p:nvPicPr>
              <p:cNvPr id="6" name="Rukopis 5">
                <a:extLst>
                  <a:ext uri="{FF2B5EF4-FFF2-40B4-BE49-F238E27FC236}">
                    <a16:creationId xmlns:a16="http://schemas.microsoft.com/office/drawing/2014/main" id="{96AE6EA9-3D35-6DCA-1E8A-EE0377A425B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413569" y="2714257"/>
                <a:ext cx="2030400" cy="18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7" name="Rukopis 6">
                <a:extLst>
                  <a:ext uri="{FF2B5EF4-FFF2-40B4-BE49-F238E27FC236}">
                    <a16:creationId xmlns:a16="http://schemas.microsoft.com/office/drawing/2014/main" id="{9D10658F-25A9-6D6A-BAB5-B39B7007B3FF}"/>
                  </a:ext>
                </a:extLst>
              </p14:cNvPr>
              <p14:cNvContentPartPr/>
              <p14:nvPr/>
            </p14:nvContentPartPr>
            <p14:xfrm>
              <a:off x="10826049" y="2862577"/>
              <a:ext cx="1001880" cy="10080"/>
            </p14:xfrm>
          </p:contentPart>
        </mc:Choice>
        <mc:Fallback>
          <p:pic>
            <p:nvPicPr>
              <p:cNvPr id="7" name="Rukopis 6">
                <a:extLst>
                  <a:ext uri="{FF2B5EF4-FFF2-40B4-BE49-F238E27FC236}">
                    <a16:creationId xmlns:a16="http://schemas.microsoft.com/office/drawing/2014/main" id="{9D10658F-25A9-6D6A-BAB5-B39B7007B3FF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790049" y="2790937"/>
                <a:ext cx="1073520" cy="15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9" name="Rukopis 8">
                <a:extLst>
                  <a:ext uri="{FF2B5EF4-FFF2-40B4-BE49-F238E27FC236}">
                    <a16:creationId xmlns:a16="http://schemas.microsoft.com/office/drawing/2014/main" id="{97FE5A22-B2B3-27E6-57AA-73A34B8D04C2}"/>
                  </a:ext>
                </a:extLst>
              </p14:cNvPr>
              <p14:cNvContentPartPr/>
              <p14:nvPr/>
            </p14:nvContentPartPr>
            <p14:xfrm>
              <a:off x="612129" y="3139777"/>
              <a:ext cx="2364480" cy="720"/>
            </p14:xfrm>
          </p:contentPart>
        </mc:Choice>
        <mc:Fallback>
          <p:pic>
            <p:nvPicPr>
              <p:cNvPr id="9" name="Rukopis 8">
                <a:extLst>
                  <a:ext uri="{FF2B5EF4-FFF2-40B4-BE49-F238E27FC236}">
                    <a16:creationId xmlns:a16="http://schemas.microsoft.com/office/drawing/2014/main" id="{97FE5A22-B2B3-27E6-57AA-73A34B8D04C2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76129" y="2995777"/>
                <a:ext cx="2436120" cy="28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11" name="Rukopis 10">
                <a:extLst>
                  <a:ext uri="{FF2B5EF4-FFF2-40B4-BE49-F238E27FC236}">
                    <a16:creationId xmlns:a16="http://schemas.microsoft.com/office/drawing/2014/main" id="{F5403525-E00E-6115-343A-C5DC8921587B}"/>
                  </a:ext>
                </a:extLst>
              </p14:cNvPr>
              <p14:cNvContentPartPr/>
              <p14:nvPr/>
            </p14:nvContentPartPr>
            <p14:xfrm>
              <a:off x="11248689" y="3217537"/>
              <a:ext cx="545760" cy="52560"/>
            </p14:xfrm>
          </p:contentPart>
        </mc:Choice>
        <mc:Fallback>
          <p:pic>
            <p:nvPicPr>
              <p:cNvPr id="11" name="Rukopis 10">
                <a:extLst>
                  <a:ext uri="{FF2B5EF4-FFF2-40B4-BE49-F238E27FC236}">
                    <a16:creationId xmlns:a16="http://schemas.microsoft.com/office/drawing/2014/main" id="{F5403525-E00E-6115-343A-C5DC8921587B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1212689" y="3145537"/>
                <a:ext cx="617400" cy="19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16" name="Rukopis 15">
                <a:extLst>
                  <a:ext uri="{FF2B5EF4-FFF2-40B4-BE49-F238E27FC236}">
                    <a16:creationId xmlns:a16="http://schemas.microsoft.com/office/drawing/2014/main" id="{228ADD31-75B5-61AD-E8AA-CA1964446760}"/>
                  </a:ext>
                </a:extLst>
              </p14:cNvPr>
              <p14:cNvContentPartPr/>
              <p14:nvPr/>
            </p14:nvContentPartPr>
            <p14:xfrm>
              <a:off x="586569" y="3476377"/>
              <a:ext cx="1423800" cy="26280"/>
            </p14:xfrm>
          </p:contentPart>
        </mc:Choice>
        <mc:Fallback>
          <p:pic>
            <p:nvPicPr>
              <p:cNvPr id="16" name="Rukopis 15">
                <a:extLst>
                  <a:ext uri="{FF2B5EF4-FFF2-40B4-BE49-F238E27FC236}">
                    <a16:creationId xmlns:a16="http://schemas.microsoft.com/office/drawing/2014/main" id="{228ADD31-75B5-61AD-E8AA-CA1964446760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50569" y="3404377"/>
                <a:ext cx="1495440" cy="16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17" name="Rukopis 16">
                <a:extLst>
                  <a:ext uri="{FF2B5EF4-FFF2-40B4-BE49-F238E27FC236}">
                    <a16:creationId xmlns:a16="http://schemas.microsoft.com/office/drawing/2014/main" id="{38508B26-092F-A4D4-9DD1-3A08656B2AC6}"/>
                  </a:ext>
                </a:extLst>
              </p14:cNvPr>
              <p14:cNvContentPartPr/>
              <p14:nvPr/>
            </p14:nvContentPartPr>
            <p14:xfrm>
              <a:off x="8039649" y="3519577"/>
              <a:ext cx="3606120" cy="60840"/>
            </p14:xfrm>
          </p:contentPart>
        </mc:Choice>
        <mc:Fallback>
          <p:pic>
            <p:nvPicPr>
              <p:cNvPr id="17" name="Rukopis 16">
                <a:extLst>
                  <a:ext uri="{FF2B5EF4-FFF2-40B4-BE49-F238E27FC236}">
                    <a16:creationId xmlns:a16="http://schemas.microsoft.com/office/drawing/2014/main" id="{38508B26-092F-A4D4-9DD1-3A08656B2AC6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8004009" y="3447577"/>
                <a:ext cx="3677760" cy="20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20" name="Rukopis 19">
                <a:extLst>
                  <a:ext uri="{FF2B5EF4-FFF2-40B4-BE49-F238E27FC236}">
                    <a16:creationId xmlns:a16="http://schemas.microsoft.com/office/drawing/2014/main" id="{1C26D9A5-BF9E-22C2-05C8-5FFB3A4DDC7D}"/>
                  </a:ext>
                </a:extLst>
              </p14:cNvPr>
              <p14:cNvContentPartPr/>
              <p14:nvPr/>
            </p14:nvContentPartPr>
            <p14:xfrm>
              <a:off x="3769689" y="4856617"/>
              <a:ext cx="1991880" cy="66600"/>
            </p14:xfrm>
          </p:contentPart>
        </mc:Choice>
        <mc:Fallback>
          <p:pic>
            <p:nvPicPr>
              <p:cNvPr id="20" name="Rukopis 19">
                <a:extLst>
                  <a:ext uri="{FF2B5EF4-FFF2-40B4-BE49-F238E27FC236}">
                    <a16:creationId xmlns:a16="http://schemas.microsoft.com/office/drawing/2014/main" id="{1C26D9A5-BF9E-22C2-05C8-5FFB3A4DDC7D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3733689" y="4784617"/>
                <a:ext cx="2063520" cy="21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27" name="Rukopis 26">
                <a:extLst>
                  <a:ext uri="{FF2B5EF4-FFF2-40B4-BE49-F238E27FC236}">
                    <a16:creationId xmlns:a16="http://schemas.microsoft.com/office/drawing/2014/main" id="{8C4FFA1A-D1AA-9FC4-5824-1ACD5B9F849B}"/>
                  </a:ext>
                </a:extLst>
              </p14:cNvPr>
              <p14:cNvContentPartPr/>
              <p14:nvPr/>
            </p14:nvContentPartPr>
            <p14:xfrm>
              <a:off x="3510489" y="5322457"/>
              <a:ext cx="2278080" cy="34920"/>
            </p14:xfrm>
          </p:contentPart>
        </mc:Choice>
        <mc:Fallback>
          <p:pic>
            <p:nvPicPr>
              <p:cNvPr id="27" name="Rukopis 26">
                <a:extLst>
                  <a:ext uri="{FF2B5EF4-FFF2-40B4-BE49-F238E27FC236}">
                    <a16:creationId xmlns:a16="http://schemas.microsoft.com/office/drawing/2014/main" id="{8C4FFA1A-D1AA-9FC4-5824-1ACD5B9F849B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3474489" y="5250457"/>
                <a:ext cx="2349720" cy="17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30" name="Rukopis 29">
                <a:extLst>
                  <a:ext uri="{FF2B5EF4-FFF2-40B4-BE49-F238E27FC236}">
                    <a16:creationId xmlns:a16="http://schemas.microsoft.com/office/drawing/2014/main" id="{F469CBA2-95CD-7F3C-61D4-C2F4B344371D}"/>
                  </a:ext>
                </a:extLst>
              </p14:cNvPr>
              <p14:cNvContentPartPr/>
              <p14:nvPr/>
            </p14:nvContentPartPr>
            <p14:xfrm>
              <a:off x="6970089" y="2855377"/>
              <a:ext cx="1897920" cy="43200"/>
            </p14:xfrm>
          </p:contentPart>
        </mc:Choice>
        <mc:Fallback>
          <p:pic>
            <p:nvPicPr>
              <p:cNvPr id="30" name="Rukopis 29">
                <a:extLst>
                  <a:ext uri="{FF2B5EF4-FFF2-40B4-BE49-F238E27FC236}">
                    <a16:creationId xmlns:a16="http://schemas.microsoft.com/office/drawing/2014/main" id="{F469CBA2-95CD-7F3C-61D4-C2F4B344371D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6934089" y="2783377"/>
                <a:ext cx="1969560" cy="18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32" name="Rukopis 31">
                <a:extLst>
                  <a:ext uri="{FF2B5EF4-FFF2-40B4-BE49-F238E27FC236}">
                    <a16:creationId xmlns:a16="http://schemas.microsoft.com/office/drawing/2014/main" id="{113F0C0C-BE97-465C-2070-215081462295}"/>
                  </a:ext>
                </a:extLst>
              </p14:cNvPr>
              <p14:cNvContentPartPr/>
              <p14:nvPr/>
            </p14:nvContentPartPr>
            <p14:xfrm>
              <a:off x="3847089" y="3485017"/>
              <a:ext cx="2234880" cy="360"/>
            </p14:xfrm>
          </p:contentPart>
        </mc:Choice>
        <mc:Fallback>
          <p:pic>
            <p:nvPicPr>
              <p:cNvPr id="32" name="Rukopis 31">
                <a:extLst>
                  <a:ext uri="{FF2B5EF4-FFF2-40B4-BE49-F238E27FC236}">
                    <a16:creationId xmlns:a16="http://schemas.microsoft.com/office/drawing/2014/main" id="{113F0C0C-BE97-465C-2070-215081462295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3811089" y="3413017"/>
                <a:ext cx="2306520" cy="14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33" name="Rukopis 32">
                <a:extLst>
                  <a:ext uri="{FF2B5EF4-FFF2-40B4-BE49-F238E27FC236}">
                    <a16:creationId xmlns:a16="http://schemas.microsoft.com/office/drawing/2014/main" id="{73AC399D-4CD4-9E2A-DF78-7994F9E9293F}"/>
                  </a:ext>
                </a:extLst>
              </p14:cNvPr>
              <p14:cNvContentPartPr/>
              <p14:nvPr/>
            </p14:nvContentPartPr>
            <p14:xfrm>
              <a:off x="8203809" y="3855097"/>
              <a:ext cx="1847880" cy="27360"/>
            </p14:xfrm>
          </p:contentPart>
        </mc:Choice>
        <mc:Fallback>
          <p:pic>
            <p:nvPicPr>
              <p:cNvPr id="33" name="Rukopis 32">
                <a:extLst>
                  <a:ext uri="{FF2B5EF4-FFF2-40B4-BE49-F238E27FC236}">
                    <a16:creationId xmlns:a16="http://schemas.microsoft.com/office/drawing/2014/main" id="{73AC399D-4CD4-9E2A-DF78-7994F9E9293F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8167809" y="3783457"/>
                <a:ext cx="1919520" cy="17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34" name="Rukopis 33">
                <a:extLst>
                  <a:ext uri="{FF2B5EF4-FFF2-40B4-BE49-F238E27FC236}">
                    <a16:creationId xmlns:a16="http://schemas.microsoft.com/office/drawing/2014/main" id="{F3270E64-78FD-A1E5-DE22-8E75D0B3890E}"/>
                  </a:ext>
                </a:extLst>
              </p14:cNvPr>
              <p14:cNvContentPartPr/>
              <p14:nvPr/>
            </p14:nvContentPartPr>
            <p14:xfrm>
              <a:off x="560649" y="4131577"/>
              <a:ext cx="2604600" cy="360"/>
            </p14:xfrm>
          </p:contentPart>
        </mc:Choice>
        <mc:Fallback>
          <p:pic>
            <p:nvPicPr>
              <p:cNvPr id="34" name="Rukopis 33">
                <a:extLst>
                  <a:ext uri="{FF2B5EF4-FFF2-40B4-BE49-F238E27FC236}">
                    <a16:creationId xmlns:a16="http://schemas.microsoft.com/office/drawing/2014/main" id="{F3270E64-78FD-A1E5-DE22-8E75D0B3890E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525009" y="4059937"/>
                <a:ext cx="2676240" cy="14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35" name="Rukopis 34">
                <a:extLst>
                  <a:ext uri="{FF2B5EF4-FFF2-40B4-BE49-F238E27FC236}">
                    <a16:creationId xmlns:a16="http://schemas.microsoft.com/office/drawing/2014/main" id="{818FDAEC-E1A8-4FBA-7B2E-B2F46B45F0B2}"/>
                  </a:ext>
                </a:extLst>
              </p14:cNvPr>
              <p14:cNvContentPartPr/>
              <p14:nvPr/>
            </p14:nvContentPartPr>
            <p14:xfrm>
              <a:off x="6702609" y="4839337"/>
              <a:ext cx="1724040" cy="29520"/>
            </p14:xfrm>
          </p:contentPart>
        </mc:Choice>
        <mc:Fallback>
          <p:pic>
            <p:nvPicPr>
              <p:cNvPr id="35" name="Rukopis 34">
                <a:extLst>
                  <a:ext uri="{FF2B5EF4-FFF2-40B4-BE49-F238E27FC236}">
                    <a16:creationId xmlns:a16="http://schemas.microsoft.com/office/drawing/2014/main" id="{818FDAEC-E1A8-4FBA-7B2E-B2F46B45F0B2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6666609" y="4767337"/>
                <a:ext cx="1795680" cy="17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36" name="Rukopis 35">
                <a:extLst>
                  <a:ext uri="{FF2B5EF4-FFF2-40B4-BE49-F238E27FC236}">
                    <a16:creationId xmlns:a16="http://schemas.microsoft.com/office/drawing/2014/main" id="{573C73C7-2C4F-9D17-21A7-0732F5902E3A}"/>
                  </a:ext>
                </a:extLst>
              </p14:cNvPr>
              <p14:cNvContentPartPr/>
              <p14:nvPr/>
            </p14:nvContentPartPr>
            <p14:xfrm>
              <a:off x="6400569" y="5330737"/>
              <a:ext cx="2288880" cy="5760"/>
            </p14:xfrm>
          </p:contentPart>
        </mc:Choice>
        <mc:Fallback>
          <p:pic>
            <p:nvPicPr>
              <p:cNvPr id="36" name="Rukopis 35">
                <a:extLst>
                  <a:ext uri="{FF2B5EF4-FFF2-40B4-BE49-F238E27FC236}">
                    <a16:creationId xmlns:a16="http://schemas.microsoft.com/office/drawing/2014/main" id="{573C73C7-2C4F-9D17-21A7-0732F5902E3A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6364929" y="5259097"/>
                <a:ext cx="2360520" cy="14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38" name="Rukopis 37">
                <a:extLst>
                  <a:ext uri="{FF2B5EF4-FFF2-40B4-BE49-F238E27FC236}">
                    <a16:creationId xmlns:a16="http://schemas.microsoft.com/office/drawing/2014/main" id="{EE304C2B-2B30-93D9-0D00-B53AAA09B52C}"/>
                  </a:ext>
                </a:extLst>
              </p14:cNvPr>
              <p14:cNvContentPartPr/>
              <p14:nvPr/>
            </p14:nvContentPartPr>
            <p14:xfrm>
              <a:off x="5210409" y="3174337"/>
              <a:ext cx="3899160" cy="26280"/>
            </p14:xfrm>
          </p:contentPart>
        </mc:Choice>
        <mc:Fallback>
          <p:pic>
            <p:nvPicPr>
              <p:cNvPr id="38" name="Rukopis 37">
                <a:extLst>
                  <a:ext uri="{FF2B5EF4-FFF2-40B4-BE49-F238E27FC236}">
                    <a16:creationId xmlns:a16="http://schemas.microsoft.com/office/drawing/2014/main" id="{EE304C2B-2B30-93D9-0D00-B53AAA09B52C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5174409" y="3102337"/>
                <a:ext cx="3970800" cy="16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40" name="Rukopis 39">
                <a:extLst>
                  <a:ext uri="{FF2B5EF4-FFF2-40B4-BE49-F238E27FC236}">
                    <a16:creationId xmlns:a16="http://schemas.microsoft.com/office/drawing/2014/main" id="{1B3CA201-6BF6-0648-CD2C-B0F9669431D7}"/>
                  </a:ext>
                </a:extLst>
              </p14:cNvPr>
              <p14:cNvContentPartPr/>
              <p14:nvPr/>
            </p14:nvContentPartPr>
            <p14:xfrm>
              <a:off x="2950329" y="3829897"/>
              <a:ext cx="3174480" cy="86760"/>
            </p14:xfrm>
          </p:contentPart>
        </mc:Choice>
        <mc:Fallback>
          <p:pic>
            <p:nvPicPr>
              <p:cNvPr id="40" name="Rukopis 39">
                <a:extLst>
                  <a:ext uri="{FF2B5EF4-FFF2-40B4-BE49-F238E27FC236}">
                    <a16:creationId xmlns:a16="http://schemas.microsoft.com/office/drawing/2014/main" id="{1B3CA201-6BF6-0648-CD2C-B0F9669431D7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2914329" y="3757897"/>
                <a:ext cx="3246120" cy="23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">
            <p14:nvContentPartPr>
              <p14:cNvPr id="41" name="Rukopis 40">
                <a:extLst>
                  <a:ext uri="{FF2B5EF4-FFF2-40B4-BE49-F238E27FC236}">
                    <a16:creationId xmlns:a16="http://schemas.microsoft.com/office/drawing/2014/main" id="{C800B5A5-AD16-A412-8695-EA7743E0C6B1}"/>
                  </a:ext>
                </a:extLst>
              </p14:cNvPr>
              <p14:cNvContentPartPr/>
              <p14:nvPr/>
            </p14:nvContentPartPr>
            <p14:xfrm>
              <a:off x="9609609" y="4873537"/>
              <a:ext cx="1825920" cy="10800"/>
            </p14:xfrm>
          </p:contentPart>
        </mc:Choice>
        <mc:Fallback>
          <p:pic>
            <p:nvPicPr>
              <p:cNvPr id="41" name="Rukopis 40">
                <a:extLst>
                  <a:ext uri="{FF2B5EF4-FFF2-40B4-BE49-F238E27FC236}">
                    <a16:creationId xmlns:a16="http://schemas.microsoft.com/office/drawing/2014/main" id="{C800B5A5-AD16-A412-8695-EA7743E0C6B1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9573609" y="4801897"/>
                <a:ext cx="1897560" cy="15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">
            <p14:nvContentPartPr>
              <p14:cNvPr id="43" name="Rukopis 42">
                <a:extLst>
                  <a:ext uri="{FF2B5EF4-FFF2-40B4-BE49-F238E27FC236}">
                    <a16:creationId xmlns:a16="http://schemas.microsoft.com/office/drawing/2014/main" id="{5376F2CE-A204-7DD3-00BA-BE10AD7F2DFF}"/>
                  </a:ext>
                </a:extLst>
              </p14:cNvPr>
              <p14:cNvContentPartPr/>
              <p14:nvPr/>
            </p14:nvContentPartPr>
            <p14:xfrm>
              <a:off x="9351129" y="5365297"/>
              <a:ext cx="2191320" cy="9000"/>
            </p14:xfrm>
          </p:contentPart>
        </mc:Choice>
        <mc:Fallback>
          <p:pic>
            <p:nvPicPr>
              <p:cNvPr id="43" name="Rukopis 42">
                <a:extLst>
                  <a:ext uri="{FF2B5EF4-FFF2-40B4-BE49-F238E27FC236}">
                    <a16:creationId xmlns:a16="http://schemas.microsoft.com/office/drawing/2014/main" id="{5376F2CE-A204-7DD3-00BA-BE10AD7F2DFF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9315129" y="5293297"/>
                <a:ext cx="2262960" cy="15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">
            <p14:nvContentPartPr>
              <p14:cNvPr id="44" name="Rukopis 43">
                <a:extLst>
                  <a:ext uri="{FF2B5EF4-FFF2-40B4-BE49-F238E27FC236}">
                    <a16:creationId xmlns:a16="http://schemas.microsoft.com/office/drawing/2014/main" id="{9DF475BD-6A20-BE4E-2353-E5FB853C5FA1}"/>
                  </a:ext>
                </a:extLst>
              </p14:cNvPr>
              <p14:cNvContentPartPr/>
              <p14:nvPr/>
            </p14:nvContentPartPr>
            <p14:xfrm>
              <a:off x="2388729" y="2551537"/>
              <a:ext cx="657720" cy="400680"/>
            </p14:xfrm>
          </p:contentPart>
        </mc:Choice>
        <mc:Fallback>
          <p:pic>
            <p:nvPicPr>
              <p:cNvPr id="44" name="Rukopis 43">
                <a:extLst>
                  <a:ext uri="{FF2B5EF4-FFF2-40B4-BE49-F238E27FC236}">
                    <a16:creationId xmlns:a16="http://schemas.microsoft.com/office/drawing/2014/main" id="{9DF475BD-6A20-BE4E-2353-E5FB853C5FA1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2370729" y="2515897"/>
                <a:ext cx="693360" cy="47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">
            <p14:nvContentPartPr>
              <p14:cNvPr id="45" name="Rukopis 44">
                <a:extLst>
                  <a:ext uri="{FF2B5EF4-FFF2-40B4-BE49-F238E27FC236}">
                    <a16:creationId xmlns:a16="http://schemas.microsoft.com/office/drawing/2014/main" id="{23407E81-5C7C-F509-C499-B9549EA245BB}"/>
                  </a:ext>
                </a:extLst>
              </p14:cNvPr>
              <p14:cNvContentPartPr/>
              <p14:nvPr/>
            </p14:nvContentPartPr>
            <p14:xfrm>
              <a:off x="10710849" y="2656297"/>
              <a:ext cx="695160" cy="354600"/>
            </p14:xfrm>
          </p:contentPart>
        </mc:Choice>
        <mc:Fallback>
          <p:pic>
            <p:nvPicPr>
              <p:cNvPr id="45" name="Rukopis 44">
                <a:extLst>
                  <a:ext uri="{FF2B5EF4-FFF2-40B4-BE49-F238E27FC236}">
                    <a16:creationId xmlns:a16="http://schemas.microsoft.com/office/drawing/2014/main" id="{23407E81-5C7C-F509-C499-B9549EA245BB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10693209" y="2620657"/>
                <a:ext cx="730800" cy="42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">
            <p14:nvContentPartPr>
              <p14:cNvPr id="46" name="Rukopis 45">
                <a:extLst>
                  <a:ext uri="{FF2B5EF4-FFF2-40B4-BE49-F238E27FC236}">
                    <a16:creationId xmlns:a16="http://schemas.microsoft.com/office/drawing/2014/main" id="{88309AB2-B69D-AF93-F363-A6FA75D044E2}"/>
                  </a:ext>
                </a:extLst>
              </p14:cNvPr>
              <p14:cNvContentPartPr/>
              <p14:nvPr/>
            </p14:nvContentPartPr>
            <p14:xfrm>
              <a:off x="11170209" y="3079297"/>
              <a:ext cx="719280" cy="277920"/>
            </p14:xfrm>
          </p:contentPart>
        </mc:Choice>
        <mc:Fallback>
          <p:pic>
            <p:nvPicPr>
              <p:cNvPr id="46" name="Rukopis 45">
                <a:extLst>
                  <a:ext uri="{FF2B5EF4-FFF2-40B4-BE49-F238E27FC236}">
                    <a16:creationId xmlns:a16="http://schemas.microsoft.com/office/drawing/2014/main" id="{88309AB2-B69D-AF93-F363-A6FA75D044E2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11152209" y="3043657"/>
                <a:ext cx="754920" cy="34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">
            <p14:nvContentPartPr>
              <p14:cNvPr id="48" name="Rukopis 47">
                <a:extLst>
                  <a:ext uri="{FF2B5EF4-FFF2-40B4-BE49-F238E27FC236}">
                    <a16:creationId xmlns:a16="http://schemas.microsoft.com/office/drawing/2014/main" id="{6B259BE3-B66B-45FB-F175-044B75DBF037}"/>
                  </a:ext>
                </a:extLst>
              </p14:cNvPr>
              <p14:cNvContentPartPr/>
              <p14:nvPr/>
            </p14:nvContentPartPr>
            <p14:xfrm>
              <a:off x="7150089" y="3323017"/>
              <a:ext cx="797760" cy="335880"/>
            </p14:xfrm>
          </p:contentPart>
        </mc:Choice>
        <mc:Fallback>
          <p:pic>
            <p:nvPicPr>
              <p:cNvPr id="48" name="Rukopis 47">
                <a:extLst>
                  <a:ext uri="{FF2B5EF4-FFF2-40B4-BE49-F238E27FC236}">
                    <a16:creationId xmlns:a16="http://schemas.microsoft.com/office/drawing/2014/main" id="{6B259BE3-B66B-45FB-F175-044B75DBF037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7132089" y="3287017"/>
                <a:ext cx="833400" cy="40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">
            <p14:nvContentPartPr>
              <p14:cNvPr id="49" name="Rukopis 48">
                <a:extLst>
                  <a:ext uri="{FF2B5EF4-FFF2-40B4-BE49-F238E27FC236}">
                    <a16:creationId xmlns:a16="http://schemas.microsoft.com/office/drawing/2014/main" id="{08C6009E-6DAF-8003-7F54-DA981A0B302C}"/>
                  </a:ext>
                </a:extLst>
              </p14:cNvPr>
              <p14:cNvContentPartPr/>
              <p14:nvPr/>
            </p14:nvContentPartPr>
            <p14:xfrm>
              <a:off x="2518689" y="3578617"/>
              <a:ext cx="718560" cy="88920"/>
            </p14:xfrm>
          </p:contentPart>
        </mc:Choice>
        <mc:Fallback>
          <p:pic>
            <p:nvPicPr>
              <p:cNvPr id="49" name="Rukopis 48">
                <a:extLst>
                  <a:ext uri="{FF2B5EF4-FFF2-40B4-BE49-F238E27FC236}">
                    <a16:creationId xmlns:a16="http://schemas.microsoft.com/office/drawing/2014/main" id="{08C6009E-6DAF-8003-7F54-DA981A0B302C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2501049" y="3542977"/>
                <a:ext cx="754200" cy="16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">
            <p14:nvContentPartPr>
              <p14:cNvPr id="50" name="Rukopis 49">
                <a:extLst>
                  <a:ext uri="{FF2B5EF4-FFF2-40B4-BE49-F238E27FC236}">
                    <a16:creationId xmlns:a16="http://schemas.microsoft.com/office/drawing/2014/main" id="{ADC23BB5-727B-9B76-E914-4EB92DED0D60}"/>
                  </a:ext>
                </a:extLst>
              </p14:cNvPr>
              <p14:cNvContentPartPr/>
              <p14:nvPr/>
            </p14:nvContentPartPr>
            <p14:xfrm>
              <a:off x="6340449" y="2904697"/>
              <a:ext cx="417960" cy="120600"/>
            </p14:xfrm>
          </p:contentPart>
        </mc:Choice>
        <mc:Fallback>
          <p:pic>
            <p:nvPicPr>
              <p:cNvPr id="50" name="Rukopis 49">
                <a:extLst>
                  <a:ext uri="{FF2B5EF4-FFF2-40B4-BE49-F238E27FC236}">
                    <a16:creationId xmlns:a16="http://schemas.microsoft.com/office/drawing/2014/main" id="{ADC23BB5-727B-9B76-E914-4EB92DED0D60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6322449" y="2868697"/>
                <a:ext cx="453600" cy="19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">
            <p14:nvContentPartPr>
              <p14:cNvPr id="51" name="Rukopis 50">
                <a:extLst>
                  <a:ext uri="{FF2B5EF4-FFF2-40B4-BE49-F238E27FC236}">
                    <a16:creationId xmlns:a16="http://schemas.microsoft.com/office/drawing/2014/main" id="{FFBC9191-CFD0-7B36-0B63-367D48632040}"/>
                  </a:ext>
                </a:extLst>
              </p14:cNvPr>
              <p14:cNvContentPartPr/>
              <p14:nvPr/>
            </p14:nvContentPartPr>
            <p14:xfrm>
              <a:off x="10489449" y="3914137"/>
              <a:ext cx="313560" cy="166320"/>
            </p14:xfrm>
          </p:contentPart>
        </mc:Choice>
        <mc:Fallback>
          <p:pic>
            <p:nvPicPr>
              <p:cNvPr id="51" name="Rukopis 50">
                <a:extLst>
                  <a:ext uri="{FF2B5EF4-FFF2-40B4-BE49-F238E27FC236}">
                    <a16:creationId xmlns:a16="http://schemas.microsoft.com/office/drawing/2014/main" id="{FFBC9191-CFD0-7B36-0B63-367D48632040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10471449" y="3878137"/>
                <a:ext cx="349200" cy="23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">
            <p14:nvContentPartPr>
              <p14:cNvPr id="52" name="Rukopis 51">
                <a:extLst>
                  <a:ext uri="{FF2B5EF4-FFF2-40B4-BE49-F238E27FC236}">
                    <a16:creationId xmlns:a16="http://schemas.microsoft.com/office/drawing/2014/main" id="{65EA7901-A8BD-F965-3E29-9A1D02B1956B}"/>
                  </a:ext>
                </a:extLst>
              </p14:cNvPr>
              <p14:cNvContentPartPr/>
              <p14:nvPr/>
            </p14:nvContentPartPr>
            <p14:xfrm>
              <a:off x="7595409" y="3946177"/>
              <a:ext cx="451800" cy="110160"/>
            </p14:xfrm>
          </p:contentPart>
        </mc:Choice>
        <mc:Fallback>
          <p:pic>
            <p:nvPicPr>
              <p:cNvPr id="52" name="Rukopis 51">
                <a:extLst>
                  <a:ext uri="{FF2B5EF4-FFF2-40B4-BE49-F238E27FC236}">
                    <a16:creationId xmlns:a16="http://schemas.microsoft.com/office/drawing/2014/main" id="{65EA7901-A8BD-F965-3E29-9A1D02B1956B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7577769" y="3910537"/>
                <a:ext cx="487440" cy="18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5">
            <p14:nvContentPartPr>
              <p14:cNvPr id="53" name="Rukopis 52">
                <a:extLst>
                  <a:ext uri="{FF2B5EF4-FFF2-40B4-BE49-F238E27FC236}">
                    <a16:creationId xmlns:a16="http://schemas.microsoft.com/office/drawing/2014/main" id="{34677D75-2407-5F7F-04BB-9992C949A0E7}"/>
                  </a:ext>
                </a:extLst>
              </p14:cNvPr>
              <p14:cNvContentPartPr/>
              <p14:nvPr/>
            </p14:nvContentPartPr>
            <p14:xfrm>
              <a:off x="809769" y="3587977"/>
              <a:ext cx="1338480" cy="389880"/>
            </p14:xfrm>
          </p:contentPart>
        </mc:Choice>
        <mc:Fallback>
          <p:pic>
            <p:nvPicPr>
              <p:cNvPr id="53" name="Rukopis 52">
                <a:extLst>
                  <a:ext uri="{FF2B5EF4-FFF2-40B4-BE49-F238E27FC236}">
                    <a16:creationId xmlns:a16="http://schemas.microsoft.com/office/drawing/2014/main" id="{34677D75-2407-5F7F-04BB-9992C949A0E7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792129" y="3552337"/>
                <a:ext cx="1374120" cy="46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7">
            <p14:nvContentPartPr>
              <p14:cNvPr id="54" name="Rukopis 53">
                <a:extLst>
                  <a:ext uri="{FF2B5EF4-FFF2-40B4-BE49-F238E27FC236}">
                    <a16:creationId xmlns:a16="http://schemas.microsoft.com/office/drawing/2014/main" id="{95DD82B7-0421-3CB4-9F5F-FB36CF714B73}"/>
                  </a:ext>
                </a:extLst>
              </p14:cNvPr>
              <p14:cNvContentPartPr/>
              <p14:nvPr/>
            </p14:nvContentPartPr>
            <p14:xfrm>
              <a:off x="3329769" y="3009457"/>
              <a:ext cx="1572120" cy="312120"/>
            </p14:xfrm>
          </p:contentPart>
        </mc:Choice>
        <mc:Fallback>
          <p:pic>
            <p:nvPicPr>
              <p:cNvPr id="54" name="Rukopis 53">
                <a:extLst>
                  <a:ext uri="{FF2B5EF4-FFF2-40B4-BE49-F238E27FC236}">
                    <a16:creationId xmlns:a16="http://schemas.microsoft.com/office/drawing/2014/main" id="{95DD82B7-0421-3CB4-9F5F-FB36CF714B73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3312129" y="2973817"/>
                <a:ext cx="1607760" cy="383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673626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E6F31C-854F-B5CB-48BD-725D5A0EEF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371A93B-8B62-2F9B-3401-BA28C95E16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8276" y="403976"/>
            <a:ext cx="7729728" cy="1188720"/>
          </a:xfrm>
        </p:spPr>
        <p:txBody>
          <a:bodyPr/>
          <a:lstStyle/>
          <a:p>
            <a:r>
              <a:rPr lang="cs-CZ" dirty="0"/>
              <a:t>PROCVIČOVÁNÍ UČIVA </a:t>
            </a:r>
          </a:p>
        </p:txBody>
      </p:sp>
      <p:pic>
        <p:nvPicPr>
          <p:cNvPr id="8" name="Zástupný obsah 7">
            <a:extLst>
              <a:ext uri="{FF2B5EF4-FFF2-40B4-BE49-F238E27FC236}">
                <a16:creationId xmlns:a16="http://schemas.microsoft.com/office/drawing/2014/main" id="{C3FBDB6E-FE0A-8C81-EBB1-3D82D071759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97890" y="1878012"/>
            <a:ext cx="7790114" cy="4085304"/>
          </a:xfrm>
        </p:spPr>
      </p:pic>
    </p:spTree>
    <p:extLst>
      <p:ext uri="{BB962C8B-B14F-4D97-AF65-F5344CB8AC3E}">
        <p14:creationId xmlns:p14="http://schemas.microsoft.com/office/powerpoint/2010/main" val="14712507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1421F1-32B3-0A6C-294F-5B906AD136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66B8907-0369-D96B-D844-278B516F16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343590"/>
            <a:ext cx="7729728" cy="1188720"/>
          </a:xfrm>
        </p:spPr>
        <p:txBody>
          <a:bodyPr/>
          <a:lstStyle/>
          <a:p>
            <a:r>
              <a:rPr lang="cs-CZ" dirty="0"/>
              <a:t>PROCVIČOVÁNÍ UČIVA </a:t>
            </a:r>
          </a:p>
        </p:txBody>
      </p:sp>
      <p:pic>
        <p:nvPicPr>
          <p:cNvPr id="10" name="Zástupný obsah 9">
            <a:extLst>
              <a:ext uri="{FF2B5EF4-FFF2-40B4-BE49-F238E27FC236}">
                <a16:creationId xmlns:a16="http://schemas.microsoft.com/office/drawing/2014/main" id="{3D5149AE-1C90-CDBC-BC58-3ACA0A26F95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63922" y="1878012"/>
            <a:ext cx="8896942" cy="4727957"/>
          </a:xfr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12" name="Rukopis 11">
                <a:extLst>
                  <a:ext uri="{FF2B5EF4-FFF2-40B4-BE49-F238E27FC236}">
                    <a16:creationId xmlns:a16="http://schemas.microsoft.com/office/drawing/2014/main" id="{13AA091B-B11C-9B3A-92BA-AB1802C02A4D}"/>
                  </a:ext>
                </a:extLst>
              </p14:cNvPr>
              <p14:cNvContentPartPr/>
              <p14:nvPr/>
            </p14:nvContentPartPr>
            <p14:xfrm>
              <a:off x="1906329" y="2553337"/>
              <a:ext cx="1172880" cy="360"/>
            </p14:xfrm>
          </p:contentPart>
        </mc:Choice>
        <mc:Fallback>
          <p:pic>
            <p:nvPicPr>
              <p:cNvPr id="12" name="Rukopis 11">
                <a:extLst>
                  <a:ext uri="{FF2B5EF4-FFF2-40B4-BE49-F238E27FC236}">
                    <a16:creationId xmlns:a16="http://schemas.microsoft.com/office/drawing/2014/main" id="{13AA091B-B11C-9B3A-92BA-AB1802C02A4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888329" y="2517697"/>
                <a:ext cx="120852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14" name="Rukopis 13">
                <a:extLst>
                  <a:ext uri="{FF2B5EF4-FFF2-40B4-BE49-F238E27FC236}">
                    <a16:creationId xmlns:a16="http://schemas.microsoft.com/office/drawing/2014/main" id="{51848DF8-4EA9-6FA8-F8E6-ADC8B76096D3}"/>
                  </a:ext>
                </a:extLst>
              </p14:cNvPr>
              <p14:cNvContentPartPr/>
              <p14:nvPr/>
            </p14:nvContentPartPr>
            <p14:xfrm>
              <a:off x="1941609" y="2487457"/>
              <a:ext cx="1109880" cy="84960"/>
            </p14:xfrm>
          </p:contentPart>
        </mc:Choice>
        <mc:Fallback>
          <p:pic>
            <p:nvPicPr>
              <p:cNvPr id="14" name="Rukopis 13">
                <a:extLst>
                  <a:ext uri="{FF2B5EF4-FFF2-40B4-BE49-F238E27FC236}">
                    <a16:creationId xmlns:a16="http://schemas.microsoft.com/office/drawing/2014/main" id="{51848DF8-4EA9-6FA8-F8E6-ADC8B76096D3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887609" y="2379457"/>
                <a:ext cx="1217520" cy="30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15" name="Rukopis 14">
                <a:extLst>
                  <a:ext uri="{FF2B5EF4-FFF2-40B4-BE49-F238E27FC236}">
                    <a16:creationId xmlns:a16="http://schemas.microsoft.com/office/drawing/2014/main" id="{20894457-44E7-14C7-AF7F-F6B76791E68F}"/>
                  </a:ext>
                </a:extLst>
              </p14:cNvPr>
              <p14:cNvContentPartPr/>
              <p14:nvPr/>
            </p14:nvContentPartPr>
            <p14:xfrm>
              <a:off x="4105929" y="3148417"/>
              <a:ext cx="1905840" cy="104400"/>
            </p14:xfrm>
          </p:contentPart>
        </mc:Choice>
        <mc:Fallback>
          <p:pic>
            <p:nvPicPr>
              <p:cNvPr id="15" name="Rukopis 14">
                <a:extLst>
                  <a:ext uri="{FF2B5EF4-FFF2-40B4-BE49-F238E27FC236}">
                    <a16:creationId xmlns:a16="http://schemas.microsoft.com/office/drawing/2014/main" id="{20894457-44E7-14C7-AF7F-F6B76791E68F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052289" y="3040777"/>
                <a:ext cx="2013480" cy="32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18" name="Rukopis 17">
                <a:extLst>
                  <a:ext uri="{FF2B5EF4-FFF2-40B4-BE49-F238E27FC236}">
                    <a16:creationId xmlns:a16="http://schemas.microsoft.com/office/drawing/2014/main" id="{17BA2F92-ACDA-DCB0-2D16-CA75380FBCA5}"/>
                  </a:ext>
                </a:extLst>
              </p14:cNvPr>
              <p14:cNvContentPartPr/>
              <p14:nvPr/>
            </p14:nvContentPartPr>
            <p14:xfrm>
              <a:off x="2010009" y="3104497"/>
              <a:ext cx="1089000" cy="9720"/>
            </p14:xfrm>
          </p:contentPart>
        </mc:Choice>
        <mc:Fallback>
          <p:pic>
            <p:nvPicPr>
              <p:cNvPr id="18" name="Rukopis 17">
                <a:extLst>
                  <a:ext uri="{FF2B5EF4-FFF2-40B4-BE49-F238E27FC236}">
                    <a16:creationId xmlns:a16="http://schemas.microsoft.com/office/drawing/2014/main" id="{17BA2F92-ACDA-DCB0-2D16-CA75380FBCA5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956009" y="2996497"/>
                <a:ext cx="1196640" cy="22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21" name="Rukopis 20">
                <a:extLst>
                  <a:ext uri="{FF2B5EF4-FFF2-40B4-BE49-F238E27FC236}">
                    <a16:creationId xmlns:a16="http://schemas.microsoft.com/office/drawing/2014/main" id="{5A07D6CF-4535-E758-8D88-6C3E8EC74C4A}"/>
                  </a:ext>
                </a:extLst>
              </p14:cNvPr>
              <p14:cNvContentPartPr/>
              <p14:nvPr/>
            </p14:nvContentPartPr>
            <p14:xfrm>
              <a:off x="4149129" y="2527417"/>
              <a:ext cx="2554200" cy="720"/>
            </p14:xfrm>
          </p:contentPart>
        </mc:Choice>
        <mc:Fallback>
          <p:pic>
            <p:nvPicPr>
              <p:cNvPr id="21" name="Rukopis 20">
                <a:extLst>
                  <a:ext uri="{FF2B5EF4-FFF2-40B4-BE49-F238E27FC236}">
                    <a16:creationId xmlns:a16="http://schemas.microsoft.com/office/drawing/2014/main" id="{5A07D6CF-4535-E758-8D88-6C3E8EC74C4A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095129" y="2311417"/>
                <a:ext cx="2661840" cy="43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22" name="Rukopis 21">
                <a:extLst>
                  <a:ext uri="{FF2B5EF4-FFF2-40B4-BE49-F238E27FC236}">
                    <a16:creationId xmlns:a16="http://schemas.microsoft.com/office/drawing/2014/main" id="{34AF686D-066B-EE90-1BEF-21B1806624D3}"/>
                  </a:ext>
                </a:extLst>
              </p14:cNvPr>
              <p14:cNvContentPartPr/>
              <p14:nvPr/>
            </p14:nvContentPartPr>
            <p14:xfrm>
              <a:off x="1992729" y="3727657"/>
              <a:ext cx="1095480" cy="25560"/>
            </p14:xfrm>
          </p:contentPart>
        </mc:Choice>
        <mc:Fallback>
          <p:pic>
            <p:nvPicPr>
              <p:cNvPr id="22" name="Rukopis 21">
                <a:extLst>
                  <a:ext uri="{FF2B5EF4-FFF2-40B4-BE49-F238E27FC236}">
                    <a16:creationId xmlns:a16="http://schemas.microsoft.com/office/drawing/2014/main" id="{34AF686D-066B-EE90-1BEF-21B1806624D3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938729" y="3619657"/>
                <a:ext cx="1203120" cy="24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24" name="Rukopis 23">
                <a:extLst>
                  <a:ext uri="{FF2B5EF4-FFF2-40B4-BE49-F238E27FC236}">
                    <a16:creationId xmlns:a16="http://schemas.microsoft.com/office/drawing/2014/main" id="{CEFF967B-0095-E735-807E-51E53DC675A3}"/>
                  </a:ext>
                </a:extLst>
              </p14:cNvPr>
              <p14:cNvContentPartPr/>
              <p14:nvPr/>
            </p14:nvContentPartPr>
            <p14:xfrm>
              <a:off x="4123209" y="3485017"/>
              <a:ext cx="3175200" cy="360"/>
            </p14:xfrm>
          </p:contentPart>
        </mc:Choice>
        <mc:Fallback>
          <p:pic>
            <p:nvPicPr>
              <p:cNvPr id="24" name="Rukopis 23">
                <a:extLst>
                  <a:ext uri="{FF2B5EF4-FFF2-40B4-BE49-F238E27FC236}">
                    <a16:creationId xmlns:a16="http://schemas.microsoft.com/office/drawing/2014/main" id="{CEFF967B-0095-E735-807E-51E53DC675A3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4069209" y="3377017"/>
                <a:ext cx="328284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26" name="Rukopis 25">
                <a:extLst>
                  <a:ext uri="{FF2B5EF4-FFF2-40B4-BE49-F238E27FC236}">
                    <a16:creationId xmlns:a16="http://schemas.microsoft.com/office/drawing/2014/main" id="{217B9F33-A5B4-EDA1-3868-33B65AA0B901}"/>
                  </a:ext>
                </a:extLst>
              </p14:cNvPr>
              <p14:cNvContentPartPr/>
              <p14:nvPr/>
            </p14:nvContentPartPr>
            <p14:xfrm>
              <a:off x="1983729" y="4356217"/>
              <a:ext cx="897840" cy="9000"/>
            </p14:xfrm>
          </p:contentPart>
        </mc:Choice>
        <mc:Fallback>
          <p:pic>
            <p:nvPicPr>
              <p:cNvPr id="26" name="Rukopis 25">
                <a:extLst>
                  <a:ext uri="{FF2B5EF4-FFF2-40B4-BE49-F238E27FC236}">
                    <a16:creationId xmlns:a16="http://schemas.microsoft.com/office/drawing/2014/main" id="{217B9F33-A5B4-EDA1-3868-33B65AA0B901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1929729" y="4248217"/>
                <a:ext cx="1005480" cy="22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28" name="Rukopis 27">
                <a:extLst>
                  <a:ext uri="{FF2B5EF4-FFF2-40B4-BE49-F238E27FC236}">
                    <a16:creationId xmlns:a16="http://schemas.microsoft.com/office/drawing/2014/main" id="{48668BA0-47F7-8A2A-75F0-F2A1D64C3642}"/>
                  </a:ext>
                </a:extLst>
              </p14:cNvPr>
              <p14:cNvContentPartPr/>
              <p14:nvPr/>
            </p14:nvContentPartPr>
            <p14:xfrm>
              <a:off x="4088649" y="5555017"/>
              <a:ext cx="3507480" cy="70200"/>
            </p14:xfrm>
          </p:contentPart>
        </mc:Choice>
        <mc:Fallback>
          <p:pic>
            <p:nvPicPr>
              <p:cNvPr id="28" name="Rukopis 27">
                <a:extLst>
                  <a:ext uri="{FF2B5EF4-FFF2-40B4-BE49-F238E27FC236}">
                    <a16:creationId xmlns:a16="http://schemas.microsoft.com/office/drawing/2014/main" id="{48668BA0-47F7-8A2A-75F0-F2A1D64C3642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4035009" y="5447017"/>
                <a:ext cx="3615120" cy="28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31" name="Rukopis 30">
                <a:extLst>
                  <a:ext uri="{FF2B5EF4-FFF2-40B4-BE49-F238E27FC236}">
                    <a16:creationId xmlns:a16="http://schemas.microsoft.com/office/drawing/2014/main" id="{C926E2DB-8DC7-52F5-A9FA-9660797B3654}"/>
                  </a:ext>
                </a:extLst>
              </p14:cNvPr>
              <p14:cNvContentPartPr/>
              <p14:nvPr/>
            </p14:nvContentPartPr>
            <p14:xfrm>
              <a:off x="4063089" y="4071457"/>
              <a:ext cx="2829600" cy="26280"/>
            </p14:xfrm>
          </p:contentPart>
        </mc:Choice>
        <mc:Fallback>
          <p:pic>
            <p:nvPicPr>
              <p:cNvPr id="31" name="Rukopis 30">
                <a:extLst>
                  <a:ext uri="{FF2B5EF4-FFF2-40B4-BE49-F238E27FC236}">
                    <a16:creationId xmlns:a16="http://schemas.microsoft.com/office/drawing/2014/main" id="{C926E2DB-8DC7-52F5-A9FA-9660797B3654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4009089" y="3963457"/>
                <a:ext cx="2937240" cy="24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39" name="Rukopis 38">
                <a:extLst>
                  <a:ext uri="{FF2B5EF4-FFF2-40B4-BE49-F238E27FC236}">
                    <a16:creationId xmlns:a16="http://schemas.microsoft.com/office/drawing/2014/main" id="{05BCB29F-2E6D-620F-C41B-BEE058899D51}"/>
                  </a:ext>
                </a:extLst>
              </p14:cNvPr>
              <p14:cNvContentPartPr/>
              <p14:nvPr/>
            </p14:nvContentPartPr>
            <p14:xfrm>
              <a:off x="8324409" y="4062817"/>
              <a:ext cx="1371960" cy="360"/>
            </p14:xfrm>
          </p:contentPart>
        </mc:Choice>
        <mc:Fallback>
          <p:pic>
            <p:nvPicPr>
              <p:cNvPr id="39" name="Rukopis 38">
                <a:extLst>
                  <a:ext uri="{FF2B5EF4-FFF2-40B4-BE49-F238E27FC236}">
                    <a16:creationId xmlns:a16="http://schemas.microsoft.com/office/drawing/2014/main" id="{05BCB29F-2E6D-620F-C41B-BEE058899D51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8270409" y="3954817"/>
                <a:ext cx="14796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55" name="Rukopis 54">
                <a:extLst>
                  <a:ext uri="{FF2B5EF4-FFF2-40B4-BE49-F238E27FC236}">
                    <a16:creationId xmlns:a16="http://schemas.microsoft.com/office/drawing/2014/main" id="{8150402B-FFDE-9548-62D5-DC19E53678B1}"/>
                  </a:ext>
                </a:extLst>
              </p14:cNvPr>
              <p14:cNvContentPartPr/>
              <p14:nvPr/>
            </p14:nvContentPartPr>
            <p14:xfrm>
              <a:off x="8436369" y="5477257"/>
              <a:ext cx="1283760" cy="36720"/>
            </p14:xfrm>
          </p:contentPart>
        </mc:Choice>
        <mc:Fallback>
          <p:pic>
            <p:nvPicPr>
              <p:cNvPr id="55" name="Rukopis 54">
                <a:extLst>
                  <a:ext uri="{FF2B5EF4-FFF2-40B4-BE49-F238E27FC236}">
                    <a16:creationId xmlns:a16="http://schemas.microsoft.com/office/drawing/2014/main" id="{8150402B-FFDE-9548-62D5-DC19E53678B1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8382729" y="5369257"/>
                <a:ext cx="1391400" cy="25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56" name="Rukopis 55">
                <a:extLst>
                  <a:ext uri="{FF2B5EF4-FFF2-40B4-BE49-F238E27FC236}">
                    <a16:creationId xmlns:a16="http://schemas.microsoft.com/office/drawing/2014/main" id="{AA7214AA-F7AF-B15F-6321-782ADF8AC790}"/>
                  </a:ext>
                </a:extLst>
              </p14:cNvPr>
              <p14:cNvContentPartPr/>
              <p14:nvPr/>
            </p14:nvContentPartPr>
            <p14:xfrm>
              <a:off x="4131849" y="2828017"/>
              <a:ext cx="2217240" cy="43920"/>
            </p14:xfrm>
          </p:contentPart>
        </mc:Choice>
        <mc:Fallback>
          <p:pic>
            <p:nvPicPr>
              <p:cNvPr id="56" name="Rukopis 55">
                <a:extLst>
                  <a:ext uri="{FF2B5EF4-FFF2-40B4-BE49-F238E27FC236}">
                    <a16:creationId xmlns:a16="http://schemas.microsoft.com/office/drawing/2014/main" id="{AA7214AA-F7AF-B15F-6321-782ADF8AC790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4077849" y="2720377"/>
                <a:ext cx="2324880" cy="25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58" name="Rukopis 57">
                <a:extLst>
                  <a:ext uri="{FF2B5EF4-FFF2-40B4-BE49-F238E27FC236}">
                    <a16:creationId xmlns:a16="http://schemas.microsoft.com/office/drawing/2014/main" id="{F5932A84-7CA5-74C2-9391-016E7DDBE3F1}"/>
                  </a:ext>
                </a:extLst>
              </p14:cNvPr>
              <p14:cNvContentPartPr/>
              <p14:nvPr/>
            </p14:nvContentPartPr>
            <p14:xfrm>
              <a:off x="4080369" y="3778417"/>
              <a:ext cx="2777760" cy="95040"/>
            </p14:xfrm>
          </p:contentPart>
        </mc:Choice>
        <mc:Fallback>
          <p:pic>
            <p:nvPicPr>
              <p:cNvPr id="58" name="Rukopis 57">
                <a:extLst>
                  <a:ext uri="{FF2B5EF4-FFF2-40B4-BE49-F238E27FC236}">
                    <a16:creationId xmlns:a16="http://schemas.microsoft.com/office/drawing/2014/main" id="{F5932A84-7CA5-74C2-9391-016E7DDBE3F1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4026369" y="3670417"/>
                <a:ext cx="2885400" cy="31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59" name="Rukopis 58">
                <a:extLst>
                  <a:ext uri="{FF2B5EF4-FFF2-40B4-BE49-F238E27FC236}">
                    <a16:creationId xmlns:a16="http://schemas.microsoft.com/office/drawing/2014/main" id="{8271659A-4AA4-937E-EA0E-57C113C632A4}"/>
                  </a:ext>
                </a:extLst>
              </p14:cNvPr>
              <p14:cNvContentPartPr/>
              <p14:nvPr/>
            </p14:nvContentPartPr>
            <p14:xfrm>
              <a:off x="8453649" y="6176377"/>
              <a:ext cx="1154520" cy="360"/>
            </p14:xfrm>
          </p:contentPart>
        </mc:Choice>
        <mc:Fallback>
          <p:pic>
            <p:nvPicPr>
              <p:cNvPr id="59" name="Rukopis 58">
                <a:extLst>
                  <a:ext uri="{FF2B5EF4-FFF2-40B4-BE49-F238E27FC236}">
                    <a16:creationId xmlns:a16="http://schemas.microsoft.com/office/drawing/2014/main" id="{8271659A-4AA4-937E-EA0E-57C113C632A4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8400009" y="6068377"/>
                <a:ext cx="126216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61" name="Rukopis 60">
                <a:extLst>
                  <a:ext uri="{FF2B5EF4-FFF2-40B4-BE49-F238E27FC236}">
                    <a16:creationId xmlns:a16="http://schemas.microsoft.com/office/drawing/2014/main" id="{444334C7-E194-7407-A981-291CDBA68E8B}"/>
                  </a:ext>
                </a:extLst>
              </p14:cNvPr>
              <p14:cNvContentPartPr/>
              <p14:nvPr/>
            </p14:nvContentPartPr>
            <p14:xfrm>
              <a:off x="1940889" y="4943017"/>
              <a:ext cx="1069920" cy="8640"/>
            </p14:xfrm>
          </p:contentPart>
        </mc:Choice>
        <mc:Fallback>
          <p:pic>
            <p:nvPicPr>
              <p:cNvPr id="61" name="Rukopis 60">
                <a:extLst>
                  <a:ext uri="{FF2B5EF4-FFF2-40B4-BE49-F238E27FC236}">
                    <a16:creationId xmlns:a16="http://schemas.microsoft.com/office/drawing/2014/main" id="{444334C7-E194-7407-A981-291CDBA68E8B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1886889" y="4835017"/>
                <a:ext cx="1177560" cy="22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">
            <p14:nvContentPartPr>
              <p14:cNvPr id="63" name="Rukopis 62">
                <a:extLst>
                  <a:ext uri="{FF2B5EF4-FFF2-40B4-BE49-F238E27FC236}">
                    <a16:creationId xmlns:a16="http://schemas.microsoft.com/office/drawing/2014/main" id="{F8213313-469C-11C6-969F-4749C3E75423}"/>
                  </a:ext>
                </a:extLst>
              </p14:cNvPr>
              <p14:cNvContentPartPr/>
              <p14:nvPr/>
            </p14:nvContentPartPr>
            <p14:xfrm>
              <a:off x="4019529" y="4347577"/>
              <a:ext cx="3451320" cy="52200"/>
            </p14:xfrm>
          </p:contentPart>
        </mc:Choice>
        <mc:Fallback>
          <p:pic>
            <p:nvPicPr>
              <p:cNvPr id="63" name="Rukopis 62">
                <a:extLst>
                  <a:ext uri="{FF2B5EF4-FFF2-40B4-BE49-F238E27FC236}">
                    <a16:creationId xmlns:a16="http://schemas.microsoft.com/office/drawing/2014/main" id="{F8213313-469C-11C6-969F-4749C3E75423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3965529" y="4239577"/>
                <a:ext cx="3558960" cy="26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">
            <p14:nvContentPartPr>
              <p14:cNvPr id="64" name="Rukopis 63">
                <a:extLst>
                  <a:ext uri="{FF2B5EF4-FFF2-40B4-BE49-F238E27FC236}">
                    <a16:creationId xmlns:a16="http://schemas.microsoft.com/office/drawing/2014/main" id="{692BB396-6498-1610-305A-A36BDB784FC2}"/>
                  </a:ext>
                </a:extLst>
              </p14:cNvPr>
              <p14:cNvContentPartPr/>
              <p14:nvPr/>
            </p14:nvContentPartPr>
            <p14:xfrm>
              <a:off x="4114569" y="4658257"/>
              <a:ext cx="3079800" cy="55080"/>
            </p14:xfrm>
          </p:contentPart>
        </mc:Choice>
        <mc:Fallback>
          <p:pic>
            <p:nvPicPr>
              <p:cNvPr id="64" name="Rukopis 63">
                <a:extLst>
                  <a:ext uri="{FF2B5EF4-FFF2-40B4-BE49-F238E27FC236}">
                    <a16:creationId xmlns:a16="http://schemas.microsoft.com/office/drawing/2014/main" id="{692BB396-6498-1610-305A-A36BDB784FC2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4060569" y="4550617"/>
                <a:ext cx="3187440" cy="27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">
            <p14:nvContentPartPr>
              <p14:cNvPr id="66" name="Rukopis 65">
                <a:extLst>
                  <a:ext uri="{FF2B5EF4-FFF2-40B4-BE49-F238E27FC236}">
                    <a16:creationId xmlns:a16="http://schemas.microsoft.com/office/drawing/2014/main" id="{D5A474B3-5233-69F7-D10C-3FBF57C70F07}"/>
                  </a:ext>
                </a:extLst>
              </p14:cNvPr>
              <p14:cNvContentPartPr/>
              <p14:nvPr/>
            </p14:nvContentPartPr>
            <p14:xfrm>
              <a:off x="8531409" y="3277657"/>
              <a:ext cx="966240" cy="360"/>
            </p14:xfrm>
          </p:contentPart>
        </mc:Choice>
        <mc:Fallback>
          <p:pic>
            <p:nvPicPr>
              <p:cNvPr id="66" name="Rukopis 65">
                <a:extLst>
                  <a:ext uri="{FF2B5EF4-FFF2-40B4-BE49-F238E27FC236}">
                    <a16:creationId xmlns:a16="http://schemas.microsoft.com/office/drawing/2014/main" id="{D5A474B3-5233-69F7-D10C-3FBF57C70F07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8477409" y="3169657"/>
                <a:ext cx="107388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">
            <p14:nvContentPartPr>
              <p14:cNvPr id="67" name="Rukopis 66">
                <a:extLst>
                  <a:ext uri="{FF2B5EF4-FFF2-40B4-BE49-F238E27FC236}">
                    <a16:creationId xmlns:a16="http://schemas.microsoft.com/office/drawing/2014/main" id="{9AA6F3F8-B743-DEF8-BD55-E66EACE41B07}"/>
                  </a:ext>
                </a:extLst>
              </p14:cNvPr>
              <p14:cNvContentPartPr/>
              <p14:nvPr/>
            </p14:nvContentPartPr>
            <p14:xfrm>
              <a:off x="4063089" y="5253337"/>
              <a:ext cx="3475800" cy="26640"/>
            </p14:xfrm>
          </p:contentPart>
        </mc:Choice>
        <mc:Fallback>
          <p:pic>
            <p:nvPicPr>
              <p:cNvPr id="67" name="Rukopis 66">
                <a:extLst>
                  <a:ext uri="{FF2B5EF4-FFF2-40B4-BE49-F238E27FC236}">
                    <a16:creationId xmlns:a16="http://schemas.microsoft.com/office/drawing/2014/main" id="{9AA6F3F8-B743-DEF8-BD55-E66EACE41B07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4009089" y="5145337"/>
                <a:ext cx="3583440" cy="24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">
            <p14:nvContentPartPr>
              <p14:cNvPr id="68" name="Rukopis 67">
                <a:extLst>
                  <a:ext uri="{FF2B5EF4-FFF2-40B4-BE49-F238E27FC236}">
                    <a16:creationId xmlns:a16="http://schemas.microsoft.com/office/drawing/2014/main" id="{54417685-26A4-7F4A-79E8-F071F4727D23}"/>
                  </a:ext>
                </a:extLst>
              </p14:cNvPr>
              <p14:cNvContentPartPr/>
              <p14:nvPr/>
            </p14:nvContentPartPr>
            <p14:xfrm>
              <a:off x="8281209" y="4743217"/>
              <a:ext cx="1471680" cy="28080"/>
            </p14:xfrm>
          </p:contentPart>
        </mc:Choice>
        <mc:Fallback>
          <p:pic>
            <p:nvPicPr>
              <p:cNvPr id="68" name="Rukopis 67">
                <a:extLst>
                  <a:ext uri="{FF2B5EF4-FFF2-40B4-BE49-F238E27FC236}">
                    <a16:creationId xmlns:a16="http://schemas.microsoft.com/office/drawing/2014/main" id="{54417685-26A4-7F4A-79E8-F071F4727D23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8227569" y="4635577"/>
                <a:ext cx="1579320" cy="24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">
            <p14:nvContentPartPr>
              <p14:cNvPr id="69" name="Rukopis 68">
                <a:extLst>
                  <a:ext uri="{FF2B5EF4-FFF2-40B4-BE49-F238E27FC236}">
                    <a16:creationId xmlns:a16="http://schemas.microsoft.com/office/drawing/2014/main" id="{76BAD3E7-7371-9BF0-3FAC-7875E5B1970F}"/>
                  </a:ext>
                </a:extLst>
              </p14:cNvPr>
              <p14:cNvContentPartPr/>
              <p14:nvPr/>
            </p14:nvContentPartPr>
            <p14:xfrm>
              <a:off x="4028529" y="4959937"/>
              <a:ext cx="3777840" cy="53280"/>
            </p14:xfrm>
          </p:contentPart>
        </mc:Choice>
        <mc:Fallback>
          <p:pic>
            <p:nvPicPr>
              <p:cNvPr id="69" name="Rukopis 68">
                <a:extLst>
                  <a:ext uri="{FF2B5EF4-FFF2-40B4-BE49-F238E27FC236}">
                    <a16:creationId xmlns:a16="http://schemas.microsoft.com/office/drawing/2014/main" id="{76BAD3E7-7371-9BF0-3FAC-7875E5B1970F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3974529" y="4851937"/>
                <a:ext cx="3885480" cy="26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">
            <p14:nvContentPartPr>
              <p14:cNvPr id="71" name="Rukopis 70">
                <a:extLst>
                  <a:ext uri="{FF2B5EF4-FFF2-40B4-BE49-F238E27FC236}">
                    <a16:creationId xmlns:a16="http://schemas.microsoft.com/office/drawing/2014/main" id="{B0BD909A-A470-164A-3ECF-A7FBBA32D00B}"/>
                  </a:ext>
                </a:extLst>
              </p14:cNvPr>
              <p14:cNvContentPartPr/>
              <p14:nvPr/>
            </p14:nvContentPartPr>
            <p14:xfrm>
              <a:off x="1820289" y="6150457"/>
              <a:ext cx="1423440" cy="9000"/>
            </p14:xfrm>
          </p:contentPart>
        </mc:Choice>
        <mc:Fallback>
          <p:pic>
            <p:nvPicPr>
              <p:cNvPr id="71" name="Rukopis 70">
                <a:extLst>
                  <a:ext uri="{FF2B5EF4-FFF2-40B4-BE49-F238E27FC236}">
                    <a16:creationId xmlns:a16="http://schemas.microsoft.com/office/drawing/2014/main" id="{B0BD909A-A470-164A-3ECF-A7FBBA32D00B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1766289" y="6042457"/>
                <a:ext cx="1531080" cy="22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">
            <p14:nvContentPartPr>
              <p14:cNvPr id="72" name="Rukopis 71">
                <a:extLst>
                  <a:ext uri="{FF2B5EF4-FFF2-40B4-BE49-F238E27FC236}">
                    <a16:creationId xmlns:a16="http://schemas.microsoft.com/office/drawing/2014/main" id="{CFE8AFCE-1EF9-088B-4267-02CED971BD8D}"/>
                  </a:ext>
                </a:extLst>
              </p14:cNvPr>
              <p14:cNvContentPartPr/>
              <p14:nvPr/>
            </p14:nvContentPartPr>
            <p14:xfrm>
              <a:off x="1733889" y="5529097"/>
              <a:ext cx="1577880" cy="36360"/>
            </p14:xfrm>
          </p:contentPart>
        </mc:Choice>
        <mc:Fallback>
          <p:pic>
            <p:nvPicPr>
              <p:cNvPr id="72" name="Rukopis 71">
                <a:extLst>
                  <a:ext uri="{FF2B5EF4-FFF2-40B4-BE49-F238E27FC236}">
                    <a16:creationId xmlns:a16="http://schemas.microsoft.com/office/drawing/2014/main" id="{CFE8AFCE-1EF9-088B-4267-02CED971BD8D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1679889" y="5421097"/>
                <a:ext cx="1685520" cy="25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">
            <p14:nvContentPartPr>
              <p14:cNvPr id="74" name="Rukopis 73">
                <a:extLst>
                  <a:ext uri="{FF2B5EF4-FFF2-40B4-BE49-F238E27FC236}">
                    <a16:creationId xmlns:a16="http://schemas.microsoft.com/office/drawing/2014/main" id="{2110C1F0-50B0-3F10-F21F-31F1AFBA01AE}"/>
                  </a:ext>
                </a:extLst>
              </p14:cNvPr>
              <p14:cNvContentPartPr/>
              <p14:nvPr/>
            </p14:nvContentPartPr>
            <p14:xfrm>
              <a:off x="4097649" y="6201937"/>
              <a:ext cx="3743640" cy="34920"/>
            </p14:xfrm>
          </p:contentPart>
        </mc:Choice>
        <mc:Fallback>
          <p:pic>
            <p:nvPicPr>
              <p:cNvPr id="74" name="Rukopis 73">
                <a:extLst>
                  <a:ext uri="{FF2B5EF4-FFF2-40B4-BE49-F238E27FC236}">
                    <a16:creationId xmlns:a16="http://schemas.microsoft.com/office/drawing/2014/main" id="{2110C1F0-50B0-3F10-F21F-31F1AFBA01AE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4043649" y="6093937"/>
                <a:ext cx="3851280" cy="25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">
            <p14:nvContentPartPr>
              <p14:cNvPr id="76" name="Rukopis 75">
                <a:extLst>
                  <a:ext uri="{FF2B5EF4-FFF2-40B4-BE49-F238E27FC236}">
                    <a16:creationId xmlns:a16="http://schemas.microsoft.com/office/drawing/2014/main" id="{415CC5CF-1E75-967E-ACCA-791FBB46F5DB}"/>
                  </a:ext>
                </a:extLst>
              </p14:cNvPr>
              <p14:cNvContentPartPr/>
              <p14:nvPr/>
            </p14:nvContentPartPr>
            <p14:xfrm>
              <a:off x="8531409" y="2579257"/>
              <a:ext cx="1018080" cy="25920"/>
            </p14:xfrm>
          </p:contentPart>
        </mc:Choice>
        <mc:Fallback>
          <p:pic>
            <p:nvPicPr>
              <p:cNvPr id="76" name="Rukopis 75">
                <a:extLst>
                  <a:ext uri="{FF2B5EF4-FFF2-40B4-BE49-F238E27FC236}">
                    <a16:creationId xmlns:a16="http://schemas.microsoft.com/office/drawing/2014/main" id="{415CC5CF-1E75-967E-ACCA-791FBB46F5DB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8477409" y="2471257"/>
                <a:ext cx="1125720" cy="24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5">
            <p14:nvContentPartPr>
              <p14:cNvPr id="78" name="Rukopis 77">
                <a:extLst>
                  <a:ext uri="{FF2B5EF4-FFF2-40B4-BE49-F238E27FC236}">
                    <a16:creationId xmlns:a16="http://schemas.microsoft.com/office/drawing/2014/main" id="{F67E9D55-3C9F-2431-593B-1160543464CD}"/>
                  </a:ext>
                </a:extLst>
              </p14:cNvPr>
              <p14:cNvContentPartPr/>
              <p14:nvPr/>
            </p14:nvContentPartPr>
            <p14:xfrm>
              <a:off x="4063089" y="5831497"/>
              <a:ext cx="2355120" cy="34920"/>
            </p14:xfrm>
          </p:contentPart>
        </mc:Choice>
        <mc:Fallback>
          <p:pic>
            <p:nvPicPr>
              <p:cNvPr id="78" name="Rukopis 77">
                <a:extLst>
                  <a:ext uri="{FF2B5EF4-FFF2-40B4-BE49-F238E27FC236}">
                    <a16:creationId xmlns:a16="http://schemas.microsoft.com/office/drawing/2014/main" id="{F67E9D55-3C9F-2431-593B-1160543464CD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4009089" y="5723497"/>
                <a:ext cx="2462760" cy="250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037001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346960" y="286604"/>
            <a:ext cx="7543800" cy="1450757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cs-CZ" b="1" dirty="0">
                <a:solidFill>
                  <a:schemeClr val="accent1">
                    <a:lumMod val="50000"/>
                  </a:schemeClr>
                </a:solidFill>
              </a:rPr>
              <a:t>Věta doplňková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98762" y="1978737"/>
            <a:ext cx="10864735" cy="40233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400" dirty="0"/>
              <a:t>Vedlejší věta doplňková vyjadřuje doplněk věty řídící.</a:t>
            </a:r>
          </a:p>
          <a:p>
            <a:pPr marL="0" indent="0">
              <a:buNone/>
            </a:pPr>
            <a:r>
              <a:rPr lang="cs-CZ" sz="2400" b="1" dirty="0">
                <a:solidFill>
                  <a:schemeClr val="accent1">
                    <a:lumMod val="50000"/>
                  </a:schemeClr>
                </a:solidFill>
                <a:highlight>
                  <a:srgbClr val="FFFF00"/>
                </a:highlight>
              </a:rPr>
              <a:t>Otázka: Jak(kterak) + jaký (který)? +VH  </a:t>
            </a:r>
          </a:p>
          <a:p>
            <a:pPr marL="0" indent="0">
              <a:buNone/>
            </a:pPr>
            <a:r>
              <a:rPr lang="cs-CZ" sz="2400" dirty="0"/>
              <a:t>Závisí zpravidla </a:t>
            </a:r>
            <a:r>
              <a:rPr lang="cs-CZ" sz="2400" b="1" dirty="0">
                <a:solidFill>
                  <a:schemeClr val="accent1">
                    <a:lumMod val="50000"/>
                  </a:schemeClr>
                </a:solidFill>
                <a:highlight>
                  <a:srgbClr val="FFFF00"/>
                </a:highlight>
              </a:rPr>
              <a:t>na slovesech smyslového vnímání – vidět, slyšet, pozorovat, představovat si, vzpomínat …   </a:t>
            </a:r>
          </a:p>
          <a:p>
            <a:pPr marL="0" indent="0">
              <a:buNone/>
            </a:pPr>
            <a:r>
              <a:rPr lang="cs-CZ" sz="2400" dirty="0"/>
              <a:t>Bývají uvozeny </a:t>
            </a:r>
            <a:r>
              <a:rPr lang="cs-CZ" sz="2400" b="1" dirty="0">
                <a:solidFill>
                  <a:schemeClr val="accent1">
                    <a:lumMod val="50000"/>
                  </a:schemeClr>
                </a:solidFill>
                <a:highlight>
                  <a:srgbClr val="FFFF00"/>
                </a:highlight>
              </a:rPr>
              <a:t>spojkami jak, jako, kterak </a:t>
            </a:r>
          </a:p>
          <a:p>
            <a:pPr marL="0" indent="0">
              <a:buNone/>
            </a:pPr>
            <a:r>
              <a:rPr lang="cs-CZ" sz="2400" dirty="0"/>
              <a:t>                                                       </a:t>
            </a:r>
          </a:p>
          <a:p>
            <a:pPr marL="0" indent="0">
              <a:buNone/>
            </a:pPr>
            <a:r>
              <a:rPr lang="cs-CZ" sz="2400" dirty="0"/>
              <a:t>Např.: </a:t>
            </a:r>
            <a:r>
              <a:rPr lang="cs-CZ" sz="2400" b="1" dirty="0">
                <a:solidFill>
                  <a:schemeClr val="accent1">
                    <a:lumMod val="50000"/>
                  </a:schemeClr>
                </a:solidFill>
                <a:highlight>
                  <a:srgbClr val="FFFF00"/>
                </a:highlight>
              </a:rPr>
              <a:t>Viděla srnku, jak se mihla v lese</a:t>
            </a:r>
            <a:r>
              <a:rPr lang="cs-CZ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605773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91264" cy="1210146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br>
              <a:rPr lang="cs-CZ" dirty="0"/>
            </a:br>
            <a:r>
              <a:rPr lang="cs-CZ" b="1" dirty="0">
                <a:solidFill>
                  <a:schemeClr val="accent1">
                    <a:lumMod val="50000"/>
                  </a:schemeClr>
                </a:solidFill>
              </a:rPr>
              <a:t>K větám hlavním doplňte vedlejší větu doplňkovou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149" y="1864961"/>
            <a:ext cx="10610658" cy="4660530"/>
          </a:xfrm>
        </p:spPr>
        <p:txBody>
          <a:bodyPr>
            <a:normAutofit/>
          </a:bodyPr>
          <a:lstStyle/>
          <a:p>
            <a:endParaRPr lang="cs-CZ" dirty="0"/>
          </a:p>
          <a:p>
            <a:pPr marL="0" indent="0">
              <a:buNone/>
            </a:pPr>
            <a:r>
              <a:rPr lang="cs-CZ" sz="2400" dirty="0"/>
              <a:t>Spatřili jsme srnku, …………………………………………… </a:t>
            </a:r>
          </a:p>
          <a:p>
            <a:pPr marL="0" indent="0">
              <a:buNone/>
            </a:pPr>
            <a:r>
              <a:rPr lang="cs-CZ" sz="2400" dirty="0"/>
              <a:t>Viděli jsme tetu, …………………………………………....... </a:t>
            </a:r>
          </a:p>
          <a:p>
            <a:pPr marL="0" indent="0">
              <a:buNone/>
            </a:pPr>
            <a:r>
              <a:rPr lang="cs-CZ" sz="2400" dirty="0"/>
              <a:t>Pozorovali jsme hvězdy, ……………………………………. </a:t>
            </a:r>
          </a:p>
          <a:p>
            <a:pPr marL="0" indent="0">
              <a:buNone/>
            </a:pPr>
            <a:r>
              <a:rPr lang="cs-CZ" sz="2400" dirty="0"/>
              <a:t>Uslyšel jsem dědu, ……………………………………………. </a:t>
            </a:r>
          </a:p>
          <a:p>
            <a:pPr marL="0" indent="0">
              <a:buNone/>
            </a:pPr>
            <a:r>
              <a:rPr lang="pt-BR" sz="2400" dirty="0"/>
              <a:t>Námořníci se dívali za lodí, ……………………………….. </a:t>
            </a:r>
          </a:p>
          <a:p>
            <a:pPr marL="0" indent="0">
              <a:buNone/>
            </a:pPr>
            <a:r>
              <a:rPr lang="cs-CZ" sz="2400" dirty="0"/>
              <a:t>Zaslechla jsem děti, ………………………………………….. </a:t>
            </a:r>
          </a:p>
          <a:p>
            <a:pPr marL="0" indent="0">
              <a:buNone/>
            </a:pPr>
            <a:r>
              <a:rPr lang="cs-CZ" sz="2400" dirty="0"/>
              <a:t>Představila jsem si tatínka, ……………………………….. </a:t>
            </a:r>
          </a:p>
        </p:txBody>
      </p:sp>
    </p:spTree>
    <p:extLst>
      <p:ext uri="{BB962C8B-B14F-4D97-AF65-F5344CB8AC3E}">
        <p14:creationId xmlns:p14="http://schemas.microsoft.com/office/powerpoint/2010/main" val="3007684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Nadpis 1"/>
          <p:cNvSpPr>
            <a:spLocks noGrp="1"/>
          </p:cNvSpPr>
          <p:nvPr>
            <p:ph type="ctrTitle" idx="4294967295"/>
          </p:nvPr>
        </p:nvSpPr>
        <p:spPr>
          <a:xfrm>
            <a:off x="1897265" y="99753"/>
            <a:ext cx="7770437" cy="13466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cs-CZ" sz="4800" b="1" u="sng" dirty="0">
                <a:solidFill>
                  <a:srgbClr val="00B050"/>
                </a:solidFill>
                <a:latin typeface="Times New Roman" pitchFamily="18" charset="0"/>
              </a:rPr>
              <a:t>Vedlejší věta přísudková</a:t>
            </a:r>
          </a:p>
        </p:txBody>
      </p:sp>
      <p:sp>
        <p:nvSpPr>
          <p:cNvPr id="9220" name="Podnadpis 2"/>
          <p:cNvSpPr>
            <a:spLocks/>
          </p:cNvSpPr>
          <p:nvPr/>
        </p:nvSpPr>
        <p:spPr bwMode="auto">
          <a:xfrm>
            <a:off x="861867" y="1844675"/>
            <a:ext cx="11224837" cy="501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cs-CZ" sz="3600" dirty="0">
                <a:solidFill>
                  <a:prstClr val="black"/>
                </a:solidFill>
                <a:latin typeface="Times New Roman" pitchFamily="18" charset="0"/>
              </a:rPr>
              <a:t>Tato věta </a:t>
            </a:r>
            <a:r>
              <a:rPr lang="cs-CZ" sz="3600" b="1" u="sng" dirty="0">
                <a:solidFill>
                  <a:srgbClr val="00B050"/>
                </a:solidFill>
                <a:latin typeface="Times New Roman" pitchFamily="18" charset="0"/>
              </a:rPr>
              <a:t>vyjadřuje jmennou část přísudku  </a:t>
            </a:r>
            <a:br>
              <a:rPr lang="cs-CZ" sz="3600" dirty="0">
                <a:solidFill>
                  <a:prstClr val="black"/>
                </a:solidFill>
                <a:latin typeface="Times New Roman" pitchFamily="18" charset="0"/>
              </a:rPr>
            </a:br>
            <a:r>
              <a:rPr lang="cs-CZ" sz="3600" dirty="0">
                <a:solidFill>
                  <a:prstClr val="black"/>
                </a:solidFill>
                <a:latin typeface="Times New Roman" pitchFamily="18" charset="0"/>
              </a:rPr>
              <a:t> jmenného se sponou. </a:t>
            </a:r>
          </a:p>
          <a:p>
            <a:pPr>
              <a:spcBef>
                <a:spcPct val="20000"/>
              </a:spcBef>
            </a:pPr>
            <a:r>
              <a:rPr lang="cs-CZ" sz="3600" dirty="0">
                <a:solidFill>
                  <a:prstClr val="black"/>
                </a:solidFill>
                <a:latin typeface="Times New Roman" pitchFamily="18" charset="0"/>
              </a:rPr>
              <a:t>Obsah této vedlejší věty lze vyjádřit   </a:t>
            </a:r>
            <a:br>
              <a:rPr lang="cs-CZ" sz="3600" dirty="0">
                <a:solidFill>
                  <a:prstClr val="black"/>
                </a:solidFill>
                <a:latin typeface="Times New Roman" pitchFamily="18" charset="0"/>
              </a:rPr>
            </a:br>
            <a:r>
              <a:rPr lang="cs-CZ" sz="3600" dirty="0">
                <a:solidFill>
                  <a:prstClr val="black"/>
                </a:solidFill>
                <a:latin typeface="Times New Roman" pitchFamily="18" charset="0"/>
              </a:rPr>
              <a:t>infinitivem nebo podstatným jménem.</a:t>
            </a:r>
          </a:p>
          <a:p>
            <a:pPr>
              <a:spcBef>
                <a:spcPct val="20000"/>
              </a:spcBef>
            </a:pPr>
            <a:r>
              <a:rPr lang="cs-CZ" sz="3600" dirty="0">
                <a:solidFill>
                  <a:prstClr val="black"/>
                </a:solidFill>
                <a:latin typeface="Times New Roman" pitchFamily="18" charset="0"/>
              </a:rPr>
              <a:t>Na větu přísudkovou můžeme</a:t>
            </a:r>
            <a:r>
              <a:rPr lang="cs-CZ" sz="3600" b="1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cs-CZ" sz="3600" dirty="0">
                <a:solidFill>
                  <a:prstClr val="black"/>
                </a:solidFill>
                <a:latin typeface="Times New Roman" pitchFamily="18" charset="0"/>
              </a:rPr>
              <a:t>odkazovat zájmeny, která nejsou větnými členy. </a:t>
            </a:r>
          </a:p>
          <a:p>
            <a:pPr>
              <a:spcBef>
                <a:spcPct val="20000"/>
              </a:spcBef>
            </a:pPr>
            <a:r>
              <a:rPr lang="cs-CZ" sz="3600" i="1" dirty="0">
                <a:solidFill>
                  <a:prstClr val="black"/>
                </a:solidFill>
                <a:latin typeface="Times New Roman" pitchFamily="18" charset="0"/>
              </a:rPr>
              <a:t>Například: Nejsem</a:t>
            </a:r>
            <a:r>
              <a:rPr lang="cs-CZ" sz="3600" b="1" i="1" dirty="0">
                <a:solidFill>
                  <a:prstClr val="black"/>
                </a:solidFill>
                <a:latin typeface="Times New Roman" pitchFamily="18" charset="0"/>
              </a:rPr>
              <a:t> takový</a:t>
            </a:r>
            <a:r>
              <a:rPr lang="cs-CZ" sz="3600" i="1" dirty="0">
                <a:solidFill>
                  <a:prstClr val="black"/>
                </a:solidFill>
                <a:latin typeface="Times New Roman" pitchFamily="18" charset="0"/>
              </a:rPr>
              <a:t>, </a:t>
            </a:r>
            <a:r>
              <a:rPr lang="cs-CZ" sz="3600" b="1" i="1" u="sng" dirty="0">
                <a:solidFill>
                  <a:srgbClr val="00B050"/>
                </a:solidFill>
                <a:latin typeface="Times New Roman" pitchFamily="18" charset="0"/>
              </a:rPr>
              <a:t>aby mě museli potrestat.</a:t>
            </a:r>
            <a:br>
              <a:rPr lang="cs-CZ" sz="3600" i="1" dirty="0">
                <a:solidFill>
                  <a:prstClr val="black"/>
                </a:solidFill>
                <a:latin typeface="Times New Roman" pitchFamily="18" charset="0"/>
              </a:rPr>
            </a:br>
            <a:endParaRPr lang="cs-CZ" sz="3600" dirty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2371923"/>
      </p:ext>
    </p:extLst>
  </p:cSld>
  <p:clrMapOvr>
    <a:masterClrMapping/>
  </p:clrMapOvr>
  <p:transition spd="slow">
    <p:pull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Nadpis 1"/>
          <p:cNvSpPr>
            <a:spLocks noGrp="1"/>
          </p:cNvSpPr>
          <p:nvPr>
            <p:ph type="ctrTitle" idx="4294967295"/>
          </p:nvPr>
        </p:nvSpPr>
        <p:spPr>
          <a:xfrm>
            <a:off x="629729" y="541194"/>
            <a:ext cx="9897486" cy="147002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cs-CZ" sz="4800" b="1" u="sng" dirty="0">
                <a:solidFill>
                  <a:srgbClr val="00B050"/>
                </a:solidFill>
                <a:latin typeface="Times New Roman" pitchFamily="18" charset="0"/>
              </a:rPr>
              <a:t>Jak se ptáme na vedlejší větu přísudkovou?</a:t>
            </a:r>
            <a:r>
              <a:rPr lang="cs-CZ" b="1" u="sng" dirty="0">
                <a:solidFill>
                  <a:srgbClr val="00B050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10244" name="Nadpis 1"/>
          <p:cNvSpPr>
            <a:spLocks/>
          </p:cNvSpPr>
          <p:nvPr/>
        </p:nvSpPr>
        <p:spPr bwMode="auto">
          <a:xfrm>
            <a:off x="629729" y="2420940"/>
            <a:ext cx="10498346" cy="1918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cs-CZ" sz="3600" b="1" dirty="0">
                <a:solidFill>
                  <a:prstClr val="black"/>
                </a:solidFill>
                <a:latin typeface="Times New Roman" pitchFamily="18" charset="0"/>
              </a:rPr>
              <a:t>  </a:t>
            </a:r>
            <a:r>
              <a:rPr lang="cs-CZ" sz="3600" dirty="0">
                <a:solidFill>
                  <a:prstClr val="black"/>
                </a:solidFill>
                <a:latin typeface="Times New Roman" pitchFamily="18" charset="0"/>
              </a:rPr>
              <a:t>Ptáme se na ni otázkami </a:t>
            </a:r>
            <a:r>
              <a:rPr lang="cs-CZ" sz="3600" b="1" u="sng" dirty="0">
                <a:solidFill>
                  <a:srgbClr val="00B050"/>
                </a:solidFill>
                <a:latin typeface="Times New Roman" pitchFamily="18" charset="0"/>
              </a:rPr>
              <a:t>jaký?/jaká?/jaké? + VH</a:t>
            </a:r>
            <a:endParaRPr lang="cs-CZ" sz="4400" b="1" u="sng" dirty="0">
              <a:solidFill>
                <a:srgbClr val="00B05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6572984"/>
      </p:ext>
    </p:extLst>
  </p:cSld>
  <p:clrMapOvr>
    <a:masterClrMapping/>
  </p:clrMapOvr>
  <p:transition spd="slow">
    <p:pull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Nadpis 1"/>
          <p:cNvSpPr>
            <a:spLocks noGrp="1"/>
          </p:cNvSpPr>
          <p:nvPr>
            <p:ph type="ctrTitle" idx="4294967295"/>
          </p:nvPr>
        </p:nvSpPr>
        <p:spPr>
          <a:xfrm>
            <a:off x="390698" y="260351"/>
            <a:ext cx="10365971" cy="147002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cs-CZ" sz="4800" b="1" u="sng" dirty="0">
                <a:solidFill>
                  <a:srgbClr val="00B050"/>
                </a:solidFill>
                <a:latin typeface="Times New Roman" pitchFamily="18" charset="0"/>
              </a:rPr>
              <a:t>Kterými výrazy je </a:t>
            </a:r>
            <a:r>
              <a:rPr lang="cs-CZ" sz="4800" b="1" u="sng" dirty="0" err="1">
                <a:solidFill>
                  <a:srgbClr val="00B050"/>
                </a:solidFill>
                <a:latin typeface="Times New Roman" pitchFamily="18" charset="0"/>
              </a:rPr>
              <a:t>uvozena</a:t>
            </a:r>
            <a:r>
              <a:rPr lang="cs-CZ" sz="4800" b="1" u="sng" dirty="0">
                <a:solidFill>
                  <a:srgbClr val="00B050"/>
                </a:solidFill>
                <a:latin typeface="Times New Roman" pitchFamily="18" charset="0"/>
              </a:rPr>
              <a:t> vedlejší věta přísudková?</a:t>
            </a:r>
            <a:r>
              <a:rPr lang="cs-CZ" b="1" dirty="0">
                <a:latin typeface="Times New Roman" pitchFamily="18" charset="0"/>
              </a:rPr>
              <a:t> </a:t>
            </a:r>
          </a:p>
        </p:txBody>
      </p:sp>
      <p:sp>
        <p:nvSpPr>
          <p:cNvPr id="11268" name="Podnadpis 2"/>
          <p:cNvSpPr>
            <a:spLocks/>
          </p:cNvSpPr>
          <p:nvPr/>
        </p:nvSpPr>
        <p:spPr bwMode="auto">
          <a:xfrm>
            <a:off x="2025650" y="1989139"/>
            <a:ext cx="8642350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cs-CZ" sz="3600" dirty="0">
                <a:solidFill>
                  <a:prstClr val="black"/>
                </a:solidFill>
                <a:latin typeface="Times New Roman" pitchFamily="18" charset="0"/>
              </a:rPr>
              <a:t>Nejčastěji je </a:t>
            </a:r>
            <a:r>
              <a:rPr lang="cs-CZ" sz="3600" dirty="0" err="1">
                <a:solidFill>
                  <a:prstClr val="black"/>
                </a:solidFill>
                <a:latin typeface="Times New Roman" pitchFamily="18" charset="0"/>
              </a:rPr>
              <a:t>uvozena</a:t>
            </a:r>
            <a:r>
              <a:rPr lang="cs-CZ" sz="3600" dirty="0">
                <a:solidFill>
                  <a:prstClr val="black"/>
                </a:solidFill>
                <a:latin typeface="Times New Roman" pitchFamily="18" charset="0"/>
              </a:rPr>
              <a:t> spojovacími výrazy: </a:t>
            </a:r>
          </a:p>
          <a:p>
            <a:pPr>
              <a:spcBef>
                <a:spcPct val="20000"/>
              </a:spcBef>
            </a:pPr>
            <a:endParaRPr lang="cs-CZ" sz="3600" dirty="0">
              <a:solidFill>
                <a:prstClr val="black"/>
              </a:solidFill>
              <a:latin typeface="Times New Roman" pitchFamily="18" charset="0"/>
            </a:endParaRPr>
          </a:p>
          <a:p>
            <a:pPr>
              <a:spcBef>
                <a:spcPct val="20000"/>
              </a:spcBef>
              <a:buFont typeface="Wingdings" pitchFamily="2" charset="2"/>
              <a:buChar char="v"/>
            </a:pPr>
            <a:r>
              <a:rPr lang="cs-CZ" sz="36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cs-CZ" sz="3600" b="1" u="sng" dirty="0">
                <a:solidFill>
                  <a:srgbClr val="00B050"/>
                </a:solidFill>
                <a:latin typeface="Times New Roman" pitchFamily="18" charset="0"/>
              </a:rPr>
              <a:t>jak, jaký, jaká, jaké</a:t>
            </a:r>
          </a:p>
        </p:txBody>
      </p:sp>
    </p:spTree>
    <p:extLst>
      <p:ext uri="{BB962C8B-B14F-4D97-AF65-F5344CB8AC3E}">
        <p14:creationId xmlns:p14="http://schemas.microsoft.com/office/powerpoint/2010/main" val="1875314572"/>
      </p:ext>
    </p:extLst>
  </p:cSld>
  <p:clrMapOvr>
    <a:masterClrMapping/>
  </p:clrMapOvr>
  <p:transition spd="slow">
    <p:pull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Nadpis 1"/>
          <p:cNvSpPr>
            <a:spLocks noGrp="1"/>
          </p:cNvSpPr>
          <p:nvPr>
            <p:ph type="ctrTitle" idx="4294967295"/>
          </p:nvPr>
        </p:nvSpPr>
        <p:spPr>
          <a:xfrm>
            <a:off x="2208213" y="260351"/>
            <a:ext cx="7772400" cy="147002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cs-CZ" sz="4800" b="1" u="sng" dirty="0">
                <a:solidFill>
                  <a:srgbClr val="00B050"/>
                </a:solidFill>
                <a:latin typeface="Times New Roman" pitchFamily="18" charset="0"/>
              </a:rPr>
              <a:t>Příklady vedlejších vět přísudkových</a:t>
            </a:r>
          </a:p>
        </p:txBody>
      </p:sp>
      <p:sp>
        <p:nvSpPr>
          <p:cNvPr id="12292" name="Nadpis 1"/>
          <p:cNvSpPr>
            <a:spLocks/>
          </p:cNvSpPr>
          <p:nvPr/>
        </p:nvSpPr>
        <p:spPr bwMode="auto">
          <a:xfrm>
            <a:off x="2243138" y="1773239"/>
            <a:ext cx="8424862" cy="3887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cs-CZ" sz="3600" dirty="0">
                <a:solidFill>
                  <a:prstClr val="black"/>
                </a:solidFill>
                <a:latin typeface="Times New Roman" pitchFamily="18" charset="0"/>
              </a:rPr>
              <a:t>Vlasy </a:t>
            </a:r>
            <a:r>
              <a:rPr lang="cs-CZ" sz="3600" b="1" dirty="0">
                <a:solidFill>
                  <a:srgbClr val="FF0000"/>
                </a:solidFill>
                <a:latin typeface="Times New Roman" pitchFamily="18" charset="0"/>
              </a:rPr>
              <a:t>byly</a:t>
            </a:r>
            <a:r>
              <a:rPr lang="cs-CZ" sz="3600" dirty="0">
                <a:solidFill>
                  <a:prstClr val="black"/>
                </a:solidFill>
                <a:latin typeface="Times New Roman" pitchFamily="18" charset="0"/>
              </a:rPr>
              <a:t>, </a:t>
            </a:r>
            <a:r>
              <a:rPr lang="cs-CZ" sz="3600" b="1" u="sng" dirty="0">
                <a:solidFill>
                  <a:srgbClr val="00B050"/>
                </a:solidFill>
                <a:latin typeface="Times New Roman" pitchFamily="18" charset="0"/>
              </a:rPr>
              <a:t>jako by je pozlatil. </a:t>
            </a:r>
            <a:br>
              <a:rPr lang="cs-CZ" sz="3600" dirty="0">
                <a:solidFill>
                  <a:prstClr val="black"/>
                </a:solidFill>
                <a:latin typeface="Times New Roman" pitchFamily="18" charset="0"/>
              </a:rPr>
            </a:br>
            <a:br>
              <a:rPr lang="cs-CZ" sz="3600" dirty="0">
                <a:solidFill>
                  <a:prstClr val="black"/>
                </a:solidFill>
                <a:latin typeface="Times New Roman" pitchFamily="18" charset="0"/>
              </a:rPr>
            </a:br>
            <a:r>
              <a:rPr lang="cs-CZ" sz="3600" dirty="0">
                <a:solidFill>
                  <a:prstClr val="black"/>
                </a:solidFill>
                <a:latin typeface="Times New Roman" pitchFamily="18" charset="0"/>
              </a:rPr>
              <a:t>Obloha </a:t>
            </a:r>
            <a:r>
              <a:rPr lang="cs-CZ" sz="3600" b="1" dirty="0">
                <a:solidFill>
                  <a:srgbClr val="FF0000"/>
                </a:solidFill>
                <a:latin typeface="Times New Roman" pitchFamily="18" charset="0"/>
              </a:rPr>
              <a:t>byla</a:t>
            </a:r>
            <a:r>
              <a:rPr lang="cs-CZ" sz="3600" dirty="0">
                <a:solidFill>
                  <a:prstClr val="black"/>
                </a:solidFill>
                <a:latin typeface="Times New Roman" pitchFamily="18" charset="0"/>
              </a:rPr>
              <a:t>, </a:t>
            </a:r>
            <a:r>
              <a:rPr lang="cs-CZ" sz="3600" b="1" u="sng" dirty="0">
                <a:solidFill>
                  <a:srgbClr val="00B050"/>
                </a:solidFill>
                <a:latin typeface="Times New Roman" pitchFamily="18" charset="0"/>
              </a:rPr>
              <a:t>jako by ji namaloval. </a:t>
            </a:r>
            <a:br>
              <a:rPr lang="cs-CZ" sz="3600" b="1" dirty="0">
                <a:solidFill>
                  <a:srgbClr val="00B050"/>
                </a:solidFill>
                <a:latin typeface="Times New Roman" pitchFamily="18" charset="0"/>
              </a:rPr>
            </a:br>
            <a:r>
              <a:rPr lang="cs-CZ" sz="3600" b="1" dirty="0">
                <a:solidFill>
                  <a:srgbClr val="00B050"/>
                </a:solidFill>
                <a:latin typeface="Times New Roman" pitchFamily="18" charset="0"/>
              </a:rPr>
              <a:t> </a:t>
            </a:r>
            <a:br>
              <a:rPr lang="cs-CZ" sz="3600" dirty="0">
                <a:solidFill>
                  <a:prstClr val="black"/>
                </a:solidFill>
                <a:latin typeface="Times New Roman" pitchFamily="18" charset="0"/>
              </a:rPr>
            </a:br>
            <a:r>
              <a:rPr lang="cs-CZ" sz="3600" b="1" dirty="0">
                <a:solidFill>
                  <a:srgbClr val="FF0000"/>
                </a:solidFill>
                <a:latin typeface="Times New Roman" pitchFamily="18" charset="0"/>
              </a:rPr>
              <a:t>Nebyl</a:t>
            </a:r>
            <a:r>
              <a:rPr lang="cs-CZ" sz="3600" dirty="0">
                <a:solidFill>
                  <a:prstClr val="black"/>
                </a:solidFill>
                <a:latin typeface="Times New Roman" pitchFamily="18" charset="0"/>
              </a:rPr>
              <a:t>, </a:t>
            </a:r>
            <a:r>
              <a:rPr lang="cs-CZ" sz="3600" b="1" u="sng" dirty="0">
                <a:solidFill>
                  <a:srgbClr val="00B050"/>
                </a:solidFill>
                <a:latin typeface="Times New Roman" pitchFamily="18" charset="0"/>
              </a:rPr>
              <a:t>za koho jsem ho považoval</a:t>
            </a:r>
            <a:r>
              <a:rPr lang="cs-CZ" sz="3600" u="sng" dirty="0">
                <a:solidFill>
                  <a:prstClr val="black"/>
                </a:solidFill>
                <a:latin typeface="Times New Roman" pitchFamily="18" charset="0"/>
              </a:rPr>
              <a:t>.</a:t>
            </a:r>
            <a:r>
              <a:rPr lang="cs-CZ" sz="36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46350464"/>
      </p:ext>
    </p:extLst>
  </p:cSld>
  <p:clrMapOvr>
    <a:masterClrMapping/>
  </p:clrMapOvr>
  <p:transition spd="slow">
    <p:pull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Nadpis 1"/>
          <p:cNvSpPr>
            <a:spLocks noGrp="1"/>
          </p:cNvSpPr>
          <p:nvPr>
            <p:ph type="ctrTitle" idx="4294967295"/>
          </p:nvPr>
        </p:nvSpPr>
        <p:spPr>
          <a:xfrm>
            <a:off x="675525" y="216000"/>
            <a:ext cx="9549130" cy="1412776"/>
          </a:xfrm>
        </p:spPr>
        <p:txBody>
          <a:bodyPr>
            <a:normAutofit/>
          </a:bodyPr>
          <a:lstStyle/>
          <a:p>
            <a:pPr algn="l" eaLnBrk="1" hangingPunct="1">
              <a:defRPr/>
            </a:pPr>
            <a:r>
              <a:rPr lang="cs-CZ" b="1" i="1" dirty="0">
                <a:solidFill>
                  <a:srgbClr val="00B050"/>
                </a:solidFill>
                <a:latin typeface="Times New Roman" pitchFamily="18" charset="0"/>
              </a:rPr>
              <a:t>3) Doplňte vedlejší věty   </a:t>
            </a:r>
            <a:br>
              <a:rPr lang="cs-CZ" b="1" i="1" dirty="0">
                <a:solidFill>
                  <a:srgbClr val="00B050"/>
                </a:solidFill>
                <a:latin typeface="Times New Roman" pitchFamily="18" charset="0"/>
              </a:rPr>
            </a:br>
            <a:r>
              <a:rPr lang="cs-CZ" b="1" i="1" dirty="0">
                <a:solidFill>
                  <a:srgbClr val="00B050"/>
                </a:solidFill>
                <a:latin typeface="Times New Roman" pitchFamily="18" charset="0"/>
              </a:rPr>
              <a:t>    přísudkové:</a:t>
            </a:r>
          </a:p>
        </p:txBody>
      </p:sp>
      <p:sp>
        <p:nvSpPr>
          <p:cNvPr id="27652" name="Nadpis 1"/>
          <p:cNvSpPr>
            <a:spLocks/>
          </p:cNvSpPr>
          <p:nvPr/>
        </p:nvSpPr>
        <p:spPr bwMode="auto">
          <a:xfrm>
            <a:off x="615142" y="1412875"/>
            <a:ext cx="10399222" cy="489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cs-CZ" sz="2800" dirty="0">
                <a:solidFill>
                  <a:prstClr val="black"/>
                </a:solidFill>
                <a:latin typeface="Times New Roman" pitchFamily="18" charset="0"/>
              </a:rPr>
              <a:t>Člověk </a:t>
            </a:r>
            <a:r>
              <a:rPr lang="cs-CZ" sz="2800" b="1" dirty="0">
                <a:solidFill>
                  <a:srgbClr val="FF0000"/>
                </a:solidFill>
                <a:latin typeface="Times New Roman" pitchFamily="18" charset="0"/>
              </a:rPr>
              <a:t>byl,</a:t>
            </a:r>
            <a:r>
              <a:rPr lang="cs-CZ" sz="28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br>
              <a:rPr lang="cs-CZ" sz="2800" dirty="0">
                <a:solidFill>
                  <a:prstClr val="black"/>
                </a:solidFill>
                <a:latin typeface="Times New Roman" pitchFamily="18" charset="0"/>
              </a:rPr>
            </a:br>
            <a:br>
              <a:rPr lang="cs-CZ" sz="2800" dirty="0">
                <a:solidFill>
                  <a:prstClr val="black"/>
                </a:solidFill>
                <a:latin typeface="Times New Roman" pitchFamily="18" charset="0"/>
              </a:rPr>
            </a:br>
            <a:r>
              <a:rPr lang="cs-CZ" sz="2800" dirty="0">
                <a:solidFill>
                  <a:prstClr val="black"/>
                </a:solidFill>
                <a:latin typeface="Times New Roman" pitchFamily="18" charset="0"/>
              </a:rPr>
              <a:t>Obloha </a:t>
            </a:r>
            <a:r>
              <a:rPr lang="cs-CZ" sz="2800" b="1" dirty="0">
                <a:solidFill>
                  <a:srgbClr val="FF0000"/>
                </a:solidFill>
                <a:latin typeface="Times New Roman" pitchFamily="18" charset="0"/>
              </a:rPr>
              <a:t>byla</a:t>
            </a:r>
            <a:r>
              <a:rPr lang="cs-CZ" sz="2800" dirty="0">
                <a:solidFill>
                  <a:prstClr val="black"/>
                </a:solidFill>
                <a:latin typeface="Times New Roman" pitchFamily="18" charset="0"/>
              </a:rPr>
              <a:t>, </a:t>
            </a:r>
            <a:br>
              <a:rPr lang="cs-CZ" sz="2800" dirty="0">
                <a:solidFill>
                  <a:prstClr val="black"/>
                </a:solidFill>
                <a:latin typeface="Times New Roman" pitchFamily="18" charset="0"/>
              </a:rPr>
            </a:br>
            <a:br>
              <a:rPr lang="cs-CZ" sz="2800" dirty="0">
                <a:solidFill>
                  <a:prstClr val="black"/>
                </a:solidFill>
                <a:latin typeface="Times New Roman" pitchFamily="18" charset="0"/>
              </a:rPr>
            </a:br>
            <a:r>
              <a:rPr lang="cs-CZ" sz="2800" b="1" dirty="0">
                <a:solidFill>
                  <a:srgbClr val="FF0000"/>
                </a:solidFill>
                <a:latin typeface="Times New Roman" pitchFamily="18" charset="0"/>
              </a:rPr>
              <a:t>Byl,</a:t>
            </a:r>
            <a:r>
              <a:rPr lang="cs-CZ" sz="28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br>
              <a:rPr lang="cs-CZ" sz="2800" dirty="0">
                <a:solidFill>
                  <a:prstClr val="black"/>
                </a:solidFill>
                <a:latin typeface="Times New Roman" pitchFamily="18" charset="0"/>
              </a:rPr>
            </a:br>
            <a:br>
              <a:rPr lang="cs-CZ" sz="2800" dirty="0">
                <a:solidFill>
                  <a:prstClr val="black"/>
                </a:solidFill>
                <a:latin typeface="Times New Roman" pitchFamily="18" charset="0"/>
              </a:rPr>
            </a:br>
            <a:r>
              <a:rPr lang="cs-CZ" sz="2800" dirty="0">
                <a:solidFill>
                  <a:prstClr val="black"/>
                </a:solidFill>
                <a:latin typeface="Times New Roman" pitchFamily="18" charset="0"/>
              </a:rPr>
              <a:t>Petr </a:t>
            </a:r>
            <a:r>
              <a:rPr lang="cs-CZ" sz="2800" b="1" dirty="0">
                <a:solidFill>
                  <a:srgbClr val="FF0000"/>
                </a:solidFill>
                <a:latin typeface="Times New Roman" pitchFamily="18" charset="0"/>
              </a:rPr>
              <a:t>byl, </a:t>
            </a:r>
            <a:br>
              <a:rPr lang="cs-CZ" sz="2800" dirty="0">
                <a:solidFill>
                  <a:prstClr val="black"/>
                </a:solidFill>
                <a:latin typeface="Times New Roman" pitchFamily="18" charset="0"/>
              </a:rPr>
            </a:br>
            <a:br>
              <a:rPr lang="cs-CZ" sz="2800" dirty="0">
                <a:solidFill>
                  <a:prstClr val="black"/>
                </a:solidFill>
                <a:latin typeface="Times New Roman" pitchFamily="18" charset="0"/>
              </a:rPr>
            </a:br>
            <a:endParaRPr lang="cs-CZ" sz="2800" dirty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27653" name="Nadpis 1"/>
          <p:cNvSpPr>
            <a:spLocks/>
          </p:cNvSpPr>
          <p:nvPr/>
        </p:nvSpPr>
        <p:spPr bwMode="auto">
          <a:xfrm>
            <a:off x="3719514" y="1844676"/>
            <a:ext cx="5184775" cy="576263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br>
              <a:rPr lang="cs-CZ" sz="2800" dirty="0">
                <a:solidFill>
                  <a:prstClr val="black"/>
                </a:solidFill>
                <a:latin typeface="Times New Roman" pitchFamily="18" charset="0"/>
              </a:rPr>
            </a:br>
            <a:r>
              <a:rPr lang="cs-CZ" sz="2800" b="1" dirty="0">
                <a:solidFill>
                  <a:srgbClr val="00B050"/>
                </a:solidFill>
                <a:latin typeface="Times New Roman" pitchFamily="18" charset="0"/>
              </a:rPr>
              <a:t>jako by ho vyměnili.</a:t>
            </a:r>
            <a:br>
              <a:rPr lang="cs-CZ" sz="2800" b="1" dirty="0">
                <a:solidFill>
                  <a:srgbClr val="00B050"/>
                </a:solidFill>
                <a:latin typeface="Times New Roman" pitchFamily="18" charset="0"/>
              </a:rPr>
            </a:br>
            <a:endParaRPr lang="cs-CZ" sz="2800" b="1" dirty="0">
              <a:solidFill>
                <a:srgbClr val="00B050"/>
              </a:solidFill>
              <a:latin typeface="Times New Roman" pitchFamily="18" charset="0"/>
            </a:endParaRPr>
          </a:p>
        </p:txBody>
      </p:sp>
      <p:sp>
        <p:nvSpPr>
          <p:cNvPr id="27654" name="Nadpis 1"/>
          <p:cNvSpPr>
            <a:spLocks/>
          </p:cNvSpPr>
          <p:nvPr/>
        </p:nvSpPr>
        <p:spPr bwMode="auto">
          <a:xfrm>
            <a:off x="3935413" y="2781300"/>
            <a:ext cx="5472112" cy="43180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cs-CZ" sz="2800" b="1" dirty="0">
                <a:solidFill>
                  <a:srgbClr val="00B050"/>
                </a:solidFill>
                <a:latin typeface="Times New Roman" pitchFamily="18" charset="0"/>
              </a:rPr>
              <a:t>jako by ji vymaloval malíř</a:t>
            </a:r>
            <a:r>
              <a:rPr lang="cs-CZ" sz="2800" dirty="0">
                <a:solidFill>
                  <a:srgbClr val="FF0000"/>
                </a:solidFill>
                <a:latin typeface="Times New Roman" pitchFamily="18" charset="0"/>
              </a:rPr>
              <a:t>.</a:t>
            </a:r>
            <a:r>
              <a:rPr lang="cs-CZ" sz="28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27655" name="Nadpis 1"/>
          <p:cNvSpPr>
            <a:spLocks/>
          </p:cNvSpPr>
          <p:nvPr/>
        </p:nvSpPr>
        <p:spPr bwMode="auto">
          <a:xfrm>
            <a:off x="2711450" y="3644900"/>
            <a:ext cx="6624910" cy="43180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br>
              <a:rPr lang="cs-CZ" sz="2800" dirty="0">
                <a:solidFill>
                  <a:prstClr val="black"/>
                </a:solidFill>
                <a:latin typeface="Times New Roman" pitchFamily="18" charset="0"/>
              </a:rPr>
            </a:br>
            <a:r>
              <a:rPr lang="cs-CZ" sz="2800" b="1" dirty="0">
                <a:solidFill>
                  <a:srgbClr val="00B050"/>
                </a:solidFill>
                <a:latin typeface="Times New Roman" pitchFamily="18" charset="0"/>
              </a:rPr>
              <a:t>jako by ho na nože brali</a:t>
            </a:r>
            <a:r>
              <a:rPr lang="cs-CZ" sz="2800" dirty="0">
                <a:solidFill>
                  <a:srgbClr val="FF0000"/>
                </a:solidFill>
                <a:latin typeface="Times New Roman" pitchFamily="18" charset="0"/>
              </a:rPr>
              <a:t>.</a:t>
            </a:r>
            <a:br>
              <a:rPr lang="cs-CZ" sz="2800" dirty="0">
                <a:solidFill>
                  <a:prstClr val="black"/>
                </a:solidFill>
                <a:latin typeface="Times New Roman" pitchFamily="18" charset="0"/>
              </a:rPr>
            </a:br>
            <a:endParaRPr lang="cs-CZ" sz="2800" dirty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27656" name="Nadpis 1"/>
          <p:cNvSpPr>
            <a:spLocks/>
          </p:cNvSpPr>
          <p:nvPr/>
        </p:nvSpPr>
        <p:spPr bwMode="auto">
          <a:xfrm>
            <a:off x="3287713" y="4508500"/>
            <a:ext cx="3924300" cy="43180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br>
              <a:rPr lang="cs-CZ" sz="2800" dirty="0">
                <a:solidFill>
                  <a:prstClr val="black"/>
                </a:solidFill>
                <a:latin typeface="Times New Roman" pitchFamily="18" charset="0"/>
              </a:rPr>
            </a:br>
            <a:r>
              <a:rPr lang="cs-CZ" sz="2800" b="1" dirty="0">
                <a:solidFill>
                  <a:srgbClr val="00B050"/>
                </a:solidFill>
                <a:latin typeface="Times New Roman" pitchFamily="18" charset="0"/>
              </a:rPr>
              <a:t>jako by ho někdo opařil.</a:t>
            </a:r>
            <a:br>
              <a:rPr lang="cs-CZ" sz="2800" b="1" dirty="0">
                <a:solidFill>
                  <a:srgbClr val="00B050"/>
                </a:solidFill>
                <a:latin typeface="Times New Roman" pitchFamily="18" charset="0"/>
              </a:rPr>
            </a:br>
            <a:endParaRPr lang="cs-CZ" sz="2800" b="1" dirty="0">
              <a:solidFill>
                <a:srgbClr val="00B05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9525726"/>
      </p:ext>
    </p:extLst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276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276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276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276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0" grpId="0" animBg="1"/>
      <p:bldP spid="27650" grpId="1" animBg="1"/>
      <p:bldP spid="27652" grpId="0"/>
      <p:bldP spid="27653" grpId="0" animBg="1"/>
      <p:bldP spid="27654" grpId="0" animBg="1"/>
      <p:bldP spid="27655" grpId="0" animBg="1"/>
      <p:bldP spid="2765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08BA8A8-67ED-D6EA-DD9C-A507616314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PROCVIČOVÁNÍ UČIVA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3FBF109-4EF1-D349-B412-8E68F55902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C03124F2-2330-A6CA-D06C-7D1B2FAF19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914" y="2631343"/>
            <a:ext cx="11778086" cy="3101983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10" name="Rukopis 9">
                <a:extLst>
                  <a:ext uri="{FF2B5EF4-FFF2-40B4-BE49-F238E27FC236}">
                    <a16:creationId xmlns:a16="http://schemas.microsoft.com/office/drawing/2014/main" id="{CB0BA1C0-8D5E-665A-1857-0A6F82F93EC1}"/>
                  </a:ext>
                </a:extLst>
              </p14:cNvPr>
              <p14:cNvContentPartPr/>
              <p14:nvPr/>
            </p14:nvContentPartPr>
            <p14:xfrm>
              <a:off x="2441289" y="2803537"/>
              <a:ext cx="2218320" cy="720"/>
            </p14:xfrm>
          </p:contentPart>
        </mc:Choice>
        <mc:Fallback>
          <p:pic>
            <p:nvPicPr>
              <p:cNvPr id="10" name="Rukopis 9">
                <a:extLst>
                  <a:ext uri="{FF2B5EF4-FFF2-40B4-BE49-F238E27FC236}">
                    <a16:creationId xmlns:a16="http://schemas.microsoft.com/office/drawing/2014/main" id="{CB0BA1C0-8D5E-665A-1857-0A6F82F93EC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405289" y="2659537"/>
                <a:ext cx="2289960" cy="28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12" name="Rukopis 11">
                <a:extLst>
                  <a:ext uri="{FF2B5EF4-FFF2-40B4-BE49-F238E27FC236}">
                    <a16:creationId xmlns:a16="http://schemas.microsoft.com/office/drawing/2014/main" id="{7F795C7E-82D7-40BD-1908-AEDFA5975C1E}"/>
                  </a:ext>
                </a:extLst>
              </p14:cNvPr>
              <p14:cNvContentPartPr/>
              <p14:nvPr/>
            </p14:nvContentPartPr>
            <p14:xfrm>
              <a:off x="6978729" y="2829097"/>
              <a:ext cx="1854720" cy="9360"/>
            </p14:xfrm>
          </p:contentPart>
        </mc:Choice>
        <mc:Fallback>
          <p:pic>
            <p:nvPicPr>
              <p:cNvPr id="12" name="Rukopis 11">
                <a:extLst>
                  <a:ext uri="{FF2B5EF4-FFF2-40B4-BE49-F238E27FC236}">
                    <a16:creationId xmlns:a16="http://schemas.microsoft.com/office/drawing/2014/main" id="{7F795C7E-82D7-40BD-1908-AEDFA5975C1E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942729" y="2757097"/>
                <a:ext cx="1926360" cy="15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13" name="Rukopis 12">
                <a:extLst>
                  <a:ext uri="{FF2B5EF4-FFF2-40B4-BE49-F238E27FC236}">
                    <a16:creationId xmlns:a16="http://schemas.microsoft.com/office/drawing/2014/main" id="{A3E407B9-3AEE-E150-FE18-5A2C15C15DA4}"/>
                  </a:ext>
                </a:extLst>
              </p14:cNvPr>
              <p14:cNvContentPartPr/>
              <p14:nvPr/>
            </p14:nvContentPartPr>
            <p14:xfrm>
              <a:off x="10851609" y="2820817"/>
              <a:ext cx="943560" cy="43920"/>
            </p14:xfrm>
          </p:contentPart>
        </mc:Choice>
        <mc:Fallback>
          <p:pic>
            <p:nvPicPr>
              <p:cNvPr id="13" name="Rukopis 12">
                <a:extLst>
                  <a:ext uri="{FF2B5EF4-FFF2-40B4-BE49-F238E27FC236}">
                    <a16:creationId xmlns:a16="http://schemas.microsoft.com/office/drawing/2014/main" id="{A3E407B9-3AEE-E150-FE18-5A2C15C15DA4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0815969" y="2748817"/>
                <a:ext cx="1015200" cy="18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15" name="Rukopis 14">
                <a:extLst>
                  <a:ext uri="{FF2B5EF4-FFF2-40B4-BE49-F238E27FC236}">
                    <a16:creationId xmlns:a16="http://schemas.microsoft.com/office/drawing/2014/main" id="{496EDCC6-C528-5E63-3A66-80418E016CE3}"/>
                  </a:ext>
                </a:extLst>
              </p14:cNvPr>
              <p14:cNvContentPartPr/>
              <p14:nvPr/>
            </p14:nvContentPartPr>
            <p14:xfrm>
              <a:off x="586569" y="3139777"/>
              <a:ext cx="2303280" cy="26280"/>
            </p14:xfrm>
          </p:contentPart>
        </mc:Choice>
        <mc:Fallback>
          <p:pic>
            <p:nvPicPr>
              <p:cNvPr id="15" name="Rukopis 14">
                <a:extLst>
                  <a:ext uri="{FF2B5EF4-FFF2-40B4-BE49-F238E27FC236}">
                    <a16:creationId xmlns:a16="http://schemas.microsoft.com/office/drawing/2014/main" id="{496EDCC6-C528-5E63-3A66-80418E016CE3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50569" y="3067777"/>
                <a:ext cx="2374920" cy="16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18" name="Rukopis 17">
                <a:extLst>
                  <a:ext uri="{FF2B5EF4-FFF2-40B4-BE49-F238E27FC236}">
                    <a16:creationId xmlns:a16="http://schemas.microsoft.com/office/drawing/2014/main" id="{9C5CF633-4BF9-CCC4-8424-4C59E30616E3}"/>
                  </a:ext>
                </a:extLst>
              </p14:cNvPr>
              <p14:cNvContentPartPr/>
              <p14:nvPr/>
            </p14:nvContentPartPr>
            <p14:xfrm>
              <a:off x="5244609" y="3174337"/>
              <a:ext cx="3859920" cy="87120"/>
            </p14:xfrm>
          </p:contentPart>
        </mc:Choice>
        <mc:Fallback>
          <p:pic>
            <p:nvPicPr>
              <p:cNvPr id="18" name="Rukopis 17">
                <a:extLst>
                  <a:ext uri="{FF2B5EF4-FFF2-40B4-BE49-F238E27FC236}">
                    <a16:creationId xmlns:a16="http://schemas.microsoft.com/office/drawing/2014/main" id="{9C5CF633-4BF9-CCC4-8424-4C59E30616E3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208609" y="3102697"/>
                <a:ext cx="3931560" cy="23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19" name="Rukopis 18">
                <a:extLst>
                  <a:ext uri="{FF2B5EF4-FFF2-40B4-BE49-F238E27FC236}">
                    <a16:creationId xmlns:a16="http://schemas.microsoft.com/office/drawing/2014/main" id="{A63BE598-009D-ADE0-7155-1AECF3720A0F}"/>
                  </a:ext>
                </a:extLst>
              </p14:cNvPr>
              <p14:cNvContentPartPr/>
              <p14:nvPr/>
            </p14:nvContentPartPr>
            <p14:xfrm>
              <a:off x="11309169" y="3190897"/>
              <a:ext cx="534600" cy="27000"/>
            </p14:xfrm>
          </p:contentPart>
        </mc:Choice>
        <mc:Fallback>
          <p:pic>
            <p:nvPicPr>
              <p:cNvPr id="19" name="Rukopis 18">
                <a:extLst>
                  <a:ext uri="{FF2B5EF4-FFF2-40B4-BE49-F238E27FC236}">
                    <a16:creationId xmlns:a16="http://schemas.microsoft.com/office/drawing/2014/main" id="{A63BE598-009D-ADE0-7155-1AECF3720A0F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1273169" y="3119257"/>
                <a:ext cx="606240" cy="17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21" name="Rukopis 20">
                <a:extLst>
                  <a:ext uri="{FF2B5EF4-FFF2-40B4-BE49-F238E27FC236}">
                    <a16:creationId xmlns:a16="http://schemas.microsoft.com/office/drawing/2014/main" id="{D0E00B6E-3288-9DED-3625-9066DC99CD16}"/>
                  </a:ext>
                </a:extLst>
              </p14:cNvPr>
              <p14:cNvContentPartPr/>
              <p14:nvPr/>
            </p14:nvContentPartPr>
            <p14:xfrm>
              <a:off x="560649" y="3502297"/>
              <a:ext cx="1570320" cy="360"/>
            </p14:xfrm>
          </p:contentPart>
        </mc:Choice>
        <mc:Fallback>
          <p:pic>
            <p:nvPicPr>
              <p:cNvPr id="21" name="Rukopis 20">
                <a:extLst>
                  <a:ext uri="{FF2B5EF4-FFF2-40B4-BE49-F238E27FC236}">
                    <a16:creationId xmlns:a16="http://schemas.microsoft.com/office/drawing/2014/main" id="{D0E00B6E-3288-9DED-3625-9066DC99CD16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524649" y="3430297"/>
                <a:ext cx="1641960" cy="14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22" name="Rukopis 21">
                <a:extLst>
                  <a:ext uri="{FF2B5EF4-FFF2-40B4-BE49-F238E27FC236}">
                    <a16:creationId xmlns:a16="http://schemas.microsoft.com/office/drawing/2014/main" id="{9486FB57-FC09-DBC4-B3CB-5A22075161BF}"/>
                  </a:ext>
                </a:extLst>
              </p14:cNvPr>
              <p14:cNvContentPartPr/>
              <p14:nvPr/>
            </p14:nvContentPartPr>
            <p14:xfrm>
              <a:off x="3847089" y="3519577"/>
              <a:ext cx="2351520" cy="78120"/>
            </p14:xfrm>
          </p:contentPart>
        </mc:Choice>
        <mc:Fallback>
          <p:pic>
            <p:nvPicPr>
              <p:cNvPr id="22" name="Rukopis 21">
                <a:extLst>
                  <a:ext uri="{FF2B5EF4-FFF2-40B4-BE49-F238E27FC236}">
                    <a16:creationId xmlns:a16="http://schemas.microsoft.com/office/drawing/2014/main" id="{9486FB57-FC09-DBC4-B3CB-5A22075161BF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3811449" y="3447577"/>
                <a:ext cx="2423160" cy="22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23" name="Rukopis 22">
                <a:extLst>
                  <a:ext uri="{FF2B5EF4-FFF2-40B4-BE49-F238E27FC236}">
                    <a16:creationId xmlns:a16="http://schemas.microsoft.com/office/drawing/2014/main" id="{52AE9980-B6E0-F739-8F2B-CFCA3D4BB16C}"/>
                  </a:ext>
                </a:extLst>
              </p14:cNvPr>
              <p14:cNvContentPartPr/>
              <p14:nvPr/>
            </p14:nvContentPartPr>
            <p14:xfrm>
              <a:off x="8056929" y="3467377"/>
              <a:ext cx="3760200" cy="78480"/>
            </p14:xfrm>
          </p:contentPart>
        </mc:Choice>
        <mc:Fallback>
          <p:pic>
            <p:nvPicPr>
              <p:cNvPr id="23" name="Rukopis 22">
                <a:extLst>
                  <a:ext uri="{FF2B5EF4-FFF2-40B4-BE49-F238E27FC236}">
                    <a16:creationId xmlns:a16="http://schemas.microsoft.com/office/drawing/2014/main" id="{52AE9980-B6E0-F739-8F2B-CFCA3D4BB16C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8021289" y="3395377"/>
                <a:ext cx="3831840" cy="22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24" name="Rukopis 23">
                <a:extLst>
                  <a:ext uri="{FF2B5EF4-FFF2-40B4-BE49-F238E27FC236}">
                    <a16:creationId xmlns:a16="http://schemas.microsoft.com/office/drawing/2014/main" id="{EEB0AA77-9754-1167-A0CE-687C83269283}"/>
                  </a:ext>
                </a:extLst>
              </p14:cNvPr>
              <p14:cNvContentPartPr/>
              <p14:nvPr/>
            </p14:nvContentPartPr>
            <p14:xfrm>
              <a:off x="2958609" y="3838537"/>
              <a:ext cx="3131640" cy="113040"/>
            </p14:xfrm>
          </p:contentPart>
        </mc:Choice>
        <mc:Fallback>
          <p:pic>
            <p:nvPicPr>
              <p:cNvPr id="24" name="Rukopis 23">
                <a:extLst>
                  <a:ext uri="{FF2B5EF4-FFF2-40B4-BE49-F238E27FC236}">
                    <a16:creationId xmlns:a16="http://schemas.microsoft.com/office/drawing/2014/main" id="{EEB0AA77-9754-1167-A0CE-687C83269283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2922969" y="3766897"/>
                <a:ext cx="3203280" cy="25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26" name="Rukopis 25">
                <a:extLst>
                  <a:ext uri="{FF2B5EF4-FFF2-40B4-BE49-F238E27FC236}">
                    <a16:creationId xmlns:a16="http://schemas.microsoft.com/office/drawing/2014/main" id="{EE790B58-D591-9A52-E2A8-A3D59004EB3F}"/>
                  </a:ext>
                </a:extLst>
              </p14:cNvPr>
              <p14:cNvContentPartPr/>
              <p14:nvPr/>
            </p14:nvContentPartPr>
            <p14:xfrm>
              <a:off x="8221089" y="3864457"/>
              <a:ext cx="1665000" cy="26280"/>
            </p14:xfrm>
          </p:contentPart>
        </mc:Choice>
        <mc:Fallback>
          <p:pic>
            <p:nvPicPr>
              <p:cNvPr id="26" name="Rukopis 25">
                <a:extLst>
                  <a:ext uri="{FF2B5EF4-FFF2-40B4-BE49-F238E27FC236}">
                    <a16:creationId xmlns:a16="http://schemas.microsoft.com/office/drawing/2014/main" id="{EE790B58-D591-9A52-E2A8-A3D59004EB3F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8185089" y="3792457"/>
                <a:ext cx="1736640" cy="16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28" name="Rukopis 27">
                <a:extLst>
                  <a:ext uri="{FF2B5EF4-FFF2-40B4-BE49-F238E27FC236}">
                    <a16:creationId xmlns:a16="http://schemas.microsoft.com/office/drawing/2014/main" id="{A5DED430-19CC-0D82-EB28-E00F9D7D85F9}"/>
                  </a:ext>
                </a:extLst>
              </p14:cNvPr>
              <p14:cNvContentPartPr/>
              <p14:nvPr/>
            </p14:nvContentPartPr>
            <p14:xfrm>
              <a:off x="569289" y="4131577"/>
              <a:ext cx="2606400" cy="720"/>
            </p14:xfrm>
          </p:contentPart>
        </mc:Choice>
        <mc:Fallback>
          <p:pic>
            <p:nvPicPr>
              <p:cNvPr id="28" name="Rukopis 27">
                <a:extLst>
                  <a:ext uri="{FF2B5EF4-FFF2-40B4-BE49-F238E27FC236}">
                    <a16:creationId xmlns:a16="http://schemas.microsoft.com/office/drawing/2014/main" id="{A5DED430-19CC-0D82-EB28-E00F9D7D85F9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533289" y="3987577"/>
                <a:ext cx="2678040" cy="28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83994829"/>
      </p:ext>
    </p:extLst>
  </p:cSld>
  <p:clrMapOvr>
    <a:masterClrMapping/>
  </p:clrMapOvr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71C241A9-A460-4AD1-916F-25308628A5B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Balík</Template>
  <TotalTime>96</TotalTime>
  <Words>308</Words>
  <Application>Microsoft Office PowerPoint</Application>
  <PresentationFormat>Širokoúhlá obrazovka</PresentationFormat>
  <Paragraphs>41</Paragraphs>
  <Slides>12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8" baseType="lpstr">
      <vt:lpstr>Arial</vt:lpstr>
      <vt:lpstr>Calibri</vt:lpstr>
      <vt:lpstr>Gill Sans MT</vt:lpstr>
      <vt:lpstr>Times New Roman</vt:lpstr>
      <vt:lpstr>Wingdings</vt:lpstr>
      <vt:lpstr>Parcel</vt:lpstr>
      <vt:lpstr>Vv doplňková, VV přísudková </vt:lpstr>
      <vt:lpstr>Věta doplňková</vt:lpstr>
      <vt:lpstr> K větám hlavním doplňte vedlejší větu doplňkovou </vt:lpstr>
      <vt:lpstr>Vedlejší věta přísudková</vt:lpstr>
      <vt:lpstr>Jak se ptáme na vedlejší větu přísudkovou? </vt:lpstr>
      <vt:lpstr>Kterými výrazy je uvozena vedlejší věta přísudková? </vt:lpstr>
      <vt:lpstr>Příklady vedlejších vět přísudkových</vt:lpstr>
      <vt:lpstr>3) Doplňte vedlejší věty        přísudkové:</vt:lpstr>
      <vt:lpstr>PROCVIČOVÁNÍ UČIVA </vt:lpstr>
      <vt:lpstr>PROCVIČOVÁNÍ UČIVA </vt:lpstr>
      <vt:lpstr>PROCVIČOVÁNÍ UČIVA </vt:lpstr>
      <vt:lpstr>PROCVIČOVÁNÍ UČIVA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Vv doplňková</dc:title>
  <dc:creator>Bednářová Pavla</dc:creator>
  <cp:lastModifiedBy>Milan Bednář</cp:lastModifiedBy>
  <cp:revision>3</cp:revision>
  <dcterms:created xsi:type="dcterms:W3CDTF">2025-04-22T11:54:36Z</dcterms:created>
  <dcterms:modified xsi:type="dcterms:W3CDTF">2025-04-22T18:40:37Z</dcterms:modified>
</cp:coreProperties>
</file>