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1" r:id="rId2"/>
    <p:sldId id="279" r:id="rId3"/>
    <p:sldId id="269" r:id="rId4"/>
    <p:sldId id="268" r:id="rId5"/>
    <p:sldId id="257" r:id="rId6"/>
    <p:sldId id="280" r:id="rId7"/>
    <p:sldId id="258" r:id="rId8"/>
    <p:sldId id="282" r:id="rId9"/>
    <p:sldId id="283" r:id="rId10"/>
    <p:sldId id="259" r:id="rId11"/>
    <p:sldId id="27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DA3FC-8C03-4B49-9200-9516D15261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F81601C-900D-45A6-83BE-F1ECDF866244}">
      <dgm:prSet/>
      <dgm:spPr/>
      <dgm:t>
        <a:bodyPr/>
        <a:lstStyle/>
        <a:p>
          <a:r>
            <a:rPr lang="cs-CZ"/>
            <a:t>Victor Hugo</a:t>
          </a:r>
          <a:endParaRPr lang="en-US"/>
        </a:p>
      </dgm:t>
    </dgm:pt>
    <dgm:pt modelId="{F767D2F4-21EE-4121-8ED9-6537B2590D6C}" type="parTrans" cxnId="{AD751AA9-EAF5-4CDF-803A-4B3D56A23AEC}">
      <dgm:prSet/>
      <dgm:spPr/>
      <dgm:t>
        <a:bodyPr/>
        <a:lstStyle/>
        <a:p>
          <a:endParaRPr lang="en-US"/>
        </a:p>
      </dgm:t>
    </dgm:pt>
    <dgm:pt modelId="{33BB8FF5-5E95-4DE7-8E8C-4E359F483B87}" type="sibTrans" cxnId="{AD751AA9-EAF5-4CDF-803A-4B3D56A23AEC}">
      <dgm:prSet/>
      <dgm:spPr/>
      <dgm:t>
        <a:bodyPr/>
        <a:lstStyle/>
        <a:p>
          <a:endParaRPr lang="en-US"/>
        </a:p>
      </dgm:t>
    </dgm:pt>
    <dgm:pt modelId="{B3B623EB-248C-422C-B1E5-E41A2625A643}">
      <dgm:prSet/>
      <dgm:spPr/>
      <dgm:t>
        <a:bodyPr/>
        <a:lstStyle/>
        <a:p>
          <a:r>
            <a:rPr lang="cs-CZ"/>
            <a:t>Francouzský básník, prozaik, dramatik, esejista </a:t>
          </a:r>
          <a:endParaRPr lang="en-US"/>
        </a:p>
      </dgm:t>
    </dgm:pt>
    <dgm:pt modelId="{852BA5BA-F796-45AC-9822-FB8F74D46345}" type="parTrans" cxnId="{28632390-7ADE-48F9-B573-4CB9585A144A}">
      <dgm:prSet/>
      <dgm:spPr/>
      <dgm:t>
        <a:bodyPr/>
        <a:lstStyle/>
        <a:p>
          <a:endParaRPr lang="en-US"/>
        </a:p>
      </dgm:t>
    </dgm:pt>
    <dgm:pt modelId="{A32CADFE-F1D0-4590-843F-B249046CEFA9}" type="sibTrans" cxnId="{28632390-7ADE-48F9-B573-4CB9585A144A}">
      <dgm:prSet/>
      <dgm:spPr/>
      <dgm:t>
        <a:bodyPr/>
        <a:lstStyle/>
        <a:p>
          <a:endParaRPr lang="en-US"/>
        </a:p>
      </dgm:t>
    </dgm:pt>
    <dgm:pt modelId="{DD62E0F2-5D4E-403C-8027-6C1819926AE0}">
      <dgm:prSet/>
      <dgm:spPr/>
      <dgm:t>
        <a:bodyPr/>
        <a:lstStyle/>
        <a:p>
          <a:r>
            <a:rPr lang="cs-CZ"/>
            <a:t>Propojuje prvky romantismu a realismu</a:t>
          </a:r>
          <a:endParaRPr lang="en-US"/>
        </a:p>
      </dgm:t>
    </dgm:pt>
    <dgm:pt modelId="{4B583318-5BF7-4D6E-ABEE-2F5B3B8195D9}" type="parTrans" cxnId="{0B14F283-D56F-495F-9A94-8E747201717F}">
      <dgm:prSet/>
      <dgm:spPr/>
      <dgm:t>
        <a:bodyPr/>
        <a:lstStyle/>
        <a:p>
          <a:endParaRPr lang="en-US"/>
        </a:p>
      </dgm:t>
    </dgm:pt>
    <dgm:pt modelId="{85237621-E8F5-4E76-8EDC-EC92C6A73C3A}" type="sibTrans" cxnId="{0B14F283-D56F-495F-9A94-8E747201717F}">
      <dgm:prSet/>
      <dgm:spPr/>
      <dgm:t>
        <a:bodyPr/>
        <a:lstStyle/>
        <a:p>
          <a:endParaRPr lang="en-US"/>
        </a:p>
      </dgm:t>
    </dgm:pt>
    <dgm:pt modelId="{EF228220-C0F6-40C8-80A2-B81B63375899}">
      <dgm:prSet/>
      <dgm:spPr/>
      <dgm:t>
        <a:bodyPr/>
        <a:lstStyle/>
        <a:p>
          <a:r>
            <a:rPr lang="cs-CZ"/>
            <a:t>Zemřel jako velký a uznávaný národní básník.</a:t>
          </a:r>
          <a:endParaRPr lang="en-US"/>
        </a:p>
      </dgm:t>
    </dgm:pt>
    <dgm:pt modelId="{B4662015-4B95-4D59-B996-D1448CEF6BED}" type="parTrans" cxnId="{EFD74405-AA26-4DD2-A1BD-6ADCB35B5D5A}">
      <dgm:prSet/>
      <dgm:spPr/>
      <dgm:t>
        <a:bodyPr/>
        <a:lstStyle/>
        <a:p>
          <a:endParaRPr lang="en-US"/>
        </a:p>
      </dgm:t>
    </dgm:pt>
    <dgm:pt modelId="{8A1C0087-EFE2-4F92-A2A4-60BA8E4E52C4}" type="sibTrans" cxnId="{EFD74405-AA26-4DD2-A1BD-6ADCB35B5D5A}">
      <dgm:prSet/>
      <dgm:spPr/>
      <dgm:t>
        <a:bodyPr/>
        <a:lstStyle/>
        <a:p>
          <a:endParaRPr lang="en-US"/>
        </a:p>
      </dgm:t>
    </dgm:pt>
    <dgm:pt modelId="{1FB45B7B-334F-4533-83B5-FF953FA3515D}">
      <dgm:prSet/>
      <dgm:spPr/>
      <dgm:t>
        <a:bodyPr/>
        <a:lstStyle/>
        <a:p>
          <a:r>
            <a:rPr lang="cs-CZ"/>
            <a:t>Kritizuje špatné sociální poměry  </a:t>
          </a:r>
          <a:endParaRPr lang="en-US"/>
        </a:p>
      </dgm:t>
    </dgm:pt>
    <dgm:pt modelId="{E15AEB99-4CBB-41EE-A588-9911B86F95C9}" type="parTrans" cxnId="{873A0D91-2F33-44CE-95E4-AFEEF500B5D6}">
      <dgm:prSet/>
      <dgm:spPr/>
      <dgm:t>
        <a:bodyPr/>
        <a:lstStyle/>
        <a:p>
          <a:endParaRPr lang="en-US"/>
        </a:p>
      </dgm:t>
    </dgm:pt>
    <dgm:pt modelId="{A7AED374-5C5F-4C9D-AB70-86DA774EA3EA}" type="sibTrans" cxnId="{873A0D91-2F33-44CE-95E4-AFEEF500B5D6}">
      <dgm:prSet/>
      <dgm:spPr/>
      <dgm:t>
        <a:bodyPr/>
        <a:lstStyle/>
        <a:p>
          <a:endParaRPr lang="en-US"/>
        </a:p>
      </dgm:t>
    </dgm:pt>
    <dgm:pt modelId="{46F81C6C-2D54-4601-AC02-00FDF92939F5}">
      <dgm:prSet/>
      <dgm:spPr/>
      <dgm:t>
        <a:bodyPr/>
        <a:lstStyle/>
        <a:p>
          <a:r>
            <a:rPr lang="cs-CZ"/>
            <a:t>DÍLO:</a:t>
          </a:r>
          <a:endParaRPr lang="en-US"/>
        </a:p>
      </dgm:t>
    </dgm:pt>
    <dgm:pt modelId="{8156BEFD-1D78-4273-A4BC-25B41DE10606}" type="parTrans" cxnId="{1B137AB4-E523-4826-98F8-9AFCABAF5EDB}">
      <dgm:prSet/>
      <dgm:spPr/>
      <dgm:t>
        <a:bodyPr/>
        <a:lstStyle/>
        <a:p>
          <a:endParaRPr lang="en-US"/>
        </a:p>
      </dgm:t>
    </dgm:pt>
    <dgm:pt modelId="{D6CF77B0-6338-48B5-9F55-F5F5C38238F2}" type="sibTrans" cxnId="{1B137AB4-E523-4826-98F8-9AFCABAF5EDB}">
      <dgm:prSet/>
      <dgm:spPr/>
      <dgm:t>
        <a:bodyPr/>
        <a:lstStyle/>
        <a:p>
          <a:endParaRPr lang="en-US"/>
        </a:p>
      </dgm:t>
    </dgm:pt>
    <dgm:pt modelId="{484A00E8-09DF-4D13-A1DE-C36307822D5F}">
      <dgm:prSet/>
      <dgm:spPr/>
      <dgm:t>
        <a:bodyPr/>
        <a:lstStyle/>
        <a:p>
          <a:r>
            <a:rPr lang="cs-CZ"/>
            <a:t>Román: Chrám Matky Boží v Paříži </a:t>
          </a:r>
          <a:endParaRPr lang="en-US"/>
        </a:p>
      </dgm:t>
    </dgm:pt>
    <dgm:pt modelId="{026AF12F-8E4B-4A19-BF66-50208182730A}" type="parTrans" cxnId="{1C2223DE-8AC1-4B07-AF15-57151C8F02EB}">
      <dgm:prSet/>
      <dgm:spPr/>
      <dgm:t>
        <a:bodyPr/>
        <a:lstStyle/>
        <a:p>
          <a:endParaRPr lang="en-US"/>
        </a:p>
      </dgm:t>
    </dgm:pt>
    <dgm:pt modelId="{DCE14D5F-D381-472B-8B66-0AAD3CA62DD0}" type="sibTrans" cxnId="{1C2223DE-8AC1-4B07-AF15-57151C8F02EB}">
      <dgm:prSet/>
      <dgm:spPr/>
      <dgm:t>
        <a:bodyPr/>
        <a:lstStyle/>
        <a:p>
          <a:endParaRPr lang="en-US"/>
        </a:p>
      </dgm:t>
    </dgm:pt>
    <dgm:pt modelId="{62510D94-EC97-4B76-8859-463F372896DE}">
      <dgm:prSet/>
      <dgm:spPr/>
      <dgm:t>
        <a:bodyPr/>
        <a:lstStyle/>
        <a:p>
          <a:r>
            <a:rPr lang="cs-CZ"/>
            <a:t>Román: Bídníci</a:t>
          </a:r>
          <a:endParaRPr lang="en-US"/>
        </a:p>
      </dgm:t>
    </dgm:pt>
    <dgm:pt modelId="{5C6B3F87-F0BD-46BF-AF2C-99CEE5D4B841}" type="parTrans" cxnId="{AA55017E-667C-497A-BB06-E9B3D52A4C7E}">
      <dgm:prSet/>
      <dgm:spPr/>
      <dgm:t>
        <a:bodyPr/>
        <a:lstStyle/>
        <a:p>
          <a:endParaRPr lang="en-US"/>
        </a:p>
      </dgm:t>
    </dgm:pt>
    <dgm:pt modelId="{75DBDD79-0FF1-496D-9387-9CE829D65C58}" type="sibTrans" cxnId="{AA55017E-667C-497A-BB06-E9B3D52A4C7E}">
      <dgm:prSet/>
      <dgm:spPr/>
      <dgm:t>
        <a:bodyPr/>
        <a:lstStyle/>
        <a:p>
          <a:endParaRPr lang="en-US"/>
        </a:p>
      </dgm:t>
    </dgm:pt>
    <dgm:pt modelId="{D01B631E-152C-4FF6-A5AA-6F9D89DADD5C}" type="pres">
      <dgm:prSet presAssocID="{B51DA3FC-8C03-4B49-9200-9516D15261FC}" presName="linear" presStyleCnt="0">
        <dgm:presLayoutVars>
          <dgm:animLvl val="lvl"/>
          <dgm:resizeHandles val="exact"/>
        </dgm:presLayoutVars>
      </dgm:prSet>
      <dgm:spPr/>
    </dgm:pt>
    <dgm:pt modelId="{88E2D75F-99AA-4A30-B6F8-8F4C5C355D75}" type="pres">
      <dgm:prSet presAssocID="{CF81601C-900D-45A6-83BE-F1ECDF866244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AD3DBC8A-1F5A-4504-B1D8-9444504B5745}" type="pres">
      <dgm:prSet presAssocID="{33BB8FF5-5E95-4DE7-8E8C-4E359F483B87}" presName="spacer" presStyleCnt="0"/>
      <dgm:spPr/>
    </dgm:pt>
    <dgm:pt modelId="{7B775E18-A5CD-4ACC-87BA-E265AAAA4A94}" type="pres">
      <dgm:prSet presAssocID="{B3B623EB-248C-422C-B1E5-E41A2625A643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04A83A0-7836-4783-8FCB-0FC4D42DBE7F}" type="pres">
      <dgm:prSet presAssocID="{A32CADFE-F1D0-4590-843F-B249046CEFA9}" presName="spacer" presStyleCnt="0"/>
      <dgm:spPr/>
    </dgm:pt>
    <dgm:pt modelId="{D429E223-77BB-4189-9ADE-857C852ED3E6}" type="pres">
      <dgm:prSet presAssocID="{DD62E0F2-5D4E-403C-8027-6C1819926AE0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0FC10F5-6EDF-415D-8A9F-AEE66902959F}" type="pres">
      <dgm:prSet presAssocID="{85237621-E8F5-4E76-8EDC-EC92C6A73C3A}" presName="spacer" presStyleCnt="0"/>
      <dgm:spPr/>
    </dgm:pt>
    <dgm:pt modelId="{FFB83C8D-C905-41EB-A9C3-3B0892717A22}" type="pres">
      <dgm:prSet presAssocID="{EF228220-C0F6-40C8-80A2-B81B63375899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92935F2-64CC-49A8-9296-7DE4F17CF8CE}" type="pres">
      <dgm:prSet presAssocID="{8A1C0087-EFE2-4F92-A2A4-60BA8E4E52C4}" presName="spacer" presStyleCnt="0"/>
      <dgm:spPr/>
    </dgm:pt>
    <dgm:pt modelId="{BA0442B6-AAA5-4A4F-AFC4-DB32CD4763C1}" type="pres">
      <dgm:prSet presAssocID="{1FB45B7B-334F-4533-83B5-FF953FA3515D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6D204EDD-9EF4-41E3-BD32-6DE7871015F4}" type="pres">
      <dgm:prSet presAssocID="{A7AED374-5C5F-4C9D-AB70-86DA774EA3EA}" presName="spacer" presStyleCnt="0"/>
      <dgm:spPr/>
    </dgm:pt>
    <dgm:pt modelId="{26EBF7FC-7899-4125-83EF-3B317547C673}" type="pres">
      <dgm:prSet presAssocID="{46F81C6C-2D54-4601-AC02-00FDF92939F5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DEDA42D-B7D2-4FD5-86CB-D2EE379CDF4C}" type="pres">
      <dgm:prSet presAssocID="{D6CF77B0-6338-48B5-9F55-F5F5C38238F2}" presName="spacer" presStyleCnt="0"/>
      <dgm:spPr/>
    </dgm:pt>
    <dgm:pt modelId="{125F2E1E-6C4D-49CD-98CD-CDBE0CC18866}" type="pres">
      <dgm:prSet presAssocID="{484A00E8-09DF-4D13-A1DE-C36307822D5F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47B1026F-3879-440C-AD12-E5733388F3C0}" type="pres">
      <dgm:prSet presAssocID="{DCE14D5F-D381-472B-8B66-0AAD3CA62DD0}" presName="spacer" presStyleCnt="0"/>
      <dgm:spPr/>
    </dgm:pt>
    <dgm:pt modelId="{04228965-ED04-427F-9FE8-251BE4D255E9}" type="pres">
      <dgm:prSet presAssocID="{62510D94-EC97-4B76-8859-463F372896DE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FD74405-AA26-4DD2-A1BD-6ADCB35B5D5A}" srcId="{B51DA3FC-8C03-4B49-9200-9516D15261FC}" destId="{EF228220-C0F6-40C8-80A2-B81B63375899}" srcOrd="3" destOrd="0" parTransId="{B4662015-4B95-4D59-B996-D1448CEF6BED}" sibTransId="{8A1C0087-EFE2-4F92-A2A4-60BA8E4E52C4}"/>
    <dgm:cxn modelId="{B7CBED13-D18A-4C1A-BC74-8FD07EA2545B}" type="presOf" srcId="{B51DA3FC-8C03-4B49-9200-9516D15261FC}" destId="{D01B631E-152C-4FF6-A5AA-6F9D89DADD5C}" srcOrd="0" destOrd="0" presId="urn:microsoft.com/office/officeart/2005/8/layout/vList2"/>
    <dgm:cxn modelId="{3BE63D4B-5D08-4F90-9841-BC9880E8EE62}" type="presOf" srcId="{484A00E8-09DF-4D13-A1DE-C36307822D5F}" destId="{125F2E1E-6C4D-49CD-98CD-CDBE0CC18866}" srcOrd="0" destOrd="0" presId="urn:microsoft.com/office/officeart/2005/8/layout/vList2"/>
    <dgm:cxn modelId="{AA55017E-667C-497A-BB06-E9B3D52A4C7E}" srcId="{B51DA3FC-8C03-4B49-9200-9516D15261FC}" destId="{62510D94-EC97-4B76-8859-463F372896DE}" srcOrd="7" destOrd="0" parTransId="{5C6B3F87-F0BD-46BF-AF2C-99CEE5D4B841}" sibTransId="{75DBDD79-0FF1-496D-9387-9CE829D65C58}"/>
    <dgm:cxn modelId="{8A13A480-C841-41CE-BE27-A0FACA0FF7E4}" type="presOf" srcId="{EF228220-C0F6-40C8-80A2-B81B63375899}" destId="{FFB83C8D-C905-41EB-A9C3-3B0892717A22}" srcOrd="0" destOrd="0" presId="urn:microsoft.com/office/officeart/2005/8/layout/vList2"/>
    <dgm:cxn modelId="{0B14F283-D56F-495F-9A94-8E747201717F}" srcId="{B51DA3FC-8C03-4B49-9200-9516D15261FC}" destId="{DD62E0F2-5D4E-403C-8027-6C1819926AE0}" srcOrd="2" destOrd="0" parTransId="{4B583318-5BF7-4D6E-ABEE-2F5B3B8195D9}" sibTransId="{85237621-E8F5-4E76-8EDC-EC92C6A73C3A}"/>
    <dgm:cxn modelId="{28632390-7ADE-48F9-B573-4CB9585A144A}" srcId="{B51DA3FC-8C03-4B49-9200-9516D15261FC}" destId="{B3B623EB-248C-422C-B1E5-E41A2625A643}" srcOrd="1" destOrd="0" parTransId="{852BA5BA-F796-45AC-9822-FB8F74D46345}" sibTransId="{A32CADFE-F1D0-4590-843F-B249046CEFA9}"/>
    <dgm:cxn modelId="{873A0D91-2F33-44CE-95E4-AFEEF500B5D6}" srcId="{B51DA3FC-8C03-4B49-9200-9516D15261FC}" destId="{1FB45B7B-334F-4533-83B5-FF953FA3515D}" srcOrd="4" destOrd="0" parTransId="{E15AEB99-4CBB-41EE-A588-9911B86F95C9}" sibTransId="{A7AED374-5C5F-4C9D-AB70-86DA774EA3EA}"/>
    <dgm:cxn modelId="{612CB099-923F-4DB9-9F2D-72FB15936BEC}" type="presOf" srcId="{46F81C6C-2D54-4601-AC02-00FDF92939F5}" destId="{26EBF7FC-7899-4125-83EF-3B317547C673}" srcOrd="0" destOrd="0" presId="urn:microsoft.com/office/officeart/2005/8/layout/vList2"/>
    <dgm:cxn modelId="{2BB186A3-85EE-46DE-88E3-B0EA7E00D5F5}" type="presOf" srcId="{62510D94-EC97-4B76-8859-463F372896DE}" destId="{04228965-ED04-427F-9FE8-251BE4D255E9}" srcOrd="0" destOrd="0" presId="urn:microsoft.com/office/officeart/2005/8/layout/vList2"/>
    <dgm:cxn modelId="{49D72DA6-94D8-4E13-A986-70D6A9909C83}" type="presOf" srcId="{B3B623EB-248C-422C-B1E5-E41A2625A643}" destId="{7B775E18-A5CD-4ACC-87BA-E265AAAA4A94}" srcOrd="0" destOrd="0" presId="urn:microsoft.com/office/officeart/2005/8/layout/vList2"/>
    <dgm:cxn modelId="{AD751AA9-EAF5-4CDF-803A-4B3D56A23AEC}" srcId="{B51DA3FC-8C03-4B49-9200-9516D15261FC}" destId="{CF81601C-900D-45A6-83BE-F1ECDF866244}" srcOrd="0" destOrd="0" parTransId="{F767D2F4-21EE-4121-8ED9-6537B2590D6C}" sibTransId="{33BB8FF5-5E95-4DE7-8E8C-4E359F483B87}"/>
    <dgm:cxn modelId="{1B137AB4-E523-4826-98F8-9AFCABAF5EDB}" srcId="{B51DA3FC-8C03-4B49-9200-9516D15261FC}" destId="{46F81C6C-2D54-4601-AC02-00FDF92939F5}" srcOrd="5" destOrd="0" parTransId="{8156BEFD-1D78-4273-A4BC-25B41DE10606}" sibTransId="{D6CF77B0-6338-48B5-9F55-F5F5C38238F2}"/>
    <dgm:cxn modelId="{919733B9-8D78-4D51-8711-E4F64890FFFB}" type="presOf" srcId="{CF81601C-900D-45A6-83BE-F1ECDF866244}" destId="{88E2D75F-99AA-4A30-B6F8-8F4C5C355D75}" srcOrd="0" destOrd="0" presId="urn:microsoft.com/office/officeart/2005/8/layout/vList2"/>
    <dgm:cxn modelId="{1C2223DE-8AC1-4B07-AF15-57151C8F02EB}" srcId="{B51DA3FC-8C03-4B49-9200-9516D15261FC}" destId="{484A00E8-09DF-4D13-A1DE-C36307822D5F}" srcOrd="6" destOrd="0" parTransId="{026AF12F-8E4B-4A19-BF66-50208182730A}" sibTransId="{DCE14D5F-D381-472B-8B66-0AAD3CA62DD0}"/>
    <dgm:cxn modelId="{5480CCE5-688D-484B-9F1F-4DE271DED0AA}" type="presOf" srcId="{DD62E0F2-5D4E-403C-8027-6C1819926AE0}" destId="{D429E223-77BB-4189-9ADE-857C852ED3E6}" srcOrd="0" destOrd="0" presId="urn:microsoft.com/office/officeart/2005/8/layout/vList2"/>
    <dgm:cxn modelId="{C875DDF9-FA46-4B00-A1FE-3C073FEAC65A}" type="presOf" srcId="{1FB45B7B-334F-4533-83B5-FF953FA3515D}" destId="{BA0442B6-AAA5-4A4F-AFC4-DB32CD4763C1}" srcOrd="0" destOrd="0" presId="urn:microsoft.com/office/officeart/2005/8/layout/vList2"/>
    <dgm:cxn modelId="{8B58CCCE-421A-4D46-8C85-8F13E18D83BE}" type="presParOf" srcId="{D01B631E-152C-4FF6-A5AA-6F9D89DADD5C}" destId="{88E2D75F-99AA-4A30-B6F8-8F4C5C355D75}" srcOrd="0" destOrd="0" presId="urn:microsoft.com/office/officeart/2005/8/layout/vList2"/>
    <dgm:cxn modelId="{53E71DA2-4725-4BFB-BA29-90410F51E7E4}" type="presParOf" srcId="{D01B631E-152C-4FF6-A5AA-6F9D89DADD5C}" destId="{AD3DBC8A-1F5A-4504-B1D8-9444504B5745}" srcOrd="1" destOrd="0" presId="urn:microsoft.com/office/officeart/2005/8/layout/vList2"/>
    <dgm:cxn modelId="{7B1D0BD4-F8FD-4D5E-AAD0-79FF4C8A5CD9}" type="presParOf" srcId="{D01B631E-152C-4FF6-A5AA-6F9D89DADD5C}" destId="{7B775E18-A5CD-4ACC-87BA-E265AAAA4A94}" srcOrd="2" destOrd="0" presId="urn:microsoft.com/office/officeart/2005/8/layout/vList2"/>
    <dgm:cxn modelId="{2A01FE87-17B3-4F05-91A8-4C82A73C3B0C}" type="presParOf" srcId="{D01B631E-152C-4FF6-A5AA-6F9D89DADD5C}" destId="{504A83A0-7836-4783-8FCB-0FC4D42DBE7F}" srcOrd="3" destOrd="0" presId="urn:microsoft.com/office/officeart/2005/8/layout/vList2"/>
    <dgm:cxn modelId="{38DF45B8-09F6-4E1A-8200-31D0F76C296C}" type="presParOf" srcId="{D01B631E-152C-4FF6-A5AA-6F9D89DADD5C}" destId="{D429E223-77BB-4189-9ADE-857C852ED3E6}" srcOrd="4" destOrd="0" presId="urn:microsoft.com/office/officeart/2005/8/layout/vList2"/>
    <dgm:cxn modelId="{A9980AC5-3947-4150-A9D9-3FE83B98582C}" type="presParOf" srcId="{D01B631E-152C-4FF6-A5AA-6F9D89DADD5C}" destId="{40FC10F5-6EDF-415D-8A9F-AEE66902959F}" srcOrd="5" destOrd="0" presId="urn:microsoft.com/office/officeart/2005/8/layout/vList2"/>
    <dgm:cxn modelId="{26493E67-C458-4F64-9BE7-27AC611E8002}" type="presParOf" srcId="{D01B631E-152C-4FF6-A5AA-6F9D89DADD5C}" destId="{FFB83C8D-C905-41EB-A9C3-3B0892717A22}" srcOrd="6" destOrd="0" presId="urn:microsoft.com/office/officeart/2005/8/layout/vList2"/>
    <dgm:cxn modelId="{1D7072CD-23E2-4AC8-91D2-B46D6BF559AA}" type="presParOf" srcId="{D01B631E-152C-4FF6-A5AA-6F9D89DADD5C}" destId="{D92935F2-64CC-49A8-9296-7DE4F17CF8CE}" srcOrd="7" destOrd="0" presId="urn:microsoft.com/office/officeart/2005/8/layout/vList2"/>
    <dgm:cxn modelId="{0412AFD4-5111-4FE8-AA6F-CC572D2E67F4}" type="presParOf" srcId="{D01B631E-152C-4FF6-A5AA-6F9D89DADD5C}" destId="{BA0442B6-AAA5-4A4F-AFC4-DB32CD4763C1}" srcOrd="8" destOrd="0" presId="urn:microsoft.com/office/officeart/2005/8/layout/vList2"/>
    <dgm:cxn modelId="{A8C3AB1E-0E85-40DD-95AA-212E15AAA5BB}" type="presParOf" srcId="{D01B631E-152C-4FF6-A5AA-6F9D89DADD5C}" destId="{6D204EDD-9EF4-41E3-BD32-6DE7871015F4}" srcOrd="9" destOrd="0" presId="urn:microsoft.com/office/officeart/2005/8/layout/vList2"/>
    <dgm:cxn modelId="{E5D0BF4C-00C7-4F16-88CA-2FA3ED8F2BB2}" type="presParOf" srcId="{D01B631E-152C-4FF6-A5AA-6F9D89DADD5C}" destId="{26EBF7FC-7899-4125-83EF-3B317547C673}" srcOrd="10" destOrd="0" presId="urn:microsoft.com/office/officeart/2005/8/layout/vList2"/>
    <dgm:cxn modelId="{8C801AC0-9820-4340-803E-2CE2BB942B49}" type="presParOf" srcId="{D01B631E-152C-4FF6-A5AA-6F9D89DADD5C}" destId="{CDEDA42D-B7D2-4FD5-86CB-D2EE379CDF4C}" srcOrd="11" destOrd="0" presId="urn:microsoft.com/office/officeart/2005/8/layout/vList2"/>
    <dgm:cxn modelId="{E4ECB057-330F-4767-B6C5-F2AF676DE109}" type="presParOf" srcId="{D01B631E-152C-4FF6-A5AA-6F9D89DADD5C}" destId="{125F2E1E-6C4D-49CD-98CD-CDBE0CC18866}" srcOrd="12" destOrd="0" presId="urn:microsoft.com/office/officeart/2005/8/layout/vList2"/>
    <dgm:cxn modelId="{E2C9DAEB-7E86-4913-B0DF-016B2E9E4E9D}" type="presParOf" srcId="{D01B631E-152C-4FF6-A5AA-6F9D89DADD5C}" destId="{47B1026F-3879-440C-AD12-E5733388F3C0}" srcOrd="13" destOrd="0" presId="urn:microsoft.com/office/officeart/2005/8/layout/vList2"/>
    <dgm:cxn modelId="{BDDD15EA-50AA-43D6-9CBC-A79933213887}" type="presParOf" srcId="{D01B631E-152C-4FF6-A5AA-6F9D89DADD5C}" destId="{04228965-ED04-427F-9FE8-251BE4D255E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2D75F-99AA-4A30-B6F8-8F4C5C355D75}">
      <dsp:nvSpPr>
        <dsp:cNvPr id="0" name=""/>
        <dsp:cNvSpPr/>
      </dsp:nvSpPr>
      <dsp:spPr>
        <a:xfrm>
          <a:off x="0" y="19306"/>
          <a:ext cx="8352928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Victor Hugo</a:t>
          </a:r>
          <a:endParaRPr lang="en-US" sz="2300" kern="1200"/>
        </a:p>
      </dsp:txBody>
      <dsp:txXfrm>
        <a:off x="26930" y="46236"/>
        <a:ext cx="8299068" cy="497795"/>
      </dsp:txXfrm>
    </dsp:sp>
    <dsp:sp modelId="{7B775E18-A5CD-4ACC-87BA-E265AAAA4A94}">
      <dsp:nvSpPr>
        <dsp:cNvPr id="0" name=""/>
        <dsp:cNvSpPr/>
      </dsp:nvSpPr>
      <dsp:spPr>
        <a:xfrm>
          <a:off x="0" y="637201"/>
          <a:ext cx="8352928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Francouzský básník, prozaik, dramatik, esejista </a:t>
          </a:r>
          <a:endParaRPr lang="en-US" sz="2300" kern="1200"/>
        </a:p>
      </dsp:txBody>
      <dsp:txXfrm>
        <a:off x="26930" y="664131"/>
        <a:ext cx="8299068" cy="497795"/>
      </dsp:txXfrm>
    </dsp:sp>
    <dsp:sp modelId="{D429E223-77BB-4189-9ADE-857C852ED3E6}">
      <dsp:nvSpPr>
        <dsp:cNvPr id="0" name=""/>
        <dsp:cNvSpPr/>
      </dsp:nvSpPr>
      <dsp:spPr>
        <a:xfrm>
          <a:off x="0" y="1255096"/>
          <a:ext cx="8352928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Propojuje prvky romantismu a realismu</a:t>
          </a:r>
          <a:endParaRPr lang="en-US" sz="2300" kern="1200"/>
        </a:p>
      </dsp:txBody>
      <dsp:txXfrm>
        <a:off x="26930" y="1282026"/>
        <a:ext cx="8299068" cy="497795"/>
      </dsp:txXfrm>
    </dsp:sp>
    <dsp:sp modelId="{FFB83C8D-C905-41EB-A9C3-3B0892717A22}">
      <dsp:nvSpPr>
        <dsp:cNvPr id="0" name=""/>
        <dsp:cNvSpPr/>
      </dsp:nvSpPr>
      <dsp:spPr>
        <a:xfrm>
          <a:off x="0" y="1872991"/>
          <a:ext cx="8352928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Zemřel jako velký a uznávaný národní básník.</a:t>
          </a:r>
          <a:endParaRPr lang="en-US" sz="2300" kern="1200"/>
        </a:p>
      </dsp:txBody>
      <dsp:txXfrm>
        <a:off x="26930" y="1899921"/>
        <a:ext cx="8299068" cy="497795"/>
      </dsp:txXfrm>
    </dsp:sp>
    <dsp:sp modelId="{BA0442B6-AAA5-4A4F-AFC4-DB32CD4763C1}">
      <dsp:nvSpPr>
        <dsp:cNvPr id="0" name=""/>
        <dsp:cNvSpPr/>
      </dsp:nvSpPr>
      <dsp:spPr>
        <a:xfrm>
          <a:off x="0" y="2490886"/>
          <a:ext cx="8352928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Kritizuje špatné sociální poměry  </a:t>
          </a:r>
          <a:endParaRPr lang="en-US" sz="2300" kern="1200"/>
        </a:p>
      </dsp:txBody>
      <dsp:txXfrm>
        <a:off x="26930" y="2517816"/>
        <a:ext cx="8299068" cy="497795"/>
      </dsp:txXfrm>
    </dsp:sp>
    <dsp:sp modelId="{26EBF7FC-7899-4125-83EF-3B317547C673}">
      <dsp:nvSpPr>
        <dsp:cNvPr id="0" name=""/>
        <dsp:cNvSpPr/>
      </dsp:nvSpPr>
      <dsp:spPr>
        <a:xfrm>
          <a:off x="0" y="3108781"/>
          <a:ext cx="8352928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DÍLO:</a:t>
          </a:r>
          <a:endParaRPr lang="en-US" sz="2300" kern="1200"/>
        </a:p>
      </dsp:txBody>
      <dsp:txXfrm>
        <a:off x="26930" y="3135711"/>
        <a:ext cx="8299068" cy="497795"/>
      </dsp:txXfrm>
    </dsp:sp>
    <dsp:sp modelId="{125F2E1E-6C4D-49CD-98CD-CDBE0CC18866}">
      <dsp:nvSpPr>
        <dsp:cNvPr id="0" name=""/>
        <dsp:cNvSpPr/>
      </dsp:nvSpPr>
      <dsp:spPr>
        <a:xfrm>
          <a:off x="0" y="3726676"/>
          <a:ext cx="8352928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Román: Chrám Matky Boží v Paříži </a:t>
          </a:r>
          <a:endParaRPr lang="en-US" sz="2300" kern="1200"/>
        </a:p>
      </dsp:txBody>
      <dsp:txXfrm>
        <a:off x="26930" y="3753606"/>
        <a:ext cx="8299068" cy="497795"/>
      </dsp:txXfrm>
    </dsp:sp>
    <dsp:sp modelId="{04228965-ED04-427F-9FE8-251BE4D255E9}">
      <dsp:nvSpPr>
        <dsp:cNvPr id="0" name=""/>
        <dsp:cNvSpPr/>
      </dsp:nvSpPr>
      <dsp:spPr>
        <a:xfrm>
          <a:off x="0" y="4344571"/>
          <a:ext cx="8352928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Román: Bídníci</a:t>
          </a:r>
          <a:endParaRPr lang="en-US" sz="2300" kern="1200"/>
        </a:p>
      </dsp:txBody>
      <dsp:txXfrm>
        <a:off x="26930" y="4371501"/>
        <a:ext cx="8299068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2C910-3B9D-42B1-A4F2-D56CA611D49E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589FC-EA82-42D1-A8DB-8E35EF6F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87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28D5F-7C5C-4CBC-8C18-D7F1DE34099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69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28D5F-7C5C-4CBC-8C18-D7F1DE34099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99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A8AF86-1EEA-4D87-B817-6FB81C6CF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B9EBA7-2C21-4BC2-9513-E116AAC2A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8D338F-144D-4076-B993-F167F85E0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D6A8-A3B1-48E4-91D4-DA45E95BD4C7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C72609-D56E-44B1-93C5-E960DB5F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B47614-0C26-4E5D-A5BC-2708FF6A7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0348-D003-46CE-8D49-81A5CA87F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62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6592B-5900-4542-9904-02851E160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F8CEB7-3B57-4F66-B278-5BAD30B6D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67C8B7-84A3-4A28-A746-60677515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D6A8-A3B1-48E4-91D4-DA45E95BD4C7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B5DB86-56A1-4390-B27D-A8E319C0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9B10D3-C55B-44DB-92D0-A742BDE6A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0348-D003-46CE-8D49-81A5CA87F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6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71E1552-B36D-42EF-BA36-6C8AF613D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4C1CA5-7CD8-4F65-89CB-18A688B96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EDD6D6-F835-42AC-BDC4-F876CEF4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D6A8-A3B1-48E4-91D4-DA45E95BD4C7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79C6D9-F57F-46BC-94A5-590C3285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2A4AC5-DCE9-48BE-B044-DB3E728D7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0348-D003-46CE-8D49-81A5CA87F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09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B03DF8-3606-4748-85D0-1F359A1C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1BBE3A-52C1-4012-9E5F-E898F7370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5FE445-7683-49FE-B99D-89172673E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D6A8-A3B1-48E4-91D4-DA45E95BD4C7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40EC4E-AFC4-4E35-9753-09CA5289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A55F08-4CA9-483F-B389-30B2764E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0348-D003-46CE-8D49-81A5CA87F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40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28E1D2-C1AE-451A-93F7-38CB905E2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9933B8-FADC-4D91-85BC-4BC651F51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FE386A-0582-42F9-850D-320E1D4F6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D6A8-A3B1-48E4-91D4-DA45E95BD4C7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FE1C0A-8A79-4E83-977D-DFD0FA237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93ACC8-C4E9-4B5C-84B1-70F34CA87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0348-D003-46CE-8D49-81A5CA87F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31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63D572-245A-4602-82E2-85B0B31A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574C0D-7191-4F81-A9DB-ECEEB2496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8B97530-B6FD-4AA3-B592-9EE62E9E0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2B2EAA-7BF5-4691-A7E7-69A9CD97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D6A8-A3B1-48E4-91D4-DA45E95BD4C7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574B1E-D207-4167-A1F0-915FC76BD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9F6981-BC31-4507-9372-FECD93A0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0348-D003-46CE-8D49-81A5CA87F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81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0FC7B-2437-4EFE-BEFF-52234CCD7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78276B-AD16-4BAA-BC26-78BEA67E6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59CD059-84D1-42AB-A86D-D3B009B5E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3B5069-DB75-4DFD-AB33-6A50BD255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16FDD29-689C-4AC5-B8DC-0050826D2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20F0651-3E8D-45D7-B9BC-4DE17671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D6A8-A3B1-48E4-91D4-DA45E95BD4C7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D2B653B-468C-408A-853C-48CDC9B1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B4DA35A-8EB4-4C7A-80E0-74C5E9F5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0348-D003-46CE-8D49-81A5CA87F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43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81247-E577-4E8C-A5CF-B7CDE9195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C99288-5D45-47ED-A588-FCB02A55E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D6A8-A3B1-48E4-91D4-DA45E95BD4C7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622269B-4202-4D7B-BDE2-B155CE81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CAE138-54D0-4EE2-A0AE-7C1C2E63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0348-D003-46CE-8D49-81A5CA87F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28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B4EAF43-5F5D-4AED-99FB-D9FC4B3C5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D6A8-A3B1-48E4-91D4-DA45E95BD4C7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72EEF6-83B8-453F-A574-21516ADBD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2FB497-74A3-45F0-9B56-7DE9065C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0348-D003-46CE-8D49-81A5CA87F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06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39A30-A6B8-449A-BCE4-45A5A6D1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AF89BA-F274-4603-83C8-626422DC8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EEC4E6-DF3D-42FE-8DED-1B7B7E65D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7E483E-3982-4E8C-ACAF-6D2DDA39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D6A8-A3B1-48E4-91D4-DA45E95BD4C7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97522C-2FEC-40AC-B116-9AE884010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94F204-C846-4F8E-B4AD-88161425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0348-D003-46CE-8D49-81A5CA87F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75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ABE1B-2363-40B9-A0D2-B30F9380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DA7F163-3829-48A9-957A-6DB87906B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1355F4-0990-49CF-BD08-2C47F4D7B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8386DA-7B57-4BC3-9A0D-B52032F6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D6A8-A3B1-48E4-91D4-DA45E95BD4C7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605157-1FE1-49E8-8D05-41D949AF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D75B9B-43A5-4231-957A-08FF36A0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0348-D003-46CE-8D49-81A5CA87F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D23158B-9C62-4DC8-A3FA-0A57FB79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F7E48B-8DEF-471E-A847-F203F032A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F03E9B-0C9A-4571-8C42-F209DAEBE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3D6A8-A3B1-48E4-91D4-DA45E95BD4C7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7BBA3E-161B-4578-ADA3-7DD3F31FE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27EE96-218D-44B7-82FE-FD2B8F77C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10348-D003-46CE-8D49-81A5CA87F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41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g0ta37xGq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dBk7F7Jol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6A59D5-35F0-4A00-AD8D-E496817BB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cs-CZ" sz="5800"/>
              <a:t>Francouzský romantismus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405A696-A33F-4525-ADEB-DCB2642A9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8. třída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973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Chrám Matky Boží v Paříži</a:t>
            </a:r>
            <a:r>
              <a:rPr lang="cs-CZ" sz="1800" b="1"/>
              <a:t>  </a:t>
            </a:r>
          </a:p>
          <a:p>
            <a:pPr marL="0" indent="0">
              <a:buNone/>
            </a:pPr>
            <a:r>
              <a:rPr lang="cs-CZ" sz="1800"/>
              <a:t>(Notre-Dame de Paris)</a:t>
            </a:r>
          </a:p>
          <a:p>
            <a:r>
              <a:rPr lang="cs-CZ" sz="1800"/>
              <a:t>Hlavním hrdinou je hrbatý zvoník Quasimodo [kvasimodo] z chrámu Matky Boží, kterého se v dětství ujal kněz Frollo a vychoval ho. </a:t>
            </a:r>
          </a:p>
          <a:p>
            <a:r>
              <a:rPr lang="cs-CZ" sz="1800"/>
              <a:t>Kvůli němu se Quasimodo pokusí unést cikánskou tanečnici Esmeraldu, do niž je Frollo zamilován. Quasimodo je ale zatčen a odsouzen k trestu na pranýři. </a:t>
            </a:r>
          </a:p>
          <a:p>
            <a:r>
              <a:rPr lang="cs-CZ" sz="1800"/>
              <a:t>Esmeralda se nad ním jako jediná slituje.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8E4AF84-8D35-446D-B17E-3C2A99418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02" r="2" b="9728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7F3E38B-74AF-4CF0-AFB7-153AD0569435}"/>
              </a:ext>
            </a:extLst>
          </p:cNvPr>
          <p:cNvSpPr txBox="1"/>
          <p:nvPr/>
        </p:nvSpPr>
        <p:spPr>
          <a:xfrm>
            <a:off x="2561884" y="5838270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https://www.youtube.com/watch?v=Wg0ta37xGqA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965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7609" y="476673"/>
            <a:ext cx="7125113" cy="9244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4000" dirty="0">
                <a:solidFill>
                  <a:schemeClr val="bg1"/>
                </a:solidFill>
              </a:rPr>
              <a:t>JMENOVKA SPISOVATELE</a:t>
            </a:r>
          </a:p>
        </p:txBody>
      </p:sp>
      <p:graphicFrame>
        <p:nvGraphicFramePr>
          <p:cNvPr id="6" name="Zástupný symbol pro obsah 2">
            <a:extLst>
              <a:ext uri="{FF2B5EF4-FFF2-40B4-BE49-F238E27FC236}">
                <a16:creationId xmlns:a16="http://schemas.microsoft.com/office/drawing/2014/main" id="{F2668C90-747E-42DF-ABA0-B9F33E30EA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0937" y="1685353"/>
          <a:ext cx="8352928" cy="4915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7687759" y="5704184"/>
            <a:ext cx="439248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C00000"/>
                </a:solidFill>
              </a:rPr>
              <a:t>ZAPIŠTE SI DO SEŠITU</a:t>
            </a:r>
          </a:p>
        </p:txBody>
      </p:sp>
    </p:spTree>
    <p:extLst>
      <p:ext uri="{BB962C8B-B14F-4D97-AF65-F5344CB8AC3E}">
        <p14:creationId xmlns:p14="http://schemas.microsoft.com/office/powerpoint/2010/main" val="134245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23592" y="476673"/>
            <a:ext cx="6408712" cy="10379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Victor  Hugo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23592" y="1844824"/>
            <a:ext cx="4354646" cy="86142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[</a:t>
            </a:r>
            <a:r>
              <a:rPr lang="cs-CZ" sz="4000" b="1" dirty="0" err="1"/>
              <a:t>viktor</a:t>
            </a:r>
            <a:r>
              <a:rPr lang="cs-CZ" sz="4000" b="1" dirty="0"/>
              <a:t> </a:t>
            </a:r>
            <a:r>
              <a:rPr lang="cs-CZ" sz="4000" b="1" dirty="0" err="1"/>
              <a:t>ígo</a:t>
            </a:r>
            <a:r>
              <a:rPr lang="cs-CZ" sz="4000" b="1" dirty="0"/>
              <a:t>]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98496" y="2647784"/>
            <a:ext cx="6408711" cy="1569660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i="1" dirty="0">
                <a:solidFill>
                  <a:schemeClr val="accent1">
                    <a:lumMod val="50000"/>
                  </a:schemeClr>
                </a:solidFill>
              </a:rPr>
              <a:t>„Když osud srazil tě, přispěl k tvé větší slávě.</a:t>
            </a:r>
            <a:br>
              <a:rPr lang="cs-CZ" sz="24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2400" i="1" dirty="0">
                <a:solidFill>
                  <a:schemeClr val="accent1">
                    <a:lumMod val="50000"/>
                  </a:schemeClr>
                </a:solidFill>
              </a:rPr>
              <a:t>Vzdej dík i nezdaru, vždyť ke škodě ti není,</a:t>
            </a:r>
            <a:br>
              <a:rPr lang="cs-CZ" sz="24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2400" i="1" dirty="0">
                <a:solidFill>
                  <a:schemeClr val="accent1">
                    <a:lumMod val="50000"/>
                  </a:schemeClr>
                </a:solidFill>
              </a:rPr>
              <a:t>po každém pokoření</a:t>
            </a:r>
            <a:br>
              <a:rPr lang="cs-CZ" sz="24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2400" i="1" dirty="0">
                <a:solidFill>
                  <a:schemeClr val="accent1">
                    <a:lumMod val="50000"/>
                  </a:schemeClr>
                </a:solidFill>
              </a:rPr>
              <a:t>zříme, jak stoupáš výš, než odkud klesls právě.“</a:t>
            </a:r>
            <a:endParaRPr lang="cs-CZ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29" y="2053343"/>
            <a:ext cx="3210574" cy="4031378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9224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51584" y="404665"/>
            <a:ext cx="7848872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</a:rPr>
              <a:t>Victor-Marie Hugo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991544" y="3573017"/>
            <a:ext cx="486054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Vrcholný představitel </a:t>
            </a:r>
            <a:r>
              <a:rPr lang="cs-CZ" sz="2800" b="1" u="sng" dirty="0">
                <a:solidFill>
                  <a:schemeClr val="bg1"/>
                </a:solidFill>
              </a:rPr>
              <a:t>romantismu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810792" y="4653137"/>
            <a:ext cx="468052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Francouzský </a:t>
            </a:r>
            <a:r>
              <a:rPr lang="cs-CZ" sz="2800" b="1" u="sng" dirty="0">
                <a:solidFill>
                  <a:schemeClr val="bg1"/>
                </a:solidFill>
              </a:rPr>
              <a:t>básník, prozaik, dramatik, esejista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55840" y="1628800"/>
            <a:ext cx="266429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Politik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1" y="1412776"/>
            <a:ext cx="2526171" cy="30507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566" y="4808750"/>
            <a:ext cx="1439248" cy="180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9" name="Picture 5" descr="C:\Users\EU12\AppData\Local\Microsoft\Windows\Temporary Internet Files\Content.IE5\M1TMZU76\MP900402682[1]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79" y="1412776"/>
            <a:ext cx="1351012" cy="20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75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27649" y="5805264"/>
            <a:ext cx="703892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i="1" dirty="0"/>
              <a:t>„</a:t>
            </a:r>
            <a:r>
              <a:rPr lang="cs-CZ" sz="2000" b="1" i="1" dirty="0"/>
              <a:t>Den, kdy se člověk ani jednou nezasmál, </a:t>
            </a:r>
          </a:p>
          <a:p>
            <a:pPr algn="ctr"/>
            <a:r>
              <a:rPr lang="cs-CZ" sz="2000" b="1" i="1" dirty="0"/>
              <a:t>by měl považovat za ztracený.“ </a:t>
            </a:r>
            <a:endParaRPr lang="cs-CZ" sz="2000" b="1" dirty="0"/>
          </a:p>
        </p:txBody>
      </p:sp>
      <p:sp>
        <p:nvSpPr>
          <p:cNvPr id="3" name="Obdélník 2"/>
          <p:cNvSpPr/>
          <p:nvPr/>
        </p:nvSpPr>
        <p:spPr>
          <a:xfrm>
            <a:off x="2351584" y="456163"/>
            <a:ext cx="568863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STYLIZOVANÉ PORTRÉTY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311068"/>
            <a:ext cx="3247628" cy="42809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121" y="1311069"/>
            <a:ext cx="2929188" cy="42279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6869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360" y="640263"/>
            <a:ext cx="5239512" cy="13449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  HUGO</a:t>
            </a:r>
            <a:br>
              <a:rPr lang="cs-CZ" sz="4000">
                <a:solidFill>
                  <a:schemeClr val="bg1"/>
                </a:solidFill>
              </a:rPr>
            </a:br>
            <a:r>
              <a:rPr lang="cs-CZ" sz="4000">
                <a:solidFill>
                  <a:schemeClr val="bg1"/>
                </a:solidFill>
              </a:rPr>
              <a:t>ŽIVOT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7023" y="2050687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3610" y="2121763"/>
            <a:ext cx="5235490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700">
                <a:solidFill>
                  <a:schemeClr val="bg1"/>
                </a:solidFill>
              </a:rPr>
              <a:t>Hugo se zasloužil o obnovu francouzské poezie a stal se zakladatelem romantismu</a:t>
            </a:r>
          </a:p>
          <a:p>
            <a:pPr marL="0" indent="0">
              <a:buNone/>
            </a:pPr>
            <a:r>
              <a:rPr lang="cs-CZ" sz="1700">
                <a:solidFill>
                  <a:schemeClr val="bg1"/>
                </a:solidFill>
              </a:rPr>
              <a:t>Prožil dlouhý (83 let) a velmi plodný život.</a:t>
            </a:r>
          </a:p>
          <a:p>
            <a:pPr marL="0" indent="0">
              <a:buNone/>
            </a:pPr>
            <a:r>
              <a:rPr lang="cs-CZ" sz="1700">
                <a:solidFill>
                  <a:schemeClr val="bg1"/>
                </a:solidFill>
              </a:rPr>
              <a:t>Mladý Viktor se přes přání své matky zamiloval a tajně se zasnoubil s Adèle Foucher. S Adèle se oženil až poté co matka zemřela.</a:t>
            </a:r>
          </a:p>
          <a:p>
            <a:pPr marL="0" indent="0">
              <a:buNone/>
            </a:pPr>
            <a:r>
              <a:rPr lang="cs-CZ" sz="1700">
                <a:solidFill>
                  <a:schemeClr val="bg1"/>
                </a:solidFill>
              </a:rPr>
              <a:t>Jejich první dítě Léopold zemřel jako nemluvně. Hugovy další děti:  Léopoldine, Charles,François-Victor a Adèle. </a:t>
            </a:r>
          </a:p>
          <a:p>
            <a:pPr marL="0" indent="0">
              <a:buNone/>
            </a:pPr>
            <a:r>
              <a:rPr lang="cs-CZ" sz="1700">
                <a:solidFill>
                  <a:schemeClr val="bg1"/>
                </a:solidFill>
              </a:rPr>
              <a:t>Zemřel v Paříži </a:t>
            </a:r>
            <a:r>
              <a:rPr lang="cs-CZ" sz="1700" u="sng">
                <a:solidFill>
                  <a:schemeClr val="bg1"/>
                </a:solidFill>
              </a:rPr>
              <a:t>jako velký a uznávaný francouzský národní básník. </a:t>
            </a:r>
          </a:p>
          <a:p>
            <a:pPr marL="0" indent="0">
              <a:buNone/>
            </a:pPr>
            <a:r>
              <a:rPr lang="cs-CZ" sz="1700" u="sng">
                <a:solidFill>
                  <a:schemeClr val="bg1"/>
                </a:solidFill>
              </a:rPr>
              <a:t>V den jeho pohřbu byl vyhlášen státní smutek</a:t>
            </a:r>
            <a:r>
              <a:rPr lang="cs-CZ" sz="170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cs-CZ" sz="1700">
                <a:solidFill>
                  <a:schemeClr val="bg1"/>
                </a:solidFill>
              </a:rPr>
              <a:t>Je pochován v pařížském Panthéonu.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0632" y="1031046"/>
            <a:ext cx="5126736" cy="464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533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A49064-98BB-42C6-9B02-347D1999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Bídníci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72D9E22-AA7D-452A-A58C-E90FEAEA7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33" y="307731"/>
            <a:ext cx="2668422" cy="3997637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30247578-3EB4-4362-B3CB-C444D2F0E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28262" y="307731"/>
            <a:ext cx="2948257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620EE990-D952-4C5A-9D8F-EE8D07AAD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421" y="330045"/>
            <a:ext cx="2498523" cy="39976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834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Přehled díla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b="1"/>
              <a:t>Bídníci</a:t>
            </a:r>
            <a:r>
              <a:rPr lang="cs-CZ" sz="1400"/>
              <a:t> (Les Miserables)</a:t>
            </a:r>
          </a:p>
          <a:p>
            <a:r>
              <a:rPr lang="cs-CZ" sz="1400"/>
              <a:t>Ústřední postavou je Jean Valjean [valžán] </a:t>
            </a:r>
          </a:p>
          <a:p>
            <a:pPr marL="0" indent="0">
              <a:buNone/>
            </a:pPr>
            <a:r>
              <a:rPr lang="cs-CZ" sz="1400"/>
              <a:t>     bývalý galejník, který se na galeje dostal za krádež</a:t>
            </a:r>
          </a:p>
          <a:p>
            <a:pPr marL="0" indent="0">
              <a:buNone/>
            </a:pPr>
            <a:r>
              <a:rPr lang="cs-CZ" sz="1400"/>
              <a:t>     chleba.</a:t>
            </a:r>
          </a:p>
          <a:p>
            <a:r>
              <a:rPr lang="cs-CZ" sz="1400"/>
              <a:t>Podaří se mu uprchnout, okrade starého kněze</a:t>
            </a:r>
          </a:p>
          <a:p>
            <a:r>
              <a:rPr lang="cs-CZ" sz="1400"/>
              <a:t>Kněz se ho ale zastane a jeho milosrdenství přivede Jeana na cestu dobrodiní….</a:t>
            </a:r>
          </a:p>
          <a:p>
            <a:r>
              <a:rPr lang="cs-CZ" sz="1400"/>
              <a:t>Jeho „protihráčem“  je policejní prefekt Javert [žavert], který považuje dopadení Valjeana za své životní poslání. </a:t>
            </a:r>
          </a:p>
          <a:p>
            <a:r>
              <a:rPr lang="cs-CZ" sz="1400"/>
              <a:t>Ženskými hrdinkami románu jsou Fantine [fantin], mladá žena, kterou bída dohnala k prostituci a její dcera Cosette [koset], které se ujal Jean Valjean a vychovává ji. </a:t>
            </a:r>
          </a:p>
          <a:p>
            <a:r>
              <a:rPr lang="cs-CZ" sz="1400"/>
              <a:t>Román vyznívá jako obžaloba tehdejší společnosti a mravů.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CF1262A-2452-4D11-88D5-6CC986040C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4" r="-2" b="-2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24064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A49064-98BB-42C6-9B02-347D1999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Bídníci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72D9E22-AA7D-452A-A58C-E90FEAEA7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33" y="307731"/>
            <a:ext cx="2668422" cy="3997637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30247578-3EB4-4362-B3CB-C444D2F0E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28262" y="307731"/>
            <a:ext cx="2948257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620EE990-D952-4C5A-9D8F-EE8D07AAD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421" y="330045"/>
            <a:ext cx="2498523" cy="39976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68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B73CC-460C-432D-937C-588E3B965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Muzikál Bídníci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246D99C-7F1C-4409-BD9C-01C915FAF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816" y="1587086"/>
            <a:ext cx="9260932" cy="435133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97B7D4F-17BE-4F27-8F64-7E41A6DDA126}"/>
              </a:ext>
            </a:extLst>
          </p:cNvPr>
          <p:cNvSpPr txBox="1"/>
          <p:nvPr/>
        </p:nvSpPr>
        <p:spPr>
          <a:xfrm>
            <a:off x="2124864" y="612354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https://www.youtube.com/watch?v=FdBk7F7JolE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09197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441</Words>
  <Application>Microsoft Office PowerPoint</Application>
  <PresentationFormat>Širokoúhlá obrazovka</PresentationFormat>
  <Paragraphs>52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Francouzský romantismus </vt:lpstr>
      <vt:lpstr>Victor  Hugo</vt:lpstr>
      <vt:lpstr>Prezentace aplikace PowerPoint</vt:lpstr>
      <vt:lpstr>Prezentace aplikace PowerPoint</vt:lpstr>
      <vt:lpstr>VICTOR  HUGO ŽIVOT</vt:lpstr>
      <vt:lpstr>Bídníci </vt:lpstr>
      <vt:lpstr>Přehled díla  </vt:lpstr>
      <vt:lpstr>Bídníci </vt:lpstr>
      <vt:lpstr>Muzikál Bídníci </vt:lpstr>
      <vt:lpstr>Prezentace aplikace PowerPoint</vt:lpstr>
      <vt:lpstr>JMENOVKA SPISOVATELE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  Hugo</dc:title>
  <dc:creator>Bednář Milan, nprap.</dc:creator>
  <cp:lastModifiedBy>Bednář Milan, nprap.</cp:lastModifiedBy>
  <cp:revision>5</cp:revision>
  <dcterms:created xsi:type="dcterms:W3CDTF">2021-05-12T15:54:14Z</dcterms:created>
  <dcterms:modified xsi:type="dcterms:W3CDTF">2021-05-12T17:24:16Z</dcterms:modified>
</cp:coreProperties>
</file>