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742113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B43B4-DF1E-4943-8D00-5C2A5941663C}" type="datetimeFigureOut">
              <a:rPr lang="cs-CZ" smtClean="0"/>
              <a:pPr/>
              <a:t>29.11.2019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CE203-4969-45A8-8D61-B821ACA200D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1470025"/>
          </a:xfrm>
        </p:spPr>
        <p:txBody>
          <a:bodyPr>
            <a:normAutofit/>
          </a:bodyPr>
          <a:lstStyle/>
          <a:p>
            <a:r>
              <a:rPr lang="cs-CZ" sz="6600" b="1" u="sng" dirty="0" smtClean="0">
                <a:solidFill>
                  <a:srgbClr val="7030A0"/>
                </a:solidFill>
                <a:latin typeface="Comic Sans MS" pitchFamily="66" charset="0"/>
              </a:rPr>
              <a:t>Die </a:t>
            </a:r>
            <a:r>
              <a:rPr lang="cs-CZ" sz="6600" b="1" u="sng" dirty="0" err="1" smtClean="0">
                <a:solidFill>
                  <a:srgbClr val="7030A0"/>
                </a:solidFill>
                <a:latin typeface="Comic Sans MS" pitchFamily="66" charset="0"/>
              </a:rPr>
              <a:t>Familie</a:t>
            </a:r>
            <a:r>
              <a:rPr lang="cs-CZ" sz="6600" b="1" u="sng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cs-CZ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23928" y="3886200"/>
            <a:ext cx="3848472" cy="766936"/>
          </a:xfrm>
          <a:solidFill>
            <a:srgbClr val="7030A0"/>
          </a:solidFill>
        </p:spPr>
        <p:txBody>
          <a:bodyPr/>
          <a:lstStyle/>
          <a:p>
            <a:r>
              <a:rPr lang="cs-CZ" b="1" dirty="0" smtClean="0"/>
              <a:t>7. ročník</a:t>
            </a:r>
            <a:endParaRPr lang="cs-CZ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Přeložte následující spojení.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514350" indent="-514350">
              <a:buNone/>
            </a:pPr>
            <a:r>
              <a:rPr lang="cs-CZ" dirty="0" smtClean="0"/>
              <a:t>můj otec</a:t>
            </a:r>
          </a:p>
          <a:p>
            <a:pPr marL="514350" indent="-514350">
              <a:buNone/>
            </a:pPr>
            <a:r>
              <a:rPr lang="cs-CZ" dirty="0" smtClean="0"/>
              <a:t>tvoje kamarádka</a:t>
            </a:r>
          </a:p>
          <a:p>
            <a:pPr marL="514350" indent="-514350">
              <a:buNone/>
            </a:pPr>
            <a:r>
              <a:rPr lang="cs-CZ" dirty="0" smtClean="0"/>
              <a:t>moje rodina</a:t>
            </a:r>
          </a:p>
          <a:p>
            <a:pPr marL="514350" indent="-514350">
              <a:buNone/>
            </a:pPr>
            <a:r>
              <a:rPr lang="cs-CZ" dirty="0" smtClean="0"/>
              <a:t>tvoje adresa</a:t>
            </a:r>
          </a:p>
          <a:p>
            <a:pPr marL="514350" indent="-514350">
              <a:buNone/>
            </a:pPr>
            <a:r>
              <a:rPr lang="cs-CZ" dirty="0" smtClean="0"/>
              <a:t>můj bratr</a:t>
            </a:r>
          </a:p>
          <a:p>
            <a:pPr marL="514350" indent="-514350">
              <a:buNone/>
            </a:pPr>
            <a:r>
              <a:rPr lang="cs-CZ" dirty="0" smtClean="0"/>
              <a:t>tvoje kočka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můj mobilní telefon</a:t>
            </a:r>
          </a:p>
          <a:p>
            <a:pPr marL="514350" indent="-514350">
              <a:buNone/>
            </a:pPr>
            <a:r>
              <a:rPr lang="cs-CZ" dirty="0" smtClean="0"/>
              <a:t>tvé křestní jméno</a:t>
            </a:r>
          </a:p>
          <a:p>
            <a:pPr marL="514350" indent="-514350">
              <a:buNone/>
            </a:pPr>
            <a:r>
              <a:rPr lang="cs-CZ" dirty="0" smtClean="0"/>
              <a:t>tvůj soused</a:t>
            </a:r>
          </a:p>
          <a:p>
            <a:pPr marL="514350" indent="-514350">
              <a:buNone/>
            </a:pPr>
            <a:r>
              <a:rPr lang="cs-CZ" dirty="0" smtClean="0"/>
              <a:t>tvůj děda</a:t>
            </a:r>
          </a:p>
          <a:p>
            <a:pPr marL="514350" indent="-514350">
              <a:buNone/>
            </a:pPr>
            <a:r>
              <a:rPr lang="cs-CZ" dirty="0" smtClean="0"/>
              <a:t>moje sousedka</a:t>
            </a:r>
          </a:p>
          <a:p>
            <a:pPr marL="514350" indent="-514350">
              <a:buNone/>
            </a:pPr>
            <a:r>
              <a:rPr lang="cs-CZ" dirty="0" smtClean="0"/>
              <a:t>moje pizza</a:t>
            </a:r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>
                <a:solidFill>
                  <a:srgbClr val="7030A0"/>
                </a:solidFill>
                <a:latin typeface="Comic Sans MS" pitchFamily="66" charset="0"/>
              </a:rPr>
              <a:t>Die </a:t>
            </a:r>
            <a:r>
              <a:rPr lang="cs-CZ" b="1" u="sng" dirty="0" err="1" smtClean="0">
                <a:solidFill>
                  <a:srgbClr val="7030A0"/>
                </a:solidFill>
                <a:latin typeface="Comic Sans MS" pitchFamily="66" charset="0"/>
              </a:rPr>
              <a:t>Familie</a:t>
            </a:r>
            <a:r>
              <a:rPr lang="cs-CZ" b="1" u="sng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cs-CZ" b="1" u="sng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7438111" cy="47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7030A0"/>
                </a:solidFill>
                <a:latin typeface="Comic Sans MS" pitchFamily="66" charset="0"/>
              </a:rPr>
              <a:t>Die </a:t>
            </a:r>
            <a:r>
              <a:rPr lang="cs-CZ" b="1" u="sng" dirty="0" err="1" smtClean="0">
                <a:solidFill>
                  <a:srgbClr val="7030A0"/>
                </a:solidFill>
                <a:latin typeface="Comic Sans MS" pitchFamily="66" charset="0"/>
              </a:rPr>
              <a:t>Familie</a:t>
            </a:r>
            <a:endParaRPr lang="cs-CZ" b="1" u="sng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00200"/>
            <a:ext cx="813690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7030A0"/>
                </a:solidFill>
                <a:latin typeface="Comic Sans MS" pitchFamily="66" charset="0"/>
              </a:rPr>
              <a:t>Die </a:t>
            </a:r>
            <a:r>
              <a:rPr lang="cs-CZ" b="1" u="sng" dirty="0" err="1" smtClean="0">
                <a:solidFill>
                  <a:srgbClr val="7030A0"/>
                </a:solidFill>
                <a:latin typeface="Comic Sans MS" pitchFamily="66" charset="0"/>
              </a:rPr>
              <a:t>Familie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896544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cs-CZ" dirty="0"/>
              <a:t>der </a:t>
            </a:r>
            <a:r>
              <a:rPr lang="cs-CZ" dirty="0" err="1" smtClean="0"/>
              <a:t>Großvater</a:t>
            </a:r>
            <a:r>
              <a:rPr lang="cs-CZ" dirty="0" smtClean="0"/>
              <a:t>		</a:t>
            </a:r>
            <a:endParaRPr lang="cs-CZ" dirty="0"/>
          </a:p>
          <a:p>
            <a:pPr>
              <a:buNone/>
            </a:pP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Mutter</a:t>
            </a:r>
            <a:endParaRPr lang="cs-CZ" dirty="0"/>
          </a:p>
          <a:p>
            <a:pPr>
              <a:buNone/>
            </a:pP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 smtClean="0"/>
              <a:t>Großmutter</a:t>
            </a:r>
            <a:r>
              <a:rPr lang="cs-CZ" dirty="0" smtClean="0"/>
              <a:t>	</a:t>
            </a:r>
            <a:endParaRPr lang="cs-CZ" dirty="0"/>
          </a:p>
          <a:p>
            <a:pPr>
              <a:buNone/>
            </a:pPr>
            <a:r>
              <a:rPr lang="cs-CZ" dirty="0"/>
              <a:t>der Vater</a:t>
            </a:r>
          </a:p>
          <a:p>
            <a:pPr>
              <a:buNone/>
            </a:pPr>
            <a:r>
              <a:rPr lang="cs-CZ" dirty="0"/>
              <a:t>der </a:t>
            </a:r>
            <a:r>
              <a:rPr lang="cs-CZ" dirty="0" err="1" smtClean="0"/>
              <a:t>Sohn</a:t>
            </a:r>
            <a:r>
              <a:rPr lang="cs-CZ" dirty="0" smtClean="0"/>
              <a:t>	</a:t>
            </a:r>
            <a:endParaRPr lang="cs-CZ" dirty="0"/>
          </a:p>
          <a:p>
            <a:pPr>
              <a:buNone/>
            </a:pP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/>
              <a:t>Tochter</a:t>
            </a:r>
            <a:endParaRPr lang="cs-CZ" dirty="0"/>
          </a:p>
          <a:p>
            <a:pPr>
              <a:buNone/>
            </a:pP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 smtClean="0"/>
              <a:t>Eltern</a:t>
            </a:r>
            <a:endParaRPr lang="cs-CZ" dirty="0"/>
          </a:p>
          <a:p>
            <a:pPr>
              <a:buNone/>
            </a:pPr>
            <a:r>
              <a:rPr lang="cs-CZ" dirty="0" err="1"/>
              <a:t>die</a:t>
            </a:r>
            <a:r>
              <a:rPr lang="cs-CZ" dirty="0"/>
              <a:t> </a:t>
            </a:r>
            <a:r>
              <a:rPr lang="cs-CZ" dirty="0" err="1" smtClean="0"/>
              <a:t>Großeltern</a:t>
            </a:r>
            <a:endParaRPr lang="cs-CZ" dirty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Geschwister</a:t>
            </a:r>
            <a:endParaRPr lang="cs-CZ" dirty="0"/>
          </a:p>
          <a:p>
            <a:pPr>
              <a:buNone/>
            </a:pPr>
            <a:r>
              <a:rPr lang="cs-CZ" dirty="0" smtClean="0"/>
              <a:t>	der </a:t>
            </a:r>
            <a:r>
              <a:rPr lang="cs-CZ" dirty="0" err="1"/>
              <a:t>Bruder</a:t>
            </a:r>
            <a:endParaRPr lang="cs-CZ" dirty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/>
              <a:t>Schwester</a:t>
            </a:r>
            <a:endParaRPr lang="cs-CZ" dirty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Enkelkinder</a:t>
            </a:r>
            <a:endParaRPr lang="cs-CZ" dirty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Kinder</a:t>
            </a:r>
            <a:endParaRPr lang="cs-CZ" dirty="0"/>
          </a:p>
          <a:p>
            <a:pPr>
              <a:buNone/>
            </a:pPr>
            <a:r>
              <a:rPr lang="cs-CZ" dirty="0" smtClean="0"/>
              <a:t>	der </a:t>
            </a:r>
            <a:r>
              <a:rPr lang="cs-CZ" dirty="0" err="1" smtClean="0"/>
              <a:t>Enkelsohn</a:t>
            </a:r>
            <a:r>
              <a:rPr lang="cs-CZ" dirty="0" smtClean="0"/>
              <a:t>/</a:t>
            </a:r>
            <a:r>
              <a:rPr lang="cs-CZ" dirty="0" err="1" smtClean="0"/>
              <a:t>Enkel</a:t>
            </a:r>
            <a:endParaRPr lang="cs-CZ" dirty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Enkeltochter</a:t>
            </a:r>
            <a:r>
              <a:rPr lang="cs-CZ" dirty="0" smtClean="0"/>
              <a:t>/</a:t>
            </a:r>
            <a:r>
              <a:rPr lang="cs-CZ" dirty="0" err="1" smtClean="0"/>
              <a:t>Enkelin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7030A0"/>
                </a:solidFill>
              </a:rPr>
              <a:t>Shrnutí učiva</a:t>
            </a:r>
            <a:endParaRPr lang="cs-CZ" b="1" u="sng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sestra</a:t>
            </a:r>
          </a:p>
          <a:p>
            <a:r>
              <a:rPr lang="cs-CZ" dirty="0" smtClean="0"/>
              <a:t>rodiče</a:t>
            </a:r>
          </a:p>
          <a:p>
            <a:r>
              <a:rPr lang="cs-CZ" dirty="0" smtClean="0"/>
              <a:t>prarodiče</a:t>
            </a:r>
          </a:p>
          <a:p>
            <a:r>
              <a:rPr lang="cs-CZ" dirty="0" smtClean="0"/>
              <a:t>vnuk</a:t>
            </a:r>
          </a:p>
          <a:p>
            <a:r>
              <a:rPr lang="cs-CZ" dirty="0" smtClean="0"/>
              <a:t>vnučka</a:t>
            </a:r>
          </a:p>
          <a:p>
            <a:r>
              <a:rPr lang="cs-CZ" dirty="0" smtClean="0"/>
              <a:t>sourozenci</a:t>
            </a:r>
          </a:p>
          <a:p>
            <a:r>
              <a:rPr lang="cs-CZ" dirty="0" smtClean="0"/>
              <a:t>bratr</a:t>
            </a:r>
          </a:p>
          <a:p>
            <a:r>
              <a:rPr lang="cs-CZ" dirty="0" smtClean="0"/>
              <a:t>dcera</a:t>
            </a:r>
          </a:p>
          <a:p>
            <a:r>
              <a:rPr lang="cs-CZ" smtClean="0"/>
              <a:t>syn</a:t>
            </a: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jetzt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sz="6200" dirty="0" smtClean="0"/>
              <a:t>Wie heißt du?				Ich heiße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deine Mutter?		Meine Mutter heißt 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 Vater?	</a:t>
            </a:r>
            <a:r>
              <a:rPr lang="hu-HU" sz="6200" smtClean="0"/>
              <a:t>	Mein </a:t>
            </a:r>
            <a:r>
              <a:rPr lang="hu-HU" sz="6200" dirty="0" smtClean="0"/>
              <a:t>Vater  heißt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deine Großmutter?	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 Opa?		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 Bruder?	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deine Schwester?  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 Onkel?	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deine Tante? 	</a:t>
            </a:r>
            <a:endParaRPr lang="cs-CZ" sz="6200" dirty="0" smtClean="0"/>
          </a:p>
          <a:p>
            <a:pPr>
              <a:buNone/>
            </a:pPr>
            <a:r>
              <a:rPr lang="hu-HU" sz="6200" dirty="0" smtClean="0"/>
              <a:t>Wie heißt dein Cousin/deine Cousine?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62</Words>
  <Application>Microsoft Office PowerPoint</Application>
  <PresentationFormat>Předvádění na obrazovce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Motiv sady Office</vt:lpstr>
      <vt:lpstr>Die Familie </vt:lpstr>
      <vt:lpstr>Přeložte následující spojení.  </vt:lpstr>
      <vt:lpstr>Die Familie </vt:lpstr>
      <vt:lpstr>Die Familie</vt:lpstr>
      <vt:lpstr>Die Familie</vt:lpstr>
      <vt:lpstr>Shrnutí učiva</vt:lpstr>
      <vt:lpstr>Und jetzt du.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Familie </dc:title>
  <dc:creator>Uživatel systému Windows</dc:creator>
  <cp:lastModifiedBy>Jiří Jurášek</cp:lastModifiedBy>
  <cp:revision>24</cp:revision>
  <cp:lastPrinted>2019-11-29T08:06:21Z</cp:lastPrinted>
  <dcterms:created xsi:type="dcterms:W3CDTF">2019-11-24T19:55:43Z</dcterms:created>
  <dcterms:modified xsi:type="dcterms:W3CDTF">2019-11-29T08:07:49Z</dcterms:modified>
</cp:coreProperties>
</file>