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5" r:id="rId5"/>
    <p:sldId id="264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7394-0B6E-47C3-873A-D8585448AB0C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823C-B9EC-4776-8E8F-880BD0D2D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08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7394-0B6E-47C3-873A-D8585448AB0C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823C-B9EC-4776-8E8F-880BD0D2D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21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7394-0B6E-47C3-873A-D8585448AB0C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823C-B9EC-4776-8E8F-880BD0D2D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2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7394-0B6E-47C3-873A-D8585448AB0C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823C-B9EC-4776-8E8F-880BD0D2D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67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7394-0B6E-47C3-873A-D8585448AB0C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823C-B9EC-4776-8E8F-880BD0D2D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14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7394-0B6E-47C3-873A-D8585448AB0C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823C-B9EC-4776-8E8F-880BD0D2D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54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7394-0B6E-47C3-873A-D8585448AB0C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823C-B9EC-4776-8E8F-880BD0D2D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76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7394-0B6E-47C3-873A-D8585448AB0C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823C-B9EC-4776-8E8F-880BD0D2D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6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7394-0B6E-47C3-873A-D8585448AB0C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823C-B9EC-4776-8E8F-880BD0D2D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20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7394-0B6E-47C3-873A-D8585448AB0C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823C-B9EC-4776-8E8F-880BD0D2D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20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7394-0B6E-47C3-873A-D8585448AB0C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823C-B9EC-4776-8E8F-880BD0D2D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07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17394-0B6E-47C3-873A-D8585448AB0C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4823C-B9EC-4776-8E8F-880BD0D2D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3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26" Type="http://schemas.openxmlformats.org/officeDocument/2006/relationships/image" Target="../media/image25.png"/><Relationship Id="rId3" Type="http://schemas.openxmlformats.org/officeDocument/2006/relationships/image" Target="../media/image2.wmf"/><Relationship Id="rId21" Type="http://schemas.openxmlformats.org/officeDocument/2006/relationships/image" Target="../media/image20.wmf"/><Relationship Id="rId7" Type="http://schemas.openxmlformats.org/officeDocument/2006/relationships/image" Target="../media/image6.wmf"/><Relationship Id="rId12" Type="http://schemas.openxmlformats.org/officeDocument/2006/relationships/image" Target="../media/image11.jpeg"/><Relationship Id="rId17" Type="http://schemas.openxmlformats.org/officeDocument/2006/relationships/image" Target="../media/image16.wmf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wmf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24" Type="http://schemas.openxmlformats.org/officeDocument/2006/relationships/image" Target="../media/image23.png"/><Relationship Id="rId5" Type="http://schemas.openxmlformats.org/officeDocument/2006/relationships/image" Target="../media/image4.wmf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wmf"/><Relationship Id="rId19" Type="http://schemas.openxmlformats.org/officeDocument/2006/relationships/image" Target="../media/image18.wmf"/><Relationship Id="rId4" Type="http://schemas.openxmlformats.org/officeDocument/2006/relationships/image" Target="../media/image3.png"/><Relationship Id="rId9" Type="http://schemas.openxmlformats.org/officeDocument/2006/relationships/image" Target="../media/image8.wmf"/><Relationship Id="rId14" Type="http://schemas.openxmlformats.org/officeDocument/2006/relationships/image" Target="../media/image13.wmf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26" Type="http://schemas.openxmlformats.org/officeDocument/2006/relationships/image" Target="../media/image32.png"/><Relationship Id="rId3" Type="http://schemas.openxmlformats.org/officeDocument/2006/relationships/image" Target="../media/image2.wmf"/><Relationship Id="rId21" Type="http://schemas.openxmlformats.org/officeDocument/2006/relationships/image" Target="../media/image20.wmf"/><Relationship Id="rId7" Type="http://schemas.openxmlformats.org/officeDocument/2006/relationships/image" Target="../media/image6.wmf"/><Relationship Id="rId12" Type="http://schemas.openxmlformats.org/officeDocument/2006/relationships/image" Target="../media/image11.jpeg"/><Relationship Id="rId17" Type="http://schemas.openxmlformats.org/officeDocument/2006/relationships/image" Target="../media/image16.wmf"/><Relationship Id="rId25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openxmlformats.org/officeDocument/2006/relationships/image" Target="../media/image15.wmf"/><Relationship Id="rId20" Type="http://schemas.openxmlformats.org/officeDocument/2006/relationships/image" Target="../media/image19.jpe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24" Type="http://schemas.openxmlformats.org/officeDocument/2006/relationships/image" Target="../media/image31.png"/><Relationship Id="rId5" Type="http://schemas.openxmlformats.org/officeDocument/2006/relationships/image" Target="../media/image4.wmf"/><Relationship Id="rId15" Type="http://schemas.openxmlformats.org/officeDocument/2006/relationships/image" Target="../media/image14.png"/><Relationship Id="rId23" Type="http://schemas.openxmlformats.org/officeDocument/2006/relationships/image" Target="../media/image30.png"/><Relationship Id="rId28" Type="http://schemas.openxmlformats.org/officeDocument/2006/relationships/image" Target="../media/image26.png"/><Relationship Id="rId10" Type="http://schemas.openxmlformats.org/officeDocument/2006/relationships/image" Target="../media/image9.wmf"/><Relationship Id="rId19" Type="http://schemas.openxmlformats.org/officeDocument/2006/relationships/image" Target="../media/image18.wmf"/><Relationship Id="rId4" Type="http://schemas.openxmlformats.org/officeDocument/2006/relationships/image" Target="../media/image3.png"/><Relationship Id="rId9" Type="http://schemas.openxmlformats.org/officeDocument/2006/relationships/image" Target="../media/image8.wmf"/><Relationship Id="rId14" Type="http://schemas.openxmlformats.org/officeDocument/2006/relationships/image" Target="../media/image13.wmf"/><Relationship Id="rId22" Type="http://schemas.openxmlformats.org/officeDocument/2006/relationships/image" Target="../media/image29.png"/><Relationship Id="rId27" Type="http://schemas.openxmlformats.org/officeDocument/2006/relationships/image" Target="../media/image33.png"/><Relationship Id="rId30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26" Type="http://schemas.openxmlformats.org/officeDocument/2006/relationships/image" Target="../media/image33.png"/><Relationship Id="rId3" Type="http://schemas.openxmlformats.org/officeDocument/2006/relationships/image" Target="../media/image2.wmf"/><Relationship Id="rId21" Type="http://schemas.openxmlformats.org/officeDocument/2006/relationships/image" Target="../media/image20.wmf"/><Relationship Id="rId7" Type="http://schemas.openxmlformats.org/officeDocument/2006/relationships/image" Target="../media/image6.wmf"/><Relationship Id="rId12" Type="http://schemas.openxmlformats.org/officeDocument/2006/relationships/image" Target="../media/image11.jpeg"/><Relationship Id="rId17" Type="http://schemas.openxmlformats.org/officeDocument/2006/relationships/image" Target="../media/image16.wmf"/><Relationship Id="rId25" Type="http://schemas.openxmlformats.org/officeDocument/2006/relationships/image" Target="../media/image32.png"/><Relationship Id="rId2" Type="http://schemas.openxmlformats.org/officeDocument/2006/relationships/image" Target="../media/image1.jpeg"/><Relationship Id="rId16" Type="http://schemas.openxmlformats.org/officeDocument/2006/relationships/image" Target="../media/image15.wmf"/><Relationship Id="rId20" Type="http://schemas.openxmlformats.org/officeDocument/2006/relationships/image" Target="../media/image19.jpe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24" Type="http://schemas.openxmlformats.org/officeDocument/2006/relationships/image" Target="../media/image23.png"/><Relationship Id="rId5" Type="http://schemas.openxmlformats.org/officeDocument/2006/relationships/image" Target="../media/image4.wmf"/><Relationship Id="rId15" Type="http://schemas.openxmlformats.org/officeDocument/2006/relationships/image" Target="../media/image14.png"/><Relationship Id="rId23" Type="http://schemas.openxmlformats.org/officeDocument/2006/relationships/image" Target="../media/image35.png"/><Relationship Id="rId28" Type="http://schemas.openxmlformats.org/officeDocument/2006/relationships/image" Target="../media/image34.png"/><Relationship Id="rId10" Type="http://schemas.openxmlformats.org/officeDocument/2006/relationships/image" Target="../media/image9.wmf"/><Relationship Id="rId19" Type="http://schemas.openxmlformats.org/officeDocument/2006/relationships/image" Target="../media/image18.wmf"/><Relationship Id="rId4" Type="http://schemas.openxmlformats.org/officeDocument/2006/relationships/image" Target="../media/image3.png"/><Relationship Id="rId9" Type="http://schemas.openxmlformats.org/officeDocument/2006/relationships/image" Target="../media/image8.wmf"/><Relationship Id="rId14" Type="http://schemas.openxmlformats.org/officeDocument/2006/relationships/image" Target="../media/image13.wmf"/><Relationship Id="rId22" Type="http://schemas.openxmlformats.org/officeDocument/2006/relationships/image" Target="../media/image29.png"/><Relationship Id="rId27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26" Type="http://schemas.openxmlformats.org/officeDocument/2006/relationships/image" Target="../media/image33.png"/><Relationship Id="rId3" Type="http://schemas.openxmlformats.org/officeDocument/2006/relationships/image" Target="../media/image2.wmf"/><Relationship Id="rId21" Type="http://schemas.openxmlformats.org/officeDocument/2006/relationships/image" Target="../media/image20.wmf"/><Relationship Id="rId7" Type="http://schemas.openxmlformats.org/officeDocument/2006/relationships/image" Target="../media/image6.wmf"/><Relationship Id="rId12" Type="http://schemas.openxmlformats.org/officeDocument/2006/relationships/image" Target="../media/image11.jpeg"/><Relationship Id="rId17" Type="http://schemas.openxmlformats.org/officeDocument/2006/relationships/image" Target="../media/image16.wmf"/><Relationship Id="rId25" Type="http://schemas.openxmlformats.org/officeDocument/2006/relationships/image" Target="../media/image32.png"/><Relationship Id="rId2" Type="http://schemas.openxmlformats.org/officeDocument/2006/relationships/image" Target="../media/image1.jpeg"/><Relationship Id="rId16" Type="http://schemas.openxmlformats.org/officeDocument/2006/relationships/image" Target="../media/image15.wmf"/><Relationship Id="rId20" Type="http://schemas.openxmlformats.org/officeDocument/2006/relationships/image" Target="../media/image19.jpe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24" Type="http://schemas.openxmlformats.org/officeDocument/2006/relationships/image" Target="../media/image38.png"/><Relationship Id="rId5" Type="http://schemas.openxmlformats.org/officeDocument/2006/relationships/image" Target="../media/image4.wmf"/><Relationship Id="rId15" Type="http://schemas.openxmlformats.org/officeDocument/2006/relationships/image" Target="../media/image14.png"/><Relationship Id="rId23" Type="http://schemas.openxmlformats.org/officeDocument/2006/relationships/image" Target="../media/image37.png"/><Relationship Id="rId28" Type="http://schemas.openxmlformats.org/officeDocument/2006/relationships/image" Target="../media/image34.png"/><Relationship Id="rId10" Type="http://schemas.openxmlformats.org/officeDocument/2006/relationships/image" Target="../media/image9.wmf"/><Relationship Id="rId19" Type="http://schemas.openxmlformats.org/officeDocument/2006/relationships/image" Target="../media/image18.wmf"/><Relationship Id="rId4" Type="http://schemas.openxmlformats.org/officeDocument/2006/relationships/image" Target="../media/image3.png"/><Relationship Id="rId9" Type="http://schemas.openxmlformats.org/officeDocument/2006/relationships/image" Target="../media/image8.wmf"/><Relationship Id="rId14" Type="http://schemas.openxmlformats.org/officeDocument/2006/relationships/image" Target="../media/image13.wmf"/><Relationship Id="rId22" Type="http://schemas.openxmlformats.org/officeDocument/2006/relationships/image" Target="../media/image29.png"/><Relationship Id="rId27" Type="http://schemas.openxmlformats.org/officeDocument/2006/relationships/image" Target="../media/image39.png"/><Relationship Id="rId30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2.wmf"/><Relationship Id="rId7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8.wmf"/><Relationship Id="rId5" Type="http://schemas.openxmlformats.org/officeDocument/2006/relationships/image" Target="../media/image4.wmf"/><Relationship Id="rId10" Type="http://schemas.openxmlformats.org/officeDocument/2006/relationships/image" Target="../media/image17.wmf"/><Relationship Id="rId4" Type="http://schemas.openxmlformats.org/officeDocument/2006/relationships/image" Target="../media/image3.png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openxmlformats.org/officeDocument/2006/relationships/image" Target="../media/image23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6875CD-BB54-48D0-A2DE-7F448C614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cs-CZ" sz="7200"/>
              <a:t>Schulsachen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5A6AB7-0672-4951-B95E-B33B38E09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cs-CZ" sz="2800"/>
              <a:t>7.třída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35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8DP\AppData\Local\Microsoft\Windows\Temporary Internet Files\Content.IE5\QLB9TFVB\MP9004394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39" y="3662035"/>
            <a:ext cx="1184176" cy="11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8DP\AppData\Local\Microsoft\Windows\Temporary Internet Files\Content.IE5\258FW9QY\MC9002340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631" y="1042565"/>
            <a:ext cx="1150545" cy="10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8DP\AppData\Local\Microsoft\Windows\Temporary Internet Files\Content.IE5\AQNIYB6N\MC90044173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57" y="2250703"/>
            <a:ext cx="1292131" cy="129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8DP\AppData\Local\Microsoft\Windows\Temporary Internet Files\Content.IE5\DEA9ZXBM\MC9003911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90" y="1550691"/>
            <a:ext cx="925373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08DP\AppData\Local\Microsoft\Windows\Temporary Internet Files\Content.IE5\QLB9TFVB\MC90019935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60" y="4071042"/>
            <a:ext cx="1224136" cy="7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08DP\AppData\Local\Microsoft\Windows\Temporary Internet Files\Content.IE5\DEA9ZXBM\MC90033098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903" y="4071041"/>
            <a:ext cx="349326" cy="112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08DP\AppData\Local\Microsoft\Windows\Temporary Internet Files\Content.IE5\DEA9ZXBM\MP90038570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89" y="2184573"/>
            <a:ext cx="758070" cy="106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08DP\AppData\Local\Microsoft\Windows\Temporary Internet Files\Content.IE5\AQNIYB6N\MC90034957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89" y="695220"/>
            <a:ext cx="1228915" cy="103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08DP\AppData\Local\Microsoft\Windows\Temporary Internet Files\Content.IE5\AQNIYB6N\MC90031139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22" y="3754378"/>
            <a:ext cx="841705" cy="82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08DP\AppData\Local\Microsoft\Windows\Temporary Internet Files\Content.IE5\AQNIYB6N\MC900334894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93" y="5160286"/>
            <a:ext cx="834619" cy="7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08DP\AppData\Local\Microsoft\Windows\Temporary Internet Files\Content.IE5\258FW9QY\MP900309018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41" y="5524774"/>
            <a:ext cx="1028829" cy="6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08DP\AppData\Local\Microsoft\Windows\Temporary Internet Files\Content.IE5\AQNIYB6N\MC900432656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745" y="2614677"/>
            <a:ext cx="941807" cy="9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08DP\AppData\Local\Microsoft\Windows\Temporary Internet Files\Content.IE5\258FW9QY\MC900234099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10" y="2221766"/>
            <a:ext cx="498202" cy="110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08DP\AppData\Local\Microsoft\Windows\Temporary Internet Files\Content.IE5\258FW9QY\MC900432585[1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60" y="288385"/>
            <a:ext cx="1157704" cy="11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08DP\AppData\Local\Microsoft\Windows\Temporary Internet Files\Content.IE5\258FW9QY\MC900281045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09" y="3599517"/>
            <a:ext cx="869060" cy="11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08DP\AppData\Local\Microsoft\Windows\Temporary Internet Files\Content.IE5\DEA9ZXBM\MC900290924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35" y="3085581"/>
            <a:ext cx="1171708" cy="11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08DP\AppData\Local\Microsoft\Windows\Temporary Internet Files\Content.IE5\258FW9QY\MC900295063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55" y="1315674"/>
            <a:ext cx="924630" cy="8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08DP\AppData\Local\Microsoft\Windows\Temporary Internet Files\Content.IE5\DEA9ZXBM\MC900250283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10" y="5110137"/>
            <a:ext cx="1281065" cy="8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08DP\AppData\Local\Microsoft\Windows\Temporary Internet Files\Content.IE5\AQNIYB6N\MP900178393[1]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36" y="5330236"/>
            <a:ext cx="1223883" cy="7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08DP\AppData\Local\Microsoft\Windows\Temporary Internet Files\Content.IE5\DEA9ZXBM\MC900251499[1]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39" y="5325549"/>
            <a:ext cx="984101" cy="93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030418" y="259842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Block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35488" y="1755758"/>
            <a:ext cx="181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Radiergummi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262" y="2174318"/>
            <a:ext cx="119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Spitzer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99908" y="1323758"/>
            <a:ext cx="12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Marker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548928" y="202358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Mäppchen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40157" y="3346945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das</a:t>
            </a:r>
            <a:r>
              <a:rPr lang="cs-CZ" dirty="0"/>
              <a:t> Buch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747032" y="3346945"/>
            <a:ext cx="121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Filzstift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05108" y="3476609"/>
            <a:ext cx="1060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Zirkel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004776" y="3569731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Pinsel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602771" y="4304474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Lineal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839007" y="4706717"/>
            <a:ext cx="138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Klebstoff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34496" y="4688003"/>
            <a:ext cx="126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Bleistift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168913" y="4681756"/>
            <a:ext cx="14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Rucksack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059090" y="4820154"/>
            <a:ext cx="96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das</a:t>
            </a:r>
            <a:r>
              <a:rPr lang="cs-CZ" dirty="0"/>
              <a:t> Heft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9212955" y="5076049"/>
            <a:ext cx="89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der Kuli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173966" y="6261235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die</a:t>
            </a:r>
            <a:r>
              <a:rPr lang="cs-CZ" dirty="0"/>
              <a:t> CD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715851" y="5995867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Füller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232288" y="6261235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Lampe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109871" y="6076569"/>
            <a:ext cx="116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Schere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8935508" y="6261235"/>
            <a:ext cx="112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Kreide</a:t>
            </a:r>
            <a:endParaRPr lang="cs-CZ" dirty="0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F1BEAC27-46BD-4C04-89FB-60420F20037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688355" y="2924403"/>
            <a:ext cx="972141" cy="647446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9DDC83B6-E870-4C7A-8835-3FAB8177E1EC}"/>
              </a:ext>
            </a:extLst>
          </p:cNvPr>
          <p:cNvSpPr txBox="1"/>
          <p:nvPr/>
        </p:nvSpPr>
        <p:spPr>
          <a:xfrm>
            <a:off x="10487422" y="3559596"/>
            <a:ext cx="136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Kassette</a:t>
            </a:r>
            <a:r>
              <a:rPr lang="cs-CZ" dirty="0"/>
              <a:t> 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0A34E070-A998-4B6F-A281-E42885AF484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2227" y="648044"/>
            <a:ext cx="1079086" cy="1170533"/>
          </a:xfrm>
          <a:prstGeom prst="rect">
            <a:avLst/>
          </a:prstGeom>
        </p:spPr>
      </p:pic>
      <p:sp>
        <p:nvSpPr>
          <p:cNvPr id="48" name="TextovéPole 47">
            <a:extLst>
              <a:ext uri="{FF2B5EF4-FFF2-40B4-BE49-F238E27FC236}">
                <a16:creationId xmlns:a16="http://schemas.microsoft.com/office/drawing/2014/main" id="{217AF728-8D38-41C1-BDD5-F1B2BA96FA0D}"/>
              </a:ext>
            </a:extLst>
          </p:cNvPr>
          <p:cNvSpPr txBox="1"/>
          <p:nvPr/>
        </p:nvSpPr>
        <p:spPr>
          <a:xfrm>
            <a:off x="392210" y="1775235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Stuhl</a:t>
            </a:r>
            <a:r>
              <a:rPr lang="cs-CZ" dirty="0"/>
              <a:t> 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670E4706-CF9E-434A-869F-66EAE2839AD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6801" y="2253588"/>
            <a:ext cx="1182727" cy="938865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95823ACB-EB21-4E9C-AF9C-F3ABFA005D09}"/>
              </a:ext>
            </a:extLst>
          </p:cNvPr>
          <p:cNvSpPr txBox="1"/>
          <p:nvPr/>
        </p:nvSpPr>
        <p:spPr>
          <a:xfrm>
            <a:off x="371294" y="321157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Tisch</a:t>
            </a:r>
            <a:r>
              <a:rPr lang="cs-CZ" dirty="0"/>
              <a:t> 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2D1EB60C-2F7B-44E4-A0BA-3670864428E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3974" y="3632887"/>
            <a:ext cx="498891" cy="1040919"/>
          </a:xfrm>
          <a:prstGeom prst="rect">
            <a:avLst/>
          </a:prstGeom>
        </p:spPr>
      </p:pic>
      <p:sp>
        <p:nvSpPr>
          <p:cNvPr id="52" name="TextovéPole 51">
            <a:extLst>
              <a:ext uri="{FF2B5EF4-FFF2-40B4-BE49-F238E27FC236}">
                <a16:creationId xmlns:a16="http://schemas.microsoft.com/office/drawing/2014/main" id="{2BDB69B3-6DD8-45B8-BEE0-940E8EECE6F6}"/>
              </a:ext>
            </a:extLst>
          </p:cNvPr>
          <p:cNvSpPr txBox="1"/>
          <p:nvPr/>
        </p:nvSpPr>
        <p:spPr>
          <a:xfrm>
            <a:off x="330933" y="4735680"/>
            <a:ext cx="88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Tür</a:t>
            </a:r>
            <a:r>
              <a:rPr lang="cs-CZ" dirty="0"/>
              <a:t> 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F29BA78A-E3CB-4F41-A638-65666BF061E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426748" y="740936"/>
            <a:ext cx="1065090" cy="1076185"/>
          </a:xfrm>
          <a:prstGeom prst="rect">
            <a:avLst/>
          </a:prstGeom>
        </p:spPr>
      </p:pic>
      <p:sp>
        <p:nvSpPr>
          <p:cNvPr id="54" name="TextovéPole 53">
            <a:extLst>
              <a:ext uri="{FF2B5EF4-FFF2-40B4-BE49-F238E27FC236}">
                <a16:creationId xmlns:a16="http://schemas.microsoft.com/office/drawing/2014/main" id="{0D94EC58-EE6F-4B25-BB04-63395A2519A0}"/>
              </a:ext>
            </a:extLst>
          </p:cNvPr>
          <p:cNvSpPr txBox="1"/>
          <p:nvPr/>
        </p:nvSpPr>
        <p:spPr>
          <a:xfrm>
            <a:off x="10719750" y="1947596"/>
            <a:ext cx="130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Fenster</a:t>
            </a:r>
            <a:r>
              <a:rPr lang="cs-CZ" dirty="0"/>
              <a:t> 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08E63608-3B8D-4292-8037-75A0B2BEC0A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298561" y="4531491"/>
            <a:ext cx="1646063" cy="1194920"/>
          </a:xfrm>
          <a:prstGeom prst="rect">
            <a:avLst/>
          </a:prstGeom>
        </p:spPr>
      </p:pic>
      <p:sp>
        <p:nvSpPr>
          <p:cNvPr id="56" name="TextovéPole 55">
            <a:extLst>
              <a:ext uri="{FF2B5EF4-FFF2-40B4-BE49-F238E27FC236}">
                <a16:creationId xmlns:a16="http://schemas.microsoft.com/office/drawing/2014/main" id="{FE12E0C7-DF63-43EA-B127-EFB02029FAA5}"/>
              </a:ext>
            </a:extLst>
          </p:cNvPr>
          <p:cNvSpPr txBox="1"/>
          <p:nvPr/>
        </p:nvSpPr>
        <p:spPr>
          <a:xfrm>
            <a:off x="10608311" y="584769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Bild</a:t>
            </a:r>
            <a:r>
              <a:rPr lang="cs-CZ" dirty="0"/>
              <a:t> 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682C3A64-FE1C-45D0-9107-33DD7DF435B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96603" y="5155442"/>
            <a:ext cx="1451829" cy="962159"/>
          </a:xfrm>
          <a:prstGeom prst="rect">
            <a:avLst/>
          </a:prstGeom>
        </p:spPr>
      </p:pic>
      <p:sp>
        <p:nvSpPr>
          <p:cNvPr id="58" name="TextovéPole 57">
            <a:extLst>
              <a:ext uri="{FF2B5EF4-FFF2-40B4-BE49-F238E27FC236}">
                <a16:creationId xmlns:a16="http://schemas.microsoft.com/office/drawing/2014/main" id="{D783BFEE-1197-4087-978E-602284E3D4C3}"/>
              </a:ext>
            </a:extLst>
          </p:cNvPr>
          <p:cNvSpPr txBox="1"/>
          <p:nvPr/>
        </p:nvSpPr>
        <p:spPr>
          <a:xfrm>
            <a:off x="371294" y="6176140"/>
            <a:ext cx="144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Kalender</a:t>
            </a:r>
            <a:r>
              <a:rPr lang="cs-CZ" dirty="0"/>
              <a:t> 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F0F07242-F9EF-4567-99DB-59E1B1EE919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89717" y="157126"/>
            <a:ext cx="1409924" cy="1201523"/>
          </a:xfrm>
          <a:prstGeom prst="rect">
            <a:avLst/>
          </a:prstGeom>
        </p:spPr>
      </p:pic>
      <p:sp>
        <p:nvSpPr>
          <p:cNvPr id="60" name="TextovéPole 59">
            <a:extLst>
              <a:ext uri="{FF2B5EF4-FFF2-40B4-BE49-F238E27FC236}">
                <a16:creationId xmlns:a16="http://schemas.microsoft.com/office/drawing/2014/main" id="{49DEC460-0D41-4A8A-81F1-2E8C1A4F238C}"/>
              </a:ext>
            </a:extLst>
          </p:cNvPr>
          <p:cNvSpPr txBox="1"/>
          <p:nvPr/>
        </p:nvSpPr>
        <p:spPr>
          <a:xfrm>
            <a:off x="2116886" y="1116706"/>
            <a:ext cx="101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Tafel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517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8DP\AppData\Local\Microsoft\Windows\Temporary Internet Files\Content.IE5\QLB9TFVB\MP9004394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39" y="3662035"/>
            <a:ext cx="1184176" cy="11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8DP\AppData\Local\Microsoft\Windows\Temporary Internet Files\Content.IE5\258FW9QY\MC9002340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631" y="1042565"/>
            <a:ext cx="1150545" cy="10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8DP\AppData\Local\Microsoft\Windows\Temporary Internet Files\Content.IE5\AQNIYB6N\MC90044173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57" y="2250703"/>
            <a:ext cx="1292131" cy="129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8DP\AppData\Local\Microsoft\Windows\Temporary Internet Files\Content.IE5\DEA9ZXBM\MC9003911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60" y="1750850"/>
            <a:ext cx="925373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08DP\AppData\Local\Microsoft\Windows\Temporary Internet Files\Content.IE5\QLB9TFVB\MC90019935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60" y="4071042"/>
            <a:ext cx="1224136" cy="7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08DP\AppData\Local\Microsoft\Windows\Temporary Internet Files\Content.IE5\DEA9ZXBM\MC90033098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903" y="4071041"/>
            <a:ext cx="349326" cy="112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08DP\AppData\Local\Microsoft\Windows\Temporary Internet Files\Content.IE5\DEA9ZXBM\MP90038570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82" y="2129819"/>
            <a:ext cx="758070" cy="106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08DP\AppData\Local\Microsoft\Windows\Temporary Internet Files\Content.IE5\AQNIYB6N\MC90034957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89" y="695220"/>
            <a:ext cx="1228915" cy="103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08DP\AppData\Local\Microsoft\Windows\Temporary Internet Files\Content.IE5\AQNIYB6N\MC90031139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22" y="3754378"/>
            <a:ext cx="841705" cy="82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08DP\AppData\Local\Microsoft\Windows\Temporary Internet Files\Content.IE5\AQNIYB6N\MC900334894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93" y="5160286"/>
            <a:ext cx="834619" cy="7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08DP\AppData\Local\Microsoft\Windows\Temporary Internet Files\Content.IE5\258FW9QY\MP900309018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41" y="5524774"/>
            <a:ext cx="1028829" cy="6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08DP\AppData\Local\Microsoft\Windows\Temporary Internet Files\Content.IE5\AQNIYB6N\MC900432656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745" y="2614677"/>
            <a:ext cx="941807" cy="9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08DP\AppData\Local\Microsoft\Windows\Temporary Internet Files\Content.IE5\258FW9QY\MC900234099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10" y="2221766"/>
            <a:ext cx="498202" cy="110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08DP\AppData\Local\Microsoft\Windows\Temporary Internet Files\Content.IE5\258FW9QY\MC900432585[1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60" y="288385"/>
            <a:ext cx="1157704" cy="11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08DP\AppData\Local\Microsoft\Windows\Temporary Internet Files\Content.IE5\258FW9QY\MC900281045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09" y="3599517"/>
            <a:ext cx="869060" cy="11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08DP\AppData\Local\Microsoft\Windows\Temporary Internet Files\Content.IE5\DEA9ZXBM\MC900290924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35" y="3085581"/>
            <a:ext cx="1171708" cy="11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08DP\AppData\Local\Microsoft\Windows\Temporary Internet Files\Content.IE5\258FW9QY\MC900295063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55" y="1315674"/>
            <a:ext cx="924630" cy="8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08DP\AppData\Local\Microsoft\Windows\Temporary Internet Files\Content.IE5\DEA9ZXBM\MC900250283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10" y="5110137"/>
            <a:ext cx="1281065" cy="8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08DP\AppData\Local\Microsoft\Windows\Temporary Internet Files\Content.IE5\AQNIYB6N\MP900178393[1]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36" y="5330236"/>
            <a:ext cx="1223883" cy="7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08DP\AppData\Local\Microsoft\Windows\Temporary Internet Files\Content.IE5\DEA9ZXBM\MC900251499[1]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39" y="5325549"/>
            <a:ext cx="984101" cy="93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8671" y="119356"/>
            <a:ext cx="51670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SCHULSACHEN Doplň členy: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61323" y="2620797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Block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35489" y="1755758"/>
            <a:ext cx="1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 </a:t>
            </a:r>
            <a:r>
              <a:rPr lang="cs-CZ" dirty="0" err="1"/>
              <a:t>Radiergummi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00807" y="2086544"/>
            <a:ext cx="103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Spitzer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99909" y="1323758"/>
            <a:ext cx="107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Marker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581240" y="2080052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Mäppchen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40157" y="3346945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Buch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809515" y="3340885"/>
            <a:ext cx="106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Filzstift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05108" y="3476609"/>
            <a:ext cx="954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Zirkel</a:t>
            </a:r>
            <a:r>
              <a:rPr lang="cs-CZ" dirty="0"/>
              <a:t>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004776" y="356973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Pinsel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602772" y="430447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Lineal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839007" y="4706717"/>
            <a:ext cx="1280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 </a:t>
            </a:r>
            <a:r>
              <a:rPr lang="cs-CZ" dirty="0" err="1"/>
              <a:t>Klebstoff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34495" y="4688003"/>
            <a:ext cx="110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Bleistift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181432" y="4689886"/>
            <a:ext cx="12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 </a:t>
            </a:r>
            <a:r>
              <a:rPr lang="cs-CZ" dirty="0" err="1"/>
              <a:t>Rucksack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059091" y="4820154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Heft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455889" y="5018007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Lampe</a:t>
            </a:r>
            <a:r>
              <a:rPr lang="cs-CZ" dirty="0"/>
              <a:t>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36222" y="5748269"/>
            <a:ext cx="123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Kalender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715851" y="5995867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 </a:t>
            </a:r>
            <a:r>
              <a:rPr lang="cs-CZ" dirty="0" err="1"/>
              <a:t>Füller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232288" y="6261235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Lampe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109871" y="6076569"/>
            <a:ext cx="102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Schere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8935508" y="6261235"/>
            <a:ext cx="99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Kreide</a:t>
            </a:r>
            <a:endParaRPr lang="cs-CZ" dirty="0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70B189ED-26AB-497D-B8E8-3FA53517F5D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49262" y="2896602"/>
            <a:ext cx="975445" cy="646232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2ED24CFB-5A1A-48F2-8FF8-7B8557CB5C84}"/>
              </a:ext>
            </a:extLst>
          </p:cNvPr>
          <p:cNvSpPr txBox="1"/>
          <p:nvPr/>
        </p:nvSpPr>
        <p:spPr>
          <a:xfrm>
            <a:off x="10292450" y="3556138"/>
            <a:ext cx="118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Kassette</a:t>
            </a:r>
            <a:endParaRPr lang="cs-CZ" dirty="0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FC89D1EB-C941-4801-AEB8-CF779468068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523431" y="4062051"/>
            <a:ext cx="1030313" cy="963251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731E73D2-DA6C-4E59-98AC-79624FD7BEE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1700" y="799242"/>
            <a:ext cx="1077610" cy="1174972"/>
          </a:xfrm>
          <a:prstGeom prst="rect">
            <a:avLst/>
          </a:prstGeom>
        </p:spPr>
      </p:pic>
      <p:sp>
        <p:nvSpPr>
          <p:cNvPr id="48" name="TextovéPole 47">
            <a:extLst>
              <a:ext uri="{FF2B5EF4-FFF2-40B4-BE49-F238E27FC236}">
                <a16:creationId xmlns:a16="http://schemas.microsoft.com/office/drawing/2014/main" id="{C548276D-F915-4570-AB40-F6E0886C1A13}"/>
              </a:ext>
            </a:extLst>
          </p:cNvPr>
          <p:cNvSpPr txBox="1"/>
          <p:nvPr/>
        </p:nvSpPr>
        <p:spPr>
          <a:xfrm>
            <a:off x="607308" y="1927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Stuhl</a:t>
            </a:r>
            <a:r>
              <a:rPr lang="cs-CZ" dirty="0"/>
              <a:t> 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08DAA1C2-8118-449A-BADB-30C90DAB636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6475" y="2332483"/>
            <a:ext cx="1182727" cy="938865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4CFC75D4-AACD-4978-AAEF-23F843D5FCD5}"/>
              </a:ext>
            </a:extLst>
          </p:cNvPr>
          <p:cNvSpPr txBox="1"/>
          <p:nvPr/>
        </p:nvSpPr>
        <p:spPr>
          <a:xfrm>
            <a:off x="603001" y="3122419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Tisch</a:t>
            </a:r>
            <a:r>
              <a:rPr lang="cs-CZ" dirty="0"/>
              <a:t> 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81A4EF13-CC22-43DF-98AD-D47B3B1094E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5820" y="3561337"/>
            <a:ext cx="499915" cy="1042506"/>
          </a:xfrm>
          <a:prstGeom prst="rect">
            <a:avLst/>
          </a:prstGeom>
        </p:spPr>
      </p:pic>
      <p:sp>
        <p:nvSpPr>
          <p:cNvPr id="52" name="TextovéPole 51">
            <a:extLst>
              <a:ext uri="{FF2B5EF4-FFF2-40B4-BE49-F238E27FC236}">
                <a16:creationId xmlns:a16="http://schemas.microsoft.com/office/drawing/2014/main" id="{F5D65F02-C851-4055-87E0-905327E35325}"/>
              </a:ext>
            </a:extLst>
          </p:cNvPr>
          <p:cNvSpPr txBox="1"/>
          <p:nvPr/>
        </p:nvSpPr>
        <p:spPr>
          <a:xfrm>
            <a:off x="662188" y="4053826"/>
            <a:ext cx="74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Tür</a:t>
            </a:r>
            <a:r>
              <a:rPr lang="cs-CZ" dirty="0"/>
              <a:t> 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726C2580-3D58-4F8B-8C70-42AA08CA571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349262" y="282916"/>
            <a:ext cx="1066892" cy="1072989"/>
          </a:xfrm>
          <a:prstGeom prst="rect">
            <a:avLst/>
          </a:prstGeom>
        </p:spPr>
      </p:pic>
      <p:sp>
        <p:nvSpPr>
          <p:cNvPr id="54" name="TextovéPole 53">
            <a:extLst>
              <a:ext uri="{FF2B5EF4-FFF2-40B4-BE49-F238E27FC236}">
                <a16:creationId xmlns:a16="http://schemas.microsoft.com/office/drawing/2014/main" id="{7605031A-DDF0-480D-9806-37F68CAC3258}"/>
              </a:ext>
            </a:extLst>
          </p:cNvPr>
          <p:cNvSpPr txBox="1"/>
          <p:nvPr/>
        </p:nvSpPr>
        <p:spPr>
          <a:xfrm>
            <a:off x="10211804" y="1475211"/>
            <a:ext cx="114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Fenster</a:t>
            </a:r>
            <a:r>
              <a:rPr lang="cs-CZ" dirty="0"/>
              <a:t> 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AE83AC7D-B29A-454B-8C7C-F2360BC3EC8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990209" y="5373468"/>
            <a:ext cx="1646063" cy="1194920"/>
          </a:xfrm>
          <a:prstGeom prst="rect">
            <a:avLst/>
          </a:prstGeom>
        </p:spPr>
      </p:pic>
      <p:sp>
        <p:nvSpPr>
          <p:cNvPr id="56" name="TextovéPole 55">
            <a:extLst>
              <a:ext uri="{FF2B5EF4-FFF2-40B4-BE49-F238E27FC236}">
                <a16:creationId xmlns:a16="http://schemas.microsoft.com/office/drawing/2014/main" id="{FC652C4C-EFE9-441D-BC74-E4C167FF2320}"/>
              </a:ext>
            </a:extLst>
          </p:cNvPr>
          <p:cNvSpPr txBox="1"/>
          <p:nvPr/>
        </p:nvSpPr>
        <p:spPr>
          <a:xfrm>
            <a:off x="10975169" y="6445901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Bild</a:t>
            </a:r>
            <a:r>
              <a:rPr lang="cs-CZ" dirty="0"/>
              <a:t> 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C85CEE5F-4177-4C29-8092-F35876E12B1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26020" y="4849876"/>
            <a:ext cx="1450974" cy="96325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DBAC10DF-5DA9-4DCF-8760-E60F0E44388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87503" y="554174"/>
            <a:ext cx="1223884" cy="1042981"/>
          </a:xfrm>
          <a:prstGeom prst="rect">
            <a:avLst/>
          </a:prstGeom>
        </p:spPr>
      </p:pic>
      <p:sp>
        <p:nvSpPr>
          <p:cNvPr id="59" name="TextovéPole 58">
            <a:extLst>
              <a:ext uri="{FF2B5EF4-FFF2-40B4-BE49-F238E27FC236}">
                <a16:creationId xmlns:a16="http://schemas.microsoft.com/office/drawing/2014/main" id="{9C0E5A34-11D5-4D4D-89F7-C3395B50F7C2}"/>
              </a:ext>
            </a:extLst>
          </p:cNvPr>
          <p:cNvSpPr txBox="1"/>
          <p:nvPr/>
        </p:nvSpPr>
        <p:spPr>
          <a:xfrm>
            <a:off x="3065331" y="1323758"/>
            <a:ext cx="88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Tafel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31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8DP\AppData\Local\Microsoft\Windows\Temporary Internet Files\Content.IE5\QLB9TFVB\MP9004394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39" y="3662035"/>
            <a:ext cx="1184176" cy="11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8DP\AppData\Local\Microsoft\Windows\Temporary Internet Files\Content.IE5\258FW9QY\MC9002340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631" y="1042565"/>
            <a:ext cx="1150545" cy="10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8DP\AppData\Local\Microsoft\Windows\Temporary Internet Files\Content.IE5\AQNIYB6N\MC90044173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57" y="2250703"/>
            <a:ext cx="1292131" cy="129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8DP\AppData\Local\Microsoft\Windows\Temporary Internet Files\Content.IE5\DEA9ZXBM\MC9003911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10" y="1993837"/>
            <a:ext cx="925373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08DP\AppData\Local\Microsoft\Windows\Temporary Internet Files\Content.IE5\QLB9TFVB\MC90019935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60" y="4071042"/>
            <a:ext cx="1224136" cy="7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08DP\AppData\Local\Microsoft\Windows\Temporary Internet Files\Content.IE5\DEA9ZXBM\MC90033098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903" y="4071041"/>
            <a:ext cx="349326" cy="112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08DP\AppData\Local\Microsoft\Windows\Temporary Internet Files\Content.IE5\DEA9ZXBM\MP90038570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89" y="2184573"/>
            <a:ext cx="758070" cy="106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08DP\AppData\Local\Microsoft\Windows\Temporary Internet Files\Content.IE5\AQNIYB6N\MC90034957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89" y="695220"/>
            <a:ext cx="1228915" cy="103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08DP\AppData\Local\Microsoft\Windows\Temporary Internet Files\Content.IE5\AQNIYB6N\MC90031139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22" y="3754378"/>
            <a:ext cx="841705" cy="82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08DP\AppData\Local\Microsoft\Windows\Temporary Internet Files\Content.IE5\AQNIYB6N\MC900334894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93" y="5160286"/>
            <a:ext cx="834619" cy="7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08DP\AppData\Local\Microsoft\Windows\Temporary Internet Files\Content.IE5\258FW9QY\MP900309018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41" y="5524774"/>
            <a:ext cx="1028829" cy="6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08DP\AppData\Local\Microsoft\Windows\Temporary Internet Files\Content.IE5\AQNIYB6N\MC900432656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745" y="2614677"/>
            <a:ext cx="941807" cy="9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08DP\AppData\Local\Microsoft\Windows\Temporary Internet Files\Content.IE5\258FW9QY\MC900234099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10" y="2221766"/>
            <a:ext cx="498202" cy="110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08DP\AppData\Local\Microsoft\Windows\Temporary Internet Files\Content.IE5\258FW9QY\MC900432585[1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60" y="288385"/>
            <a:ext cx="1157704" cy="11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08DP\AppData\Local\Microsoft\Windows\Temporary Internet Files\Content.IE5\258FW9QY\MC900281045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09" y="3599517"/>
            <a:ext cx="869060" cy="11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08DP\AppData\Local\Microsoft\Windows\Temporary Internet Files\Content.IE5\DEA9ZXBM\MC900290924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35" y="3085581"/>
            <a:ext cx="1171708" cy="11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08DP\AppData\Local\Microsoft\Windows\Temporary Internet Files\Content.IE5\258FW9QY\MC900295063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55" y="1315674"/>
            <a:ext cx="924630" cy="8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08DP\AppData\Local\Microsoft\Windows\Temporary Internet Files\Content.IE5\DEA9ZXBM\MC900250283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10" y="5110137"/>
            <a:ext cx="1281065" cy="8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08DP\AppData\Local\Microsoft\Windows\Temporary Internet Files\Content.IE5\AQNIYB6N\MP900178393[1]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36" y="5330236"/>
            <a:ext cx="1223883" cy="7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08DP\AppData\Local\Microsoft\Windows\Temporary Internet Files\Content.IE5\DEA9ZXBM\MC900251499[1]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39" y="5325549"/>
            <a:ext cx="984101" cy="93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29370" y="325887"/>
            <a:ext cx="480291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SCHULSACHEN    Doplň k členům slovíčka: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61322" y="2620797"/>
            <a:ext cx="55496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der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35488" y="1755758"/>
            <a:ext cx="55496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der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100807" y="2104711"/>
            <a:ext cx="5549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der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299908" y="1323758"/>
            <a:ext cx="55496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der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581241" y="2080052"/>
            <a:ext cx="55976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940157" y="3346945"/>
            <a:ext cx="55976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747031" y="3346945"/>
            <a:ext cx="55496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der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505108" y="3476609"/>
            <a:ext cx="51809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der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004775" y="3569731"/>
            <a:ext cx="55496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der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602772" y="4304474"/>
            <a:ext cx="55976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839007" y="4706717"/>
            <a:ext cx="55496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der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734495" y="4688003"/>
            <a:ext cx="55496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der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168912" y="4681756"/>
            <a:ext cx="55496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der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059091" y="4820154"/>
            <a:ext cx="55976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9752354" y="4956217"/>
            <a:ext cx="51809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der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173966" y="6261235"/>
            <a:ext cx="5277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die</a:t>
            </a:r>
            <a:r>
              <a:rPr lang="cs-CZ" dirty="0"/>
              <a:t>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715850" y="5995867"/>
            <a:ext cx="55496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der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232288" y="6261235"/>
            <a:ext cx="5277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die</a:t>
            </a:r>
            <a:r>
              <a:rPr lang="cs-CZ" dirty="0"/>
              <a:t>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109871" y="6076569"/>
            <a:ext cx="5277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die</a:t>
            </a:r>
            <a:r>
              <a:rPr lang="cs-CZ" dirty="0"/>
              <a:t>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8935509" y="6261235"/>
            <a:ext cx="5277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die</a:t>
            </a:r>
            <a:r>
              <a:rPr lang="cs-CZ" dirty="0"/>
              <a:t> 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4C5A1BFA-EC49-458F-99D5-BEA8BE01D13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54017" y="3219718"/>
            <a:ext cx="975445" cy="646232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ADBD9640-D069-4B76-9D93-2639F73D1323}"/>
              </a:ext>
            </a:extLst>
          </p:cNvPr>
          <p:cNvSpPr txBox="1"/>
          <p:nvPr/>
        </p:nvSpPr>
        <p:spPr>
          <a:xfrm>
            <a:off x="10325373" y="3984391"/>
            <a:ext cx="5277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/>
              <a:t>die</a:t>
            </a:r>
            <a:r>
              <a:rPr lang="cs-CZ" dirty="0"/>
              <a:t> 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38CE3D63-1CED-4E1E-996A-F090E67D39A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57851" y="810170"/>
            <a:ext cx="1079086" cy="1176630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id="{F81E2C9A-2C9A-43FC-BAD2-57E66EF80A94}"/>
              </a:ext>
            </a:extLst>
          </p:cNvPr>
          <p:cNvSpPr txBox="1"/>
          <p:nvPr/>
        </p:nvSpPr>
        <p:spPr>
          <a:xfrm>
            <a:off x="942905" y="1940424"/>
            <a:ext cx="55496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der 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51571D56-211A-4CEC-9F2B-F9D54EC3278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9142" y="2440503"/>
            <a:ext cx="1182727" cy="938865"/>
          </a:xfrm>
          <a:prstGeom prst="rect">
            <a:avLst/>
          </a:prstGeom>
        </p:spPr>
      </p:pic>
      <p:sp>
        <p:nvSpPr>
          <p:cNvPr id="51" name="TextovéPole 50">
            <a:extLst>
              <a:ext uri="{FF2B5EF4-FFF2-40B4-BE49-F238E27FC236}">
                <a16:creationId xmlns:a16="http://schemas.microsoft.com/office/drawing/2014/main" id="{579FE034-5936-4E88-8B42-0A208F305019}"/>
              </a:ext>
            </a:extLst>
          </p:cNvPr>
          <p:cNvSpPr txBox="1"/>
          <p:nvPr/>
        </p:nvSpPr>
        <p:spPr>
          <a:xfrm>
            <a:off x="705922" y="3321140"/>
            <a:ext cx="55496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der 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F213DBF3-95E3-4919-B26E-918F262394E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3586" y="3820782"/>
            <a:ext cx="499915" cy="1042506"/>
          </a:xfrm>
          <a:prstGeom prst="rect">
            <a:avLst/>
          </a:prstGeom>
        </p:spPr>
      </p:pic>
      <p:sp>
        <p:nvSpPr>
          <p:cNvPr id="53" name="TextovéPole 52">
            <a:extLst>
              <a:ext uri="{FF2B5EF4-FFF2-40B4-BE49-F238E27FC236}">
                <a16:creationId xmlns:a16="http://schemas.microsoft.com/office/drawing/2014/main" id="{A1001F48-A21C-4209-92C2-64FD0841556A}"/>
              </a:ext>
            </a:extLst>
          </p:cNvPr>
          <p:cNvSpPr txBox="1"/>
          <p:nvPr/>
        </p:nvSpPr>
        <p:spPr>
          <a:xfrm>
            <a:off x="193175" y="4353723"/>
            <a:ext cx="5277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die</a:t>
            </a:r>
            <a:r>
              <a:rPr lang="cs-CZ" dirty="0"/>
              <a:t> 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B0EF833E-0F0C-48D3-9D5D-D02118E0F3B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708294" y="1120013"/>
            <a:ext cx="1066892" cy="1072989"/>
          </a:xfrm>
          <a:prstGeom prst="rect">
            <a:avLst/>
          </a:prstGeom>
        </p:spPr>
      </p:pic>
      <p:sp>
        <p:nvSpPr>
          <p:cNvPr id="55" name="TextovéPole 54">
            <a:extLst>
              <a:ext uri="{FF2B5EF4-FFF2-40B4-BE49-F238E27FC236}">
                <a16:creationId xmlns:a16="http://schemas.microsoft.com/office/drawing/2014/main" id="{60227966-9CAE-4058-B7DF-C67089F0EDA3}"/>
              </a:ext>
            </a:extLst>
          </p:cNvPr>
          <p:cNvSpPr txBox="1"/>
          <p:nvPr/>
        </p:nvSpPr>
        <p:spPr>
          <a:xfrm>
            <a:off x="10321680" y="2309756"/>
            <a:ext cx="55976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2D1C0CD1-A556-4891-871E-59743910396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156099" y="5413999"/>
            <a:ext cx="1646063" cy="1194920"/>
          </a:xfrm>
          <a:prstGeom prst="rect">
            <a:avLst/>
          </a:prstGeom>
        </p:spPr>
      </p:pic>
      <p:sp>
        <p:nvSpPr>
          <p:cNvPr id="57" name="TextovéPole 56">
            <a:extLst>
              <a:ext uri="{FF2B5EF4-FFF2-40B4-BE49-F238E27FC236}">
                <a16:creationId xmlns:a16="http://schemas.microsoft.com/office/drawing/2014/main" id="{65CEAABE-677F-4942-BBDD-8E3B89434164}"/>
              </a:ext>
            </a:extLst>
          </p:cNvPr>
          <p:cNvSpPr txBox="1"/>
          <p:nvPr/>
        </p:nvSpPr>
        <p:spPr>
          <a:xfrm>
            <a:off x="11241740" y="6353907"/>
            <a:ext cx="55976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E6223F23-DD7D-4383-8FFD-A4987F245DE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84671" y="5140883"/>
            <a:ext cx="1450974" cy="963251"/>
          </a:xfrm>
          <a:prstGeom prst="rect">
            <a:avLst/>
          </a:prstGeom>
        </p:spPr>
      </p:pic>
      <p:sp>
        <p:nvSpPr>
          <p:cNvPr id="59" name="TextovéPole 58">
            <a:extLst>
              <a:ext uri="{FF2B5EF4-FFF2-40B4-BE49-F238E27FC236}">
                <a16:creationId xmlns:a16="http://schemas.microsoft.com/office/drawing/2014/main" id="{AB5F0989-0670-494B-B27E-9923A479533B}"/>
              </a:ext>
            </a:extLst>
          </p:cNvPr>
          <p:cNvSpPr txBox="1"/>
          <p:nvPr/>
        </p:nvSpPr>
        <p:spPr>
          <a:xfrm>
            <a:off x="729745" y="6104134"/>
            <a:ext cx="55496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der </a:t>
            </a: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712C6AEF-F463-4276-B369-ECC2FFB9FBC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414417" y="867237"/>
            <a:ext cx="1219306" cy="1042506"/>
          </a:xfrm>
          <a:prstGeom prst="rect">
            <a:avLst/>
          </a:prstGeom>
        </p:spPr>
      </p:pic>
      <p:sp>
        <p:nvSpPr>
          <p:cNvPr id="61" name="TextovéPole 60">
            <a:extLst>
              <a:ext uri="{FF2B5EF4-FFF2-40B4-BE49-F238E27FC236}">
                <a16:creationId xmlns:a16="http://schemas.microsoft.com/office/drawing/2014/main" id="{0B9A15DA-76D3-488B-B21C-A91A4BF2FC00}"/>
              </a:ext>
            </a:extLst>
          </p:cNvPr>
          <p:cNvSpPr txBox="1"/>
          <p:nvPr/>
        </p:nvSpPr>
        <p:spPr>
          <a:xfrm>
            <a:off x="3563145" y="1606795"/>
            <a:ext cx="5277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die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9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8DP\AppData\Local\Microsoft\Windows\Temporary Internet Files\Content.IE5\QLB9TFVB\MP9004394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39" y="3662035"/>
            <a:ext cx="1184176" cy="11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8DP\AppData\Local\Microsoft\Windows\Temporary Internet Files\Content.IE5\258FW9QY\MC9002340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631" y="1042565"/>
            <a:ext cx="1150545" cy="10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8DP\AppData\Local\Microsoft\Windows\Temporary Internet Files\Content.IE5\AQNIYB6N\MC90044173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57" y="2250703"/>
            <a:ext cx="1292131" cy="129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8DP\AppData\Local\Microsoft\Windows\Temporary Internet Files\Content.IE5\DEA9ZXBM\MC9003911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48" y="1896942"/>
            <a:ext cx="925373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08DP\AppData\Local\Microsoft\Windows\Temporary Internet Files\Content.IE5\QLB9TFVB\MC90019935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60" y="4071042"/>
            <a:ext cx="1224136" cy="7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08DP\AppData\Local\Microsoft\Windows\Temporary Internet Files\Content.IE5\DEA9ZXBM\MC90033098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903" y="4071041"/>
            <a:ext cx="349326" cy="112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08DP\AppData\Local\Microsoft\Windows\Temporary Internet Files\Content.IE5\DEA9ZXBM\MP90038570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89" y="2184573"/>
            <a:ext cx="758070" cy="106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08DP\AppData\Local\Microsoft\Windows\Temporary Internet Files\Content.IE5\AQNIYB6N\MC90034957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89" y="695220"/>
            <a:ext cx="1228915" cy="103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08DP\AppData\Local\Microsoft\Windows\Temporary Internet Files\Content.IE5\AQNIYB6N\MC90031139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22" y="3754378"/>
            <a:ext cx="841705" cy="82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08DP\AppData\Local\Microsoft\Windows\Temporary Internet Files\Content.IE5\AQNIYB6N\MC900334894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93" y="5160286"/>
            <a:ext cx="834619" cy="7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08DP\AppData\Local\Microsoft\Windows\Temporary Internet Files\Content.IE5\258FW9QY\MP900309018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41" y="5524774"/>
            <a:ext cx="1028829" cy="6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08DP\AppData\Local\Microsoft\Windows\Temporary Internet Files\Content.IE5\AQNIYB6N\MC900432656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745" y="2614677"/>
            <a:ext cx="941807" cy="9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08DP\AppData\Local\Microsoft\Windows\Temporary Internet Files\Content.IE5\258FW9QY\MC900234099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10" y="2221766"/>
            <a:ext cx="498202" cy="110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08DP\AppData\Local\Microsoft\Windows\Temporary Internet Files\Content.IE5\258FW9QY\MC900432585[1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60" y="288385"/>
            <a:ext cx="1157704" cy="11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08DP\AppData\Local\Microsoft\Windows\Temporary Internet Files\Content.IE5\258FW9QY\MC900281045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09" y="3599517"/>
            <a:ext cx="869060" cy="11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08DP\AppData\Local\Microsoft\Windows\Temporary Internet Files\Content.IE5\DEA9ZXBM\MC900290924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35" y="3085581"/>
            <a:ext cx="1171708" cy="11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08DP\AppData\Local\Microsoft\Windows\Temporary Internet Files\Content.IE5\258FW9QY\MC900295063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55" y="1315674"/>
            <a:ext cx="924630" cy="8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08DP\AppData\Local\Microsoft\Windows\Temporary Internet Files\Content.IE5\DEA9ZXBM\MC900250283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10" y="5110137"/>
            <a:ext cx="1281065" cy="8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08DP\AppData\Local\Microsoft\Windows\Temporary Internet Files\Content.IE5\AQNIYB6N\MP900178393[1]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36" y="5330236"/>
            <a:ext cx="1223883" cy="7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08DP\AppData\Local\Microsoft\Windows\Temporary Internet Files\Content.IE5\DEA9ZXBM\MC900251499[1]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39" y="5325549"/>
            <a:ext cx="984101" cy="93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2737" y="366540"/>
            <a:ext cx="478434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SCHULSACHEN, DOPLŇTE CELÁ SLOVÍČKA.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61322" y="262079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35488" y="175575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100807" y="210059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299908" y="132375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581240" y="208005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940156" y="334694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747031" y="334694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505107" y="347660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004775" y="356973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839007" y="470671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168912" y="468175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059090" y="482015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9430190" y="514981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715850" y="599586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109870" y="607656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8935508" y="626123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D1F28FF-E849-4399-90D9-091D7C937C1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48516" y="3219718"/>
            <a:ext cx="975445" cy="64623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42C7AD2-C55D-4C4D-8B5F-D5C0C1A97D2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4206" y="1289870"/>
            <a:ext cx="1085182" cy="117663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A2EC6B00-67C0-44D0-B292-509D0CFC5E6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5214" y="2682115"/>
            <a:ext cx="1180769" cy="936682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CBA19FCC-044F-4BE7-9CF8-FA321EFAC3E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6440" y="4033543"/>
            <a:ext cx="499915" cy="1042506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17C41890-264B-4451-A5E4-0822BCCF42B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502792" y="1289870"/>
            <a:ext cx="1066892" cy="107298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A5A03941-9760-446F-9714-61BF424FC67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156099" y="4512521"/>
            <a:ext cx="1648262" cy="1195231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EC1DB4A4-610C-40E9-8042-343029592F3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31979" y="5401948"/>
            <a:ext cx="1450974" cy="963251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28BFE43C-31B9-4FC8-B0F7-1447E3D731C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242968" y="857824"/>
            <a:ext cx="1219306" cy="1042506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14126C91-0DD8-4185-B6F3-223EC615CB2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660098" y="2858974"/>
            <a:ext cx="871804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5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2B7B5-8E18-441D-94A5-53619F68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 v němčině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4193E9-7D04-4293-B6A4-FEE8AEBF4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člen v češtině nemusí odpovídat němčině</a:t>
            </a:r>
          </a:p>
          <a:p>
            <a:pPr marL="0" indent="0">
              <a:buNone/>
            </a:pPr>
            <a:r>
              <a:rPr lang="cs-CZ" dirty="0"/>
              <a:t>der, </a:t>
            </a:r>
            <a:r>
              <a:rPr lang="cs-CZ" dirty="0" err="1"/>
              <a:t>die</a:t>
            </a:r>
            <a:r>
              <a:rPr lang="cs-CZ" dirty="0"/>
              <a:t>, </a:t>
            </a:r>
            <a:r>
              <a:rPr lang="cs-CZ" dirty="0" err="1"/>
              <a:t>das</a:t>
            </a:r>
            <a:r>
              <a:rPr lang="cs-CZ" dirty="0"/>
              <a:t> – určitý člen 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>
                <a:solidFill>
                  <a:srgbClr val="0070C0"/>
                </a:solidFill>
              </a:rPr>
              <a:t>DER </a:t>
            </a:r>
            <a:r>
              <a:rPr lang="cs-CZ" dirty="0"/>
              <a:t>				</a:t>
            </a:r>
            <a:r>
              <a:rPr lang="cs-CZ" b="1" dirty="0">
                <a:solidFill>
                  <a:srgbClr val="FF0000"/>
                </a:solidFill>
              </a:rPr>
              <a:t>DIE</a:t>
            </a:r>
            <a:r>
              <a:rPr lang="cs-CZ" dirty="0"/>
              <a:t> 			</a:t>
            </a:r>
            <a:r>
              <a:rPr lang="cs-CZ" b="1" dirty="0">
                <a:solidFill>
                  <a:srgbClr val="00B050"/>
                </a:solidFill>
              </a:rPr>
              <a:t>      DAS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>
                <a:solidFill>
                  <a:srgbClr val="0070C0"/>
                </a:solidFill>
              </a:rPr>
              <a:t>TEN </a:t>
            </a:r>
            <a:r>
              <a:rPr lang="cs-CZ" dirty="0"/>
              <a:t>				</a:t>
            </a:r>
            <a:r>
              <a:rPr lang="cs-CZ" b="1" dirty="0">
                <a:solidFill>
                  <a:srgbClr val="FF0000"/>
                </a:solidFill>
              </a:rPr>
              <a:t>TA</a:t>
            </a:r>
            <a:r>
              <a:rPr lang="cs-CZ" dirty="0"/>
              <a:t>			</a:t>
            </a:r>
            <a:r>
              <a:rPr lang="cs-CZ" b="1" dirty="0">
                <a:solidFill>
                  <a:srgbClr val="00B050"/>
                </a:solidFill>
              </a:rPr>
              <a:t>       TO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>
                <a:solidFill>
                  <a:srgbClr val="0070C0"/>
                </a:solidFill>
              </a:rPr>
              <a:t>der </a:t>
            </a:r>
            <a:r>
              <a:rPr lang="cs-CZ" b="1" dirty="0" err="1">
                <a:solidFill>
                  <a:srgbClr val="0070C0"/>
                </a:solidFill>
              </a:rPr>
              <a:t>Block</a:t>
            </a:r>
            <a:r>
              <a:rPr lang="cs-CZ" dirty="0"/>
              <a:t>		       </a:t>
            </a:r>
            <a:r>
              <a:rPr lang="cs-CZ" b="1" dirty="0" err="1">
                <a:solidFill>
                  <a:srgbClr val="FF0000"/>
                </a:solidFill>
              </a:rPr>
              <a:t>die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Tafel</a:t>
            </a:r>
            <a:r>
              <a:rPr lang="cs-CZ" dirty="0"/>
              <a:t>			</a:t>
            </a:r>
            <a:r>
              <a:rPr lang="cs-CZ" b="1" dirty="0" err="1">
                <a:solidFill>
                  <a:srgbClr val="00B050"/>
                </a:solidFill>
              </a:rPr>
              <a:t>das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Fenster</a:t>
            </a:r>
            <a:r>
              <a:rPr lang="cs-CZ" b="1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>
                <a:solidFill>
                  <a:srgbClr val="0070C0"/>
                </a:solidFill>
              </a:rPr>
              <a:t>der </a:t>
            </a:r>
            <a:r>
              <a:rPr lang="cs-CZ" b="1" dirty="0" err="1">
                <a:solidFill>
                  <a:srgbClr val="0070C0"/>
                </a:solidFill>
              </a:rPr>
              <a:t>Stuhl</a:t>
            </a:r>
            <a:r>
              <a:rPr lang="cs-CZ" b="1" dirty="0">
                <a:solidFill>
                  <a:srgbClr val="0070C0"/>
                </a:solidFill>
              </a:rPr>
              <a:t> – židle</a:t>
            </a:r>
            <a:r>
              <a:rPr lang="cs-CZ" dirty="0"/>
              <a:t>           </a:t>
            </a:r>
            <a:r>
              <a:rPr lang="cs-CZ" b="1" dirty="0" err="1">
                <a:solidFill>
                  <a:srgbClr val="FF0000"/>
                </a:solidFill>
              </a:rPr>
              <a:t>die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Schere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		</a:t>
            </a:r>
            <a:r>
              <a:rPr lang="cs-CZ" b="1" dirty="0" err="1">
                <a:solidFill>
                  <a:srgbClr val="00B050"/>
                </a:solidFill>
              </a:rPr>
              <a:t>das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Lineal</a:t>
            </a:r>
            <a:r>
              <a:rPr lang="cs-CZ" b="1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/>
              <a:t>procvičování učiva, učebnice cv.2/str. 42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86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417D8F-E1C1-41B6-853F-0B525265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Procvičování učiva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362E13-297E-4A5C-9A87-2E87C3319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02" y="1690688"/>
            <a:ext cx="10945238" cy="47275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pracovní sešit str. 34/ cv.1</a:t>
            </a:r>
          </a:p>
          <a:p>
            <a:pPr marL="0" indent="0">
              <a:buNone/>
            </a:pPr>
            <a:r>
              <a:rPr lang="cs-CZ" sz="3300" dirty="0"/>
              <a:t>	</a:t>
            </a:r>
            <a:r>
              <a:rPr lang="cs-CZ" sz="3300" b="1" dirty="0" err="1">
                <a:solidFill>
                  <a:srgbClr val="00B050"/>
                </a:solidFill>
              </a:rPr>
              <a:t>das</a:t>
            </a:r>
            <a:r>
              <a:rPr lang="cs-CZ" sz="3300" b="1" dirty="0">
                <a:solidFill>
                  <a:srgbClr val="00B050"/>
                </a:solidFill>
              </a:rPr>
              <a:t> </a:t>
            </a:r>
            <a:r>
              <a:rPr lang="cs-CZ" sz="3300" b="1" dirty="0" err="1">
                <a:solidFill>
                  <a:srgbClr val="00B050"/>
                </a:solidFill>
              </a:rPr>
              <a:t>Lineal</a:t>
            </a:r>
            <a:r>
              <a:rPr lang="cs-CZ" sz="3300" b="1" dirty="0">
                <a:solidFill>
                  <a:srgbClr val="00B050"/>
                </a:solidFill>
              </a:rPr>
              <a:t> = pravítko</a:t>
            </a:r>
          </a:p>
          <a:p>
            <a:pPr marL="0" indent="0">
              <a:buNone/>
            </a:pPr>
            <a:r>
              <a:rPr lang="cs-CZ" sz="3300" dirty="0"/>
              <a:t>	</a:t>
            </a:r>
            <a:r>
              <a:rPr lang="cs-CZ" sz="3300" b="1" dirty="0" err="1">
                <a:solidFill>
                  <a:srgbClr val="00B050"/>
                </a:solidFill>
              </a:rPr>
              <a:t>das</a:t>
            </a:r>
            <a:r>
              <a:rPr lang="cs-CZ" sz="3300" b="1" dirty="0">
                <a:solidFill>
                  <a:srgbClr val="00B050"/>
                </a:solidFill>
              </a:rPr>
              <a:t> Heft = sešit</a:t>
            </a:r>
          </a:p>
          <a:p>
            <a:pPr marL="0" indent="0">
              <a:buNone/>
            </a:pPr>
            <a:r>
              <a:rPr lang="cs-CZ" sz="3300" dirty="0"/>
              <a:t>	</a:t>
            </a:r>
            <a:r>
              <a:rPr lang="cs-CZ" sz="3300" b="1" dirty="0">
                <a:solidFill>
                  <a:srgbClr val="0070C0"/>
                </a:solidFill>
              </a:rPr>
              <a:t>der </a:t>
            </a:r>
            <a:r>
              <a:rPr lang="cs-CZ" sz="3300" b="1" dirty="0" err="1">
                <a:solidFill>
                  <a:srgbClr val="0070C0"/>
                </a:solidFill>
              </a:rPr>
              <a:t>Füller</a:t>
            </a:r>
            <a:r>
              <a:rPr lang="cs-CZ" sz="3300" b="1" dirty="0">
                <a:solidFill>
                  <a:srgbClr val="0070C0"/>
                </a:solidFill>
              </a:rPr>
              <a:t> = plnící pero</a:t>
            </a:r>
          </a:p>
          <a:p>
            <a:pPr marL="0" indent="0">
              <a:buNone/>
            </a:pPr>
            <a:r>
              <a:rPr lang="cs-CZ" sz="3300" dirty="0"/>
              <a:t>	</a:t>
            </a:r>
            <a:r>
              <a:rPr lang="cs-CZ" sz="3300" b="1" dirty="0" err="1">
                <a:solidFill>
                  <a:srgbClr val="00B050"/>
                </a:solidFill>
              </a:rPr>
              <a:t>das</a:t>
            </a:r>
            <a:r>
              <a:rPr lang="cs-CZ" sz="3300" b="1" dirty="0">
                <a:solidFill>
                  <a:srgbClr val="00B050"/>
                </a:solidFill>
              </a:rPr>
              <a:t> Buch= kniha</a:t>
            </a:r>
          </a:p>
          <a:p>
            <a:pPr marL="0" indent="0">
              <a:buNone/>
            </a:pPr>
            <a:r>
              <a:rPr lang="cs-CZ" sz="3300" dirty="0"/>
              <a:t>	</a:t>
            </a:r>
            <a:r>
              <a:rPr lang="cs-CZ" sz="3300" b="1" dirty="0">
                <a:solidFill>
                  <a:srgbClr val="0070C0"/>
                </a:solidFill>
              </a:rPr>
              <a:t>der </a:t>
            </a:r>
            <a:r>
              <a:rPr lang="cs-CZ" sz="3300" b="1" dirty="0" err="1">
                <a:solidFill>
                  <a:srgbClr val="0070C0"/>
                </a:solidFill>
              </a:rPr>
              <a:t>Zirkel</a:t>
            </a:r>
            <a:r>
              <a:rPr lang="cs-CZ" sz="3300" b="1" dirty="0">
                <a:solidFill>
                  <a:srgbClr val="0070C0"/>
                </a:solidFill>
              </a:rPr>
              <a:t> = kružítko</a:t>
            </a:r>
          </a:p>
          <a:p>
            <a:pPr marL="0" indent="0">
              <a:buNone/>
            </a:pPr>
            <a:r>
              <a:rPr lang="cs-CZ" sz="3300" dirty="0"/>
              <a:t>	</a:t>
            </a:r>
            <a:r>
              <a:rPr lang="cs-CZ" sz="3300" b="1" dirty="0">
                <a:solidFill>
                  <a:srgbClr val="0070C0"/>
                </a:solidFill>
              </a:rPr>
              <a:t>der </a:t>
            </a:r>
            <a:r>
              <a:rPr lang="cs-CZ" sz="3300" b="1" dirty="0" err="1">
                <a:solidFill>
                  <a:srgbClr val="0070C0"/>
                </a:solidFill>
              </a:rPr>
              <a:t>Spitzer</a:t>
            </a:r>
            <a:r>
              <a:rPr lang="cs-CZ" sz="3300" b="1" dirty="0">
                <a:solidFill>
                  <a:srgbClr val="0070C0"/>
                </a:solidFill>
              </a:rPr>
              <a:t> = ořezávátko</a:t>
            </a:r>
          </a:p>
          <a:p>
            <a:pPr marL="0" indent="0">
              <a:buNone/>
            </a:pPr>
            <a:r>
              <a:rPr lang="cs-CZ" sz="3300" dirty="0"/>
              <a:t>	</a:t>
            </a:r>
            <a:r>
              <a:rPr lang="cs-CZ" sz="3300" b="1" dirty="0" err="1">
                <a:solidFill>
                  <a:srgbClr val="00B050"/>
                </a:solidFill>
              </a:rPr>
              <a:t>das</a:t>
            </a:r>
            <a:r>
              <a:rPr lang="cs-CZ" sz="3300" b="1" dirty="0">
                <a:solidFill>
                  <a:srgbClr val="00B050"/>
                </a:solidFill>
              </a:rPr>
              <a:t> </a:t>
            </a:r>
            <a:r>
              <a:rPr lang="cs-CZ" sz="3300" b="1" dirty="0" err="1">
                <a:solidFill>
                  <a:srgbClr val="00B050"/>
                </a:solidFill>
              </a:rPr>
              <a:t>Mäppchen</a:t>
            </a:r>
            <a:r>
              <a:rPr lang="cs-CZ" sz="3300" b="1" dirty="0">
                <a:solidFill>
                  <a:srgbClr val="00B050"/>
                </a:solidFill>
              </a:rPr>
              <a:t> = pouzdro </a:t>
            </a:r>
          </a:p>
          <a:p>
            <a:pPr marL="0" indent="0">
              <a:buNone/>
            </a:pPr>
            <a:r>
              <a:rPr lang="cs-CZ" sz="3300" dirty="0"/>
              <a:t>	</a:t>
            </a:r>
            <a:r>
              <a:rPr lang="cs-CZ" sz="3300" b="1" dirty="0">
                <a:solidFill>
                  <a:srgbClr val="0070C0"/>
                </a:solidFill>
              </a:rPr>
              <a:t>der </a:t>
            </a:r>
            <a:r>
              <a:rPr lang="cs-CZ" sz="3300" b="1" dirty="0" err="1">
                <a:solidFill>
                  <a:srgbClr val="0070C0"/>
                </a:solidFill>
              </a:rPr>
              <a:t>Rucksack</a:t>
            </a:r>
            <a:r>
              <a:rPr lang="cs-CZ" sz="3300" b="1" dirty="0">
                <a:solidFill>
                  <a:srgbClr val="0070C0"/>
                </a:solidFill>
              </a:rPr>
              <a:t> = batoh</a:t>
            </a:r>
          </a:p>
          <a:p>
            <a:pPr marL="0" indent="0">
              <a:buNone/>
            </a:pPr>
            <a:r>
              <a:rPr lang="cs-CZ" sz="3300" dirty="0"/>
              <a:t>	</a:t>
            </a:r>
            <a:r>
              <a:rPr lang="cs-CZ" sz="3300" b="1" dirty="0">
                <a:solidFill>
                  <a:srgbClr val="0070C0"/>
                </a:solidFill>
              </a:rPr>
              <a:t>der </a:t>
            </a:r>
            <a:r>
              <a:rPr lang="cs-CZ" sz="3300" b="1" dirty="0" err="1">
                <a:solidFill>
                  <a:srgbClr val="0070C0"/>
                </a:solidFill>
              </a:rPr>
              <a:t>Block</a:t>
            </a:r>
            <a:r>
              <a:rPr lang="cs-CZ" sz="3300" b="1" dirty="0">
                <a:solidFill>
                  <a:srgbClr val="0070C0"/>
                </a:solidFill>
              </a:rPr>
              <a:t> = blok </a:t>
            </a:r>
          </a:p>
          <a:p>
            <a:pPr marL="0" indent="0">
              <a:buNone/>
            </a:pPr>
            <a:r>
              <a:rPr lang="cs-CZ" sz="3300" dirty="0"/>
              <a:t> </a:t>
            </a:r>
          </a:p>
        </p:txBody>
      </p:sp>
      <p:pic>
        <p:nvPicPr>
          <p:cNvPr id="4" name="Picture 2" descr="C:\Users\08DP\AppData\Local\Microsoft\Windows\Temporary Internet Files\Content.IE5\QLB9TFVB\MP900439428[1].jpg">
            <a:extLst>
              <a:ext uri="{FF2B5EF4-FFF2-40B4-BE49-F238E27FC236}">
                <a16:creationId xmlns:a16="http://schemas.microsoft.com/office/drawing/2014/main" id="{B09E1D54-DE34-4A30-B75A-8FC4500F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45" y="3708429"/>
            <a:ext cx="1184176" cy="11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08DP\AppData\Local\Microsoft\Windows\Temporary Internet Files\Content.IE5\258FW9QY\MC900234087[1].wmf">
            <a:extLst>
              <a:ext uri="{FF2B5EF4-FFF2-40B4-BE49-F238E27FC236}">
                <a16:creationId xmlns:a16="http://schemas.microsoft.com/office/drawing/2014/main" id="{ED8916FF-593A-4911-8051-679EBAA3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02" y="1193436"/>
            <a:ext cx="1150545" cy="10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08DP\AppData\Local\Microsoft\Windows\Temporary Internet Files\Content.IE5\AQNIYB6N\MC900441734[1].png">
            <a:extLst>
              <a:ext uri="{FF2B5EF4-FFF2-40B4-BE49-F238E27FC236}">
                <a16:creationId xmlns:a16="http://schemas.microsoft.com/office/drawing/2014/main" id="{7A4BDD09-D1F0-43AF-B63F-725D001BC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80" y="2322999"/>
            <a:ext cx="1292131" cy="129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08DP\AppData\Local\Microsoft\Windows\Temporary Internet Files\Content.IE5\DEA9ZXBM\MC900391170[1].wmf">
            <a:extLst>
              <a:ext uri="{FF2B5EF4-FFF2-40B4-BE49-F238E27FC236}">
                <a16:creationId xmlns:a16="http://schemas.microsoft.com/office/drawing/2014/main" id="{B64A6C6D-893F-493C-B348-1B7AE7ED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18" y="1844276"/>
            <a:ext cx="925373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08DP\AppData\Local\Microsoft\Windows\Temporary Internet Files\Content.IE5\QLB9TFVB\MC900199355[1].wmf">
            <a:extLst>
              <a:ext uri="{FF2B5EF4-FFF2-40B4-BE49-F238E27FC236}">
                <a16:creationId xmlns:a16="http://schemas.microsoft.com/office/drawing/2014/main" id="{363F0C28-09EE-4223-A5DE-10700EB9A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188" y="4033778"/>
            <a:ext cx="1224136" cy="7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C:\Users\08DP\AppData\Local\Microsoft\Windows\Temporary Internet Files\Content.IE5\AQNIYB6N\MC900334894[1].wmf">
            <a:extLst>
              <a:ext uri="{FF2B5EF4-FFF2-40B4-BE49-F238E27FC236}">
                <a16:creationId xmlns:a16="http://schemas.microsoft.com/office/drawing/2014/main" id="{16038AE8-423D-4DEF-B016-D7796058D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21" y="5123022"/>
            <a:ext cx="834619" cy="7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C:\Users\08DP\AppData\Local\Microsoft\Windows\Temporary Internet Files\Content.IE5\258FW9QY\MC900234099[1].wmf">
            <a:extLst>
              <a:ext uri="{FF2B5EF4-FFF2-40B4-BE49-F238E27FC236}">
                <a16:creationId xmlns:a16="http://schemas.microsoft.com/office/drawing/2014/main" id="{D0A1166E-5F7E-412B-BB73-78FDBE088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738" y="2369097"/>
            <a:ext cx="498202" cy="110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C:\Users\08DP\AppData\Local\Microsoft\Windows\Temporary Internet Files\Content.IE5\DEA9ZXBM\MC900290924[1].wmf">
            <a:extLst>
              <a:ext uri="{FF2B5EF4-FFF2-40B4-BE49-F238E27FC236}">
                <a16:creationId xmlns:a16="http://schemas.microsoft.com/office/drawing/2014/main" id="{1971C0B9-CE7C-4CE7-B0EF-8FF214A4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16" y="3478003"/>
            <a:ext cx="1171708" cy="11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C:\Users\08DP\AppData\Local\Microsoft\Windows\Temporary Internet Files\Content.IE5\258FW9QY\MC900295063[1].wmf">
            <a:extLst>
              <a:ext uri="{FF2B5EF4-FFF2-40B4-BE49-F238E27FC236}">
                <a16:creationId xmlns:a16="http://schemas.microsoft.com/office/drawing/2014/main" id="{13F8796E-40D0-4EBA-878D-1EC0CD5DA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83" y="1278410"/>
            <a:ext cx="924630" cy="8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3" descr="C:\Users\08DP\AppData\Local\Microsoft\Windows\Temporary Internet Files\Content.IE5\DEA9ZXBM\MC900250283[1].wmf">
            <a:extLst>
              <a:ext uri="{FF2B5EF4-FFF2-40B4-BE49-F238E27FC236}">
                <a16:creationId xmlns:a16="http://schemas.microsoft.com/office/drawing/2014/main" id="{7BB3297A-195E-46F5-988E-933027CAE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038" y="5072873"/>
            <a:ext cx="1281065" cy="8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1E61F-C4C2-467C-AB3B-05F948F4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Procvičování učiva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347823-EC97-481C-9E38-A3F96AC8A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87" y="1400784"/>
            <a:ext cx="10760413" cy="477618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pracovní sešit </a:t>
            </a:r>
            <a:r>
              <a:rPr lang="cs-CZ" dirty="0" err="1"/>
              <a:t>cv</a:t>
            </a:r>
            <a:r>
              <a:rPr lang="cs-CZ" dirty="0"/>
              <a:t>. 2/str. 34 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77D7DB58-CE61-41D0-A8C0-38CE6E0FB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998892"/>
              </p:ext>
            </p:extLst>
          </p:nvPr>
        </p:nvGraphicFramePr>
        <p:xfrm>
          <a:off x="369647" y="2811294"/>
          <a:ext cx="10515600" cy="346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157806064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72435635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33229979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2840125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49750212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7223419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37313155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5900162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23251313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628845372"/>
                    </a:ext>
                  </a:extLst>
                </a:gridCol>
              </a:tblGrid>
              <a:tr h="384913">
                <a:tc>
                  <a:txBody>
                    <a:bodyPr/>
                    <a:lstStyle/>
                    <a:p>
                      <a:r>
                        <a:rPr lang="cs-CZ" b="1" dirty="0" err="1">
                          <a:solidFill>
                            <a:schemeClr val="tx1"/>
                          </a:solidFill>
                        </a:rPr>
                        <a:t>Stuhl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846295"/>
                  </a:ext>
                </a:extLst>
              </a:tr>
              <a:tr h="384913">
                <a:tc>
                  <a:txBody>
                    <a:bodyPr/>
                    <a:lstStyle/>
                    <a:p>
                      <a:r>
                        <a:rPr lang="cs-CZ" b="1" dirty="0"/>
                        <a:t>Kuli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29660"/>
                  </a:ext>
                </a:extLst>
              </a:tr>
              <a:tr h="384913">
                <a:tc>
                  <a:txBody>
                    <a:bodyPr/>
                    <a:lstStyle/>
                    <a:p>
                      <a:r>
                        <a:rPr lang="cs-CZ" b="1" dirty="0" err="1"/>
                        <a:t>Filzstift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948029"/>
                  </a:ext>
                </a:extLst>
              </a:tr>
              <a:tr h="384913">
                <a:tc>
                  <a:txBody>
                    <a:bodyPr/>
                    <a:lstStyle/>
                    <a:p>
                      <a:r>
                        <a:rPr lang="cs-CZ" b="1" dirty="0" err="1"/>
                        <a:t>Bild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592349"/>
                  </a:ext>
                </a:extLst>
              </a:tr>
              <a:tr h="384913">
                <a:tc>
                  <a:txBody>
                    <a:bodyPr/>
                    <a:lstStyle/>
                    <a:p>
                      <a:r>
                        <a:rPr lang="cs-CZ" b="1" dirty="0" err="1"/>
                        <a:t>Lampe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139022"/>
                  </a:ext>
                </a:extLst>
              </a:tr>
              <a:tr h="384913">
                <a:tc>
                  <a:txBody>
                    <a:bodyPr/>
                    <a:lstStyle/>
                    <a:p>
                      <a:r>
                        <a:rPr lang="cs-CZ" b="1" dirty="0" err="1"/>
                        <a:t>Tisch</a:t>
                      </a:r>
                      <a:r>
                        <a:rPr lang="cs-CZ" b="1" dirty="0"/>
                        <a:t>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067881"/>
                  </a:ext>
                </a:extLst>
              </a:tr>
              <a:tr h="384913">
                <a:tc>
                  <a:txBody>
                    <a:bodyPr/>
                    <a:lstStyle/>
                    <a:p>
                      <a:r>
                        <a:rPr lang="cs-CZ" b="1" dirty="0" err="1"/>
                        <a:t>Bleistift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949733"/>
                  </a:ext>
                </a:extLst>
              </a:tr>
              <a:tr h="384913">
                <a:tc>
                  <a:txBody>
                    <a:bodyPr/>
                    <a:lstStyle/>
                    <a:p>
                      <a:r>
                        <a:rPr lang="cs-CZ" b="1" dirty="0" err="1"/>
                        <a:t>Kreide</a:t>
                      </a:r>
                      <a:r>
                        <a:rPr lang="cs-CZ" b="1" dirty="0"/>
                        <a:t>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608988"/>
                  </a:ext>
                </a:extLst>
              </a:tr>
              <a:tr h="384913">
                <a:tc>
                  <a:txBody>
                    <a:bodyPr/>
                    <a:lstStyle/>
                    <a:p>
                      <a:r>
                        <a:rPr lang="cs-CZ" b="1" dirty="0" err="1"/>
                        <a:t>Klebstoff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226685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9F170614-F31F-4430-80C4-C29539BA6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83" y="2009289"/>
            <a:ext cx="750636" cy="75063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698B186-D2ED-4FDD-B028-B416453A6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154" y="2098849"/>
            <a:ext cx="1024217" cy="6828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72B8F52-0B13-401D-85F7-50694CACD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809" y="2067677"/>
            <a:ext cx="905024" cy="6843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A9708AA-528E-478D-8C2C-EA4632C3E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082" y="1641700"/>
            <a:ext cx="353599" cy="112176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4826186-5EDD-469C-8766-EC5FF3C0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930" y="1892408"/>
            <a:ext cx="800093" cy="86751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E5AC7B5-E421-4ECA-8473-FE4DCF633A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6461" y="1827156"/>
            <a:ext cx="981541" cy="93276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65C722F-014D-4A3E-AA9B-1FE1D4E8CA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7758" y="2067677"/>
            <a:ext cx="823031" cy="59746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366BE14-F680-42F2-91DF-DAA85E5F3A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2321" y="1805918"/>
            <a:ext cx="706211" cy="92350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2AD4E38-9A72-4D43-94B1-45C9A2DD0A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9432" y="1892408"/>
            <a:ext cx="841321" cy="829128"/>
          </a:xfrm>
          <a:prstGeom prst="rect">
            <a:avLst/>
          </a:prstGeom>
        </p:spPr>
      </p:pic>
      <p:sp>
        <p:nvSpPr>
          <p:cNvPr id="18" name="Kříž 17">
            <a:extLst>
              <a:ext uri="{FF2B5EF4-FFF2-40B4-BE49-F238E27FC236}">
                <a16:creationId xmlns:a16="http://schemas.microsoft.com/office/drawing/2014/main" id="{50CB25D9-9C40-460A-BEAB-A3CF7F91CC8E}"/>
              </a:ext>
            </a:extLst>
          </p:cNvPr>
          <p:cNvSpPr/>
          <p:nvPr/>
        </p:nvSpPr>
        <p:spPr>
          <a:xfrm>
            <a:off x="5856052" y="2849682"/>
            <a:ext cx="239948" cy="225835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Kříž 18">
            <a:extLst>
              <a:ext uri="{FF2B5EF4-FFF2-40B4-BE49-F238E27FC236}">
                <a16:creationId xmlns:a16="http://schemas.microsoft.com/office/drawing/2014/main" id="{6C1ED54A-AA1A-4AB1-8CBE-75E8258C7A93}"/>
              </a:ext>
            </a:extLst>
          </p:cNvPr>
          <p:cNvSpPr/>
          <p:nvPr/>
        </p:nvSpPr>
        <p:spPr>
          <a:xfrm>
            <a:off x="4881933" y="3250753"/>
            <a:ext cx="239948" cy="225835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Kříž 19">
            <a:extLst>
              <a:ext uri="{FF2B5EF4-FFF2-40B4-BE49-F238E27FC236}">
                <a16:creationId xmlns:a16="http://schemas.microsoft.com/office/drawing/2014/main" id="{0C2F4B07-6447-4624-9224-2024049A5586}"/>
              </a:ext>
            </a:extLst>
          </p:cNvPr>
          <p:cNvSpPr/>
          <p:nvPr/>
        </p:nvSpPr>
        <p:spPr>
          <a:xfrm>
            <a:off x="1726680" y="3654696"/>
            <a:ext cx="239948" cy="225835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Kříž 20">
            <a:extLst>
              <a:ext uri="{FF2B5EF4-FFF2-40B4-BE49-F238E27FC236}">
                <a16:creationId xmlns:a16="http://schemas.microsoft.com/office/drawing/2014/main" id="{93F8CEE5-7D3B-4393-A7DE-8FE3B5FC7A56}"/>
              </a:ext>
            </a:extLst>
          </p:cNvPr>
          <p:cNvSpPr/>
          <p:nvPr/>
        </p:nvSpPr>
        <p:spPr>
          <a:xfrm>
            <a:off x="8069299" y="4049967"/>
            <a:ext cx="239948" cy="225835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Kříž 21">
            <a:extLst>
              <a:ext uri="{FF2B5EF4-FFF2-40B4-BE49-F238E27FC236}">
                <a16:creationId xmlns:a16="http://schemas.microsoft.com/office/drawing/2014/main" id="{D5CC4457-410B-44DF-9C5E-0E050B1BBDE4}"/>
              </a:ext>
            </a:extLst>
          </p:cNvPr>
          <p:cNvSpPr/>
          <p:nvPr/>
        </p:nvSpPr>
        <p:spPr>
          <a:xfrm>
            <a:off x="6997257" y="4430484"/>
            <a:ext cx="239948" cy="225835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Kříž 22">
            <a:extLst>
              <a:ext uri="{FF2B5EF4-FFF2-40B4-BE49-F238E27FC236}">
                <a16:creationId xmlns:a16="http://schemas.microsoft.com/office/drawing/2014/main" id="{179DC565-BED2-4E57-A3AD-FC07B8DEB4EB}"/>
              </a:ext>
            </a:extLst>
          </p:cNvPr>
          <p:cNvSpPr/>
          <p:nvPr/>
        </p:nvSpPr>
        <p:spPr>
          <a:xfrm>
            <a:off x="3884260" y="4868229"/>
            <a:ext cx="239948" cy="225835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Kříž 23">
            <a:extLst>
              <a:ext uri="{FF2B5EF4-FFF2-40B4-BE49-F238E27FC236}">
                <a16:creationId xmlns:a16="http://schemas.microsoft.com/office/drawing/2014/main" id="{4A1649E5-7BA7-4A53-A09C-4A9E819F7F61}"/>
              </a:ext>
            </a:extLst>
          </p:cNvPr>
          <p:cNvSpPr/>
          <p:nvPr/>
        </p:nvSpPr>
        <p:spPr>
          <a:xfrm>
            <a:off x="10170118" y="5205701"/>
            <a:ext cx="239948" cy="225835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Kříž 24">
            <a:extLst>
              <a:ext uri="{FF2B5EF4-FFF2-40B4-BE49-F238E27FC236}">
                <a16:creationId xmlns:a16="http://schemas.microsoft.com/office/drawing/2014/main" id="{ED2C7308-0744-4CBF-8531-E505617C0E74}"/>
              </a:ext>
            </a:extLst>
          </p:cNvPr>
          <p:cNvSpPr/>
          <p:nvPr/>
        </p:nvSpPr>
        <p:spPr>
          <a:xfrm>
            <a:off x="2760314" y="5594808"/>
            <a:ext cx="239948" cy="225835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Kříž 25">
            <a:extLst>
              <a:ext uri="{FF2B5EF4-FFF2-40B4-BE49-F238E27FC236}">
                <a16:creationId xmlns:a16="http://schemas.microsoft.com/office/drawing/2014/main" id="{C011854B-01D7-4802-BF6A-A4275DF898F0}"/>
              </a:ext>
            </a:extLst>
          </p:cNvPr>
          <p:cNvSpPr/>
          <p:nvPr/>
        </p:nvSpPr>
        <p:spPr>
          <a:xfrm>
            <a:off x="9065452" y="5948717"/>
            <a:ext cx="239948" cy="225835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96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992DEB-C999-49B8-9EA4-0392ECD8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Samostatná práce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2B23EB-D295-4049-97BE-ED8AA3C9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pracovní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sešit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cv. 3/str. 34 a cv. 4/str. </a:t>
            </a:r>
            <a:r>
              <a:rPr lang="en-US" sz="20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35  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86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232</Words>
  <Application>Microsoft Office PowerPoint</Application>
  <PresentationFormat>Širokoúhlá obrazovka</PresentationFormat>
  <Paragraphs>138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Schulsachen 1</vt:lpstr>
      <vt:lpstr>Prezentace aplikace PowerPoint</vt:lpstr>
      <vt:lpstr>Prezentace aplikace PowerPoint</vt:lpstr>
      <vt:lpstr>Prezentace aplikace PowerPoint</vt:lpstr>
      <vt:lpstr>Prezentace aplikace PowerPoint</vt:lpstr>
      <vt:lpstr>Člen v němčině </vt:lpstr>
      <vt:lpstr>Procvičování učiva</vt:lpstr>
      <vt:lpstr>Procvičování učiva </vt:lpstr>
      <vt:lpstr>Samostatná práce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Schulsachen 1</dc:title>
  <dc:creator>Bednář Milan, nprap.</dc:creator>
  <cp:lastModifiedBy>Pavla Bednářová</cp:lastModifiedBy>
  <cp:revision>9</cp:revision>
  <dcterms:created xsi:type="dcterms:W3CDTF">2021-03-10T13:14:59Z</dcterms:created>
  <dcterms:modified xsi:type="dcterms:W3CDTF">2022-03-04T09:04:10Z</dcterms:modified>
</cp:coreProperties>
</file>